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56" r:id="rId3"/>
    <p:sldMasterId id="214748365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</p:sldIdLst>
  <p:sldSz cy="5143500" cx="9144000"/>
  <p:notesSz cx="6858000" cy="9144000"/>
  <p:embeddedFontLst>
    <p:embeddedFont>
      <p:font typeface="Titillium Web SemiBold"/>
      <p:regular r:id="rId38"/>
      <p:bold r:id="rId39"/>
      <p:italic r:id="rId40"/>
      <p:boldItalic r:id="rId41"/>
    </p:embeddedFont>
    <p:embeddedFont>
      <p:font typeface="Proxima Nova"/>
      <p:regular r:id="rId42"/>
      <p:bold r:id="rId43"/>
      <p:italic r:id="rId44"/>
      <p:boldItalic r:id="rId45"/>
    </p:embeddedFont>
    <p:embeddedFont>
      <p:font typeface="Teko"/>
      <p:regular r:id="rId46"/>
      <p:bold r:id="rId47"/>
    </p:embeddedFont>
    <p:embeddedFont>
      <p:font typeface="Arvo"/>
      <p:regular r:id="rId48"/>
      <p:bold r:id="rId49"/>
      <p:italic r:id="rId50"/>
      <p:boldItalic r:id="rId51"/>
    </p:embeddedFont>
    <p:embeddedFont>
      <p:font typeface="Abel"/>
      <p:regular r:id="rId52"/>
    </p:embeddedFont>
    <p:embeddedFont>
      <p:font typeface="Proxima Nova Semibold"/>
      <p:regular r:id="rId53"/>
      <p:bold r:id="rId54"/>
      <p:boldItalic r:id="rId55"/>
    </p:embeddedFont>
    <p:embeddedFont>
      <p:font typeface="Teko Medium"/>
      <p:regular r:id="rId56"/>
      <p:bold r:id="rId5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TitilliumWebSemiBold-italic.fntdata"/><Relationship Id="rId42" Type="http://schemas.openxmlformats.org/officeDocument/2006/relationships/font" Target="fonts/ProximaNova-regular.fntdata"/><Relationship Id="rId41" Type="http://schemas.openxmlformats.org/officeDocument/2006/relationships/font" Target="fonts/TitilliumWebSemiBold-boldItalic.fntdata"/><Relationship Id="rId44" Type="http://schemas.openxmlformats.org/officeDocument/2006/relationships/font" Target="fonts/ProximaNova-italic.fntdata"/><Relationship Id="rId43" Type="http://schemas.openxmlformats.org/officeDocument/2006/relationships/font" Target="fonts/ProximaNova-bold.fntdata"/><Relationship Id="rId46" Type="http://schemas.openxmlformats.org/officeDocument/2006/relationships/font" Target="fonts/Teko-regular.fntdata"/><Relationship Id="rId45" Type="http://schemas.openxmlformats.org/officeDocument/2006/relationships/font" Target="fonts/ProximaNova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Arvo-regular.fntdata"/><Relationship Id="rId47" Type="http://schemas.openxmlformats.org/officeDocument/2006/relationships/font" Target="fonts/Teko-bold.fntdata"/><Relationship Id="rId49" Type="http://schemas.openxmlformats.org/officeDocument/2006/relationships/font" Target="fonts/Arvo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font" Target="fonts/TitilliumWebSemiBold-bold.fntdata"/><Relationship Id="rId38" Type="http://schemas.openxmlformats.org/officeDocument/2006/relationships/font" Target="fonts/TitilliumWebSemiBold-regular.fntdata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Arvo-boldItalic.fntdata"/><Relationship Id="rId50" Type="http://schemas.openxmlformats.org/officeDocument/2006/relationships/font" Target="fonts/Arvo-italic.fntdata"/><Relationship Id="rId53" Type="http://schemas.openxmlformats.org/officeDocument/2006/relationships/font" Target="fonts/ProximaNovaSemibold-regular.fntdata"/><Relationship Id="rId52" Type="http://schemas.openxmlformats.org/officeDocument/2006/relationships/font" Target="fonts/Abel-regular.fntdata"/><Relationship Id="rId11" Type="http://schemas.openxmlformats.org/officeDocument/2006/relationships/slide" Target="slides/slide6.xml"/><Relationship Id="rId55" Type="http://schemas.openxmlformats.org/officeDocument/2006/relationships/font" Target="fonts/ProximaNovaSemibold-boldItalic.fntdata"/><Relationship Id="rId10" Type="http://schemas.openxmlformats.org/officeDocument/2006/relationships/slide" Target="slides/slide5.xml"/><Relationship Id="rId54" Type="http://schemas.openxmlformats.org/officeDocument/2006/relationships/font" Target="fonts/ProximaNovaSemibold-bold.fntdata"/><Relationship Id="rId13" Type="http://schemas.openxmlformats.org/officeDocument/2006/relationships/slide" Target="slides/slide8.xml"/><Relationship Id="rId57" Type="http://schemas.openxmlformats.org/officeDocument/2006/relationships/font" Target="fonts/TekoMedium-bold.fntdata"/><Relationship Id="rId12" Type="http://schemas.openxmlformats.org/officeDocument/2006/relationships/slide" Target="slides/slide7.xml"/><Relationship Id="rId56" Type="http://schemas.openxmlformats.org/officeDocument/2006/relationships/font" Target="fonts/TekoMedium-regular.fntdata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g5a54b4a813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" name="Google Shape;80;g5a54b4a813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g55d2cabac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" name="Google Shape;87;g55d2cabac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g55d2cabac8_1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" name="Google Shape;105;g55d2cabac8_1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g5a54b4a813_1_3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" name="Google Shape;113;g5a54b4a813_1_3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g55d2cabac8_1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" name="Google Shape;156;g55d2cabac8_1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g55e1ed11e4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" name="Google Shape;171;g55e1ed11e4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g55e1ed11e4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1" name="Google Shape;201;g55e1ed11e4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g55e1ed11e4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" name="Google Shape;218;g55e1ed11e4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55e1ed11e4_0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55e1ed11e4_0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g55e1ed11e4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9" name="Google Shape;279;g55e1ed11e4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g55e1ed11e4_0_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" name="Google Shape;334;g55e1ed11e4_0_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g55e1ed11e4_0_1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" name="Google Shape;376;g55e1ed11e4_0_1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g55e1ed11e4_0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" name="Google Shape;403;g55e1ed11e4_0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g55e1ed11e4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" name="Google Shape;441;g55e1ed11e4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5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" name="Google Shape;446;g55e1ed11e4_0_90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7" name="Google Shape;447;g55e1ed11e4_0_90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3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g5a5e75d073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" name="Google Shape;455;g5a5e75d073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g55e1ed11e4_0_7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" name="Google Shape;463;g55e1ed11e4_0_7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g55e1ed11e4_0_8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" name="Google Shape;471;g55e1ed11e4_0_8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6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g55e1ed11e4_0_8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" name="Google Shape;488;g55e1ed11e4_0_8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3" name="Shape 1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" name="Google Shape;1104;g55e1ed11e4_0_14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5" name="Google Shape;1105;g55e1ed11e4_0_14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95" name="Shape 3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6" name="Google Shape;3596;g55e1ed11e4_0_39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97" name="Google Shape;3597;g55e1ed11e4_0_39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06" name="Shape 4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7" name="Google Shape;4307;g55e1ed11e4_0_4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08" name="Google Shape;4308;g55e1ed11e4_0_4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03" name="Shape 4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4" name="Google Shape;4704;g55e1ed11e4_0_5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05" name="Google Shape;4705;g55e1ed11e4_0_5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97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g55e1ed11e4_0_5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9" name="Google Shape;5299;g55e1ed11e4_0_5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3" name="Shape 5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4" name="Google Shape;5834;g55e1ed11e4_0_6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5" name="Google Shape;5835;g55e1ed11e4_0_6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19" name="Shape 6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0" name="Google Shape;6120;g55e1ed11e4_0_64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21" name="Google Shape;6121;g55e1ed11e4_0_64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62" name="Shape 6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3" name="Google Shape;6563;g55e1ed11e4_0_68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64" name="Google Shape;6564;g55e1ed11e4_0_68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29" name="Shape 6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0" name="Google Shape;6930;g55e1ed11e4_0_7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31" name="Google Shape;6931;g55e1ed11e4_0_7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34" name="Shape 7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5" name="Google Shape;7435;g55e1ed11e4_0_77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36" name="Google Shape;7436;g55e1ed11e4_0_77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31" name="Shape 7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2" name="Google Shape;7832;g55e1ed11e4_0_8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33" name="Google Shape;7833;g55e1ed11e4_0_8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69" name="Shape 8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0" name="Google Shape;8270;g55e1ed11e4_0_8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1" name="Google Shape;8271;g55e1ed11e4_0_8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41" name="Shape 8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2" name="Google Shape;8742;g55e1ed11e4_0_90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43" name="Google Shape;8743;g55e1ed11e4_0_90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>
  <p:cSld name="CUSTOM_4">
    <p:bg>
      <p:bgPr>
        <a:noFill/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5" y="-25"/>
            <a:ext cx="1467900" cy="51435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734681" y="3572175"/>
            <a:ext cx="12219300" cy="56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3000"/>
              <a:buFont typeface="Teko Medium"/>
              <a:buNone/>
              <a:defRPr b="0" sz="130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734680" y="3859700"/>
            <a:ext cx="1272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None/>
              <a:defRPr sz="900">
                <a:solidFill>
                  <a:srgbClr val="051357"/>
                </a:solidFill>
              </a:defRPr>
            </a:lvl9pPr>
          </a:lstStyle>
          <a:p/>
        </p:txBody>
      </p:sp>
      <p:sp>
        <p:nvSpPr>
          <p:cNvPr id="13" name="Google Shape;13;p2"/>
          <p:cNvSpPr/>
          <p:nvPr/>
        </p:nvSpPr>
        <p:spPr>
          <a:xfrm>
            <a:off x="4693445" y="563575"/>
            <a:ext cx="4451400" cy="2781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" name="Google Shape;14;p2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Teko Medium"/>
              <a:buNone/>
              <a:defRPr b="0" sz="12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15" name="Google Shape;15;p2"/>
          <p:cNvSpPr/>
          <p:nvPr/>
        </p:nvSpPr>
        <p:spPr>
          <a:xfrm>
            <a:off x="867075" y="563575"/>
            <a:ext cx="2102906" cy="278102"/>
          </a:xfrm>
          <a:custGeom>
            <a:rect b="b" l="l" r="r" t="t"/>
            <a:pathLst>
              <a:path extrusionOk="0" h="4259" w="32205">
                <a:moveTo>
                  <a:pt x="501" y="0"/>
                </a:moveTo>
                <a:lnTo>
                  <a:pt x="0" y="368"/>
                </a:lnTo>
                <a:lnTo>
                  <a:pt x="0" y="445"/>
                </a:lnTo>
                <a:lnTo>
                  <a:pt x="607" y="0"/>
                </a:lnTo>
                <a:close/>
                <a:moveTo>
                  <a:pt x="1457" y="0"/>
                </a:moveTo>
                <a:lnTo>
                  <a:pt x="0" y="1065"/>
                </a:lnTo>
                <a:lnTo>
                  <a:pt x="0" y="1141"/>
                </a:lnTo>
                <a:lnTo>
                  <a:pt x="1567" y="0"/>
                </a:lnTo>
                <a:close/>
                <a:moveTo>
                  <a:pt x="2416" y="0"/>
                </a:moveTo>
                <a:lnTo>
                  <a:pt x="0" y="1762"/>
                </a:lnTo>
                <a:lnTo>
                  <a:pt x="0" y="1844"/>
                </a:lnTo>
                <a:lnTo>
                  <a:pt x="2521" y="0"/>
                </a:lnTo>
                <a:close/>
                <a:moveTo>
                  <a:pt x="3371" y="0"/>
                </a:moveTo>
                <a:lnTo>
                  <a:pt x="0" y="2464"/>
                </a:lnTo>
                <a:lnTo>
                  <a:pt x="0" y="2540"/>
                </a:lnTo>
                <a:lnTo>
                  <a:pt x="3480" y="0"/>
                </a:lnTo>
                <a:close/>
                <a:moveTo>
                  <a:pt x="4330" y="0"/>
                </a:moveTo>
                <a:lnTo>
                  <a:pt x="0" y="3161"/>
                </a:lnTo>
                <a:lnTo>
                  <a:pt x="0" y="3241"/>
                </a:lnTo>
                <a:lnTo>
                  <a:pt x="4435" y="0"/>
                </a:lnTo>
                <a:close/>
                <a:moveTo>
                  <a:pt x="5290" y="0"/>
                </a:moveTo>
                <a:lnTo>
                  <a:pt x="0" y="3862"/>
                </a:lnTo>
                <a:lnTo>
                  <a:pt x="0" y="3939"/>
                </a:lnTo>
                <a:lnTo>
                  <a:pt x="5394" y="0"/>
                </a:lnTo>
                <a:close/>
                <a:moveTo>
                  <a:pt x="6245" y="0"/>
                </a:moveTo>
                <a:lnTo>
                  <a:pt x="415" y="4259"/>
                </a:lnTo>
                <a:lnTo>
                  <a:pt x="521" y="4259"/>
                </a:lnTo>
                <a:lnTo>
                  <a:pt x="6350" y="0"/>
                </a:lnTo>
                <a:close/>
                <a:moveTo>
                  <a:pt x="7204" y="0"/>
                </a:moveTo>
                <a:lnTo>
                  <a:pt x="1371" y="4259"/>
                </a:lnTo>
                <a:lnTo>
                  <a:pt x="1481" y="4259"/>
                </a:lnTo>
                <a:lnTo>
                  <a:pt x="7309" y="0"/>
                </a:lnTo>
                <a:close/>
                <a:moveTo>
                  <a:pt x="8159" y="0"/>
                </a:moveTo>
                <a:lnTo>
                  <a:pt x="2330" y="4259"/>
                </a:lnTo>
                <a:lnTo>
                  <a:pt x="2435" y="4259"/>
                </a:lnTo>
                <a:lnTo>
                  <a:pt x="8269" y="0"/>
                </a:lnTo>
                <a:close/>
                <a:moveTo>
                  <a:pt x="9118" y="0"/>
                </a:moveTo>
                <a:lnTo>
                  <a:pt x="3290" y="4259"/>
                </a:lnTo>
                <a:lnTo>
                  <a:pt x="3394" y="4259"/>
                </a:lnTo>
                <a:lnTo>
                  <a:pt x="9223" y="0"/>
                </a:lnTo>
                <a:close/>
                <a:moveTo>
                  <a:pt x="10078" y="0"/>
                </a:moveTo>
                <a:lnTo>
                  <a:pt x="4244" y="4259"/>
                </a:lnTo>
                <a:lnTo>
                  <a:pt x="4350" y="4259"/>
                </a:lnTo>
                <a:lnTo>
                  <a:pt x="10182" y="0"/>
                </a:lnTo>
                <a:close/>
                <a:moveTo>
                  <a:pt x="11033" y="0"/>
                </a:moveTo>
                <a:lnTo>
                  <a:pt x="5204" y="4259"/>
                </a:lnTo>
                <a:lnTo>
                  <a:pt x="5309" y="4259"/>
                </a:lnTo>
                <a:lnTo>
                  <a:pt x="11138" y="0"/>
                </a:lnTo>
                <a:close/>
                <a:moveTo>
                  <a:pt x="11993" y="0"/>
                </a:moveTo>
                <a:lnTo>
                  <a:pt x="6159" y="4259"/>
                </a:lnTo>
                <a:lnTo>
                  <a:pt x="6269" y="4259"/>
                </a:lnTo>
                <a:lnTo>
                  <a:pt x="12097" y="0"/>
                </a:lnTo>
                <a:close/>
                <a:moveTo>
                  <a:pt x="12947" y="0"/>
                </a:moveTo>
                <a:lnTo>
                  <a:pt x="7118" y="4259"/>
                </a:lnTo>
                <a:lnTo>
                  <a:pt x="7223" y="4259"/>
                </a:lnTo>
                <a:lnTo>
                  <a:pt x="13057" y="0"/>
                </a:lnTo>
                <a:close/>
                <a:moveTo>
                  <a:pt x="13906" y="0"/>
                </a:moveTo>
                <a:lnTo>
                  <a:pt x="8078" y="4259"/>
                </a:lnTo>
                <a:lnTo>
                  <a:pt x="8183" y="4259"/>
                </a:lnTo>
                <a:lnTo>
                  <a:pt x="14011" y="0"/>
                </a:lnTo>
                <a:close/>
                <a:moveTo>
                  <a:pt x="14866" y="0"/>
                </a:moveTo>
                <a:lnTo>
                  <a:pt x="9032" y="4259"/>
                </a:lnTo>
                <a:lnTo>
                  <a:pt x="9138" y="4259"/>
                </a:lnTo>
                <a:lnTo>
                  <a:pt x="14972" y="0"/>
                </a:lnTo>
                <a:close/>
                <a:moveTo>
                  <a:pt x="15820" y="0"/>
                </a:moveTo>
                <a:lnTo>
                  <a:pt x="9992" y="4259"/>
                </a:lnTo>
                <a:lnTo>
                  <a:pt x="10096" y="4259"/>
                </a:lnTo>
                <a:lnTo>
                  <a:pt x="15926" y="0"/>
                </a:lnTo>
                <a:close/>
                <a:moveTo>
                  <a:pt x="16781" y="0"/>
                </a:moveTo>
                <a:lnTo>
                  <a:pt x="10947" y="4259"/>
                </a:lnTo>
                <a:lnTo>
                  <a:pt x="11057" y="4259"/>
                </a:lnTo>
                <a:lnTo>
                  <a:pt x="16885" y="0"/>
                </a:lnTo>
                <a:close/>
                <a:moveTo>
                  <a:pt x="17735" y="0"/>
                </a:moveTo>
                <a:lnTo>
                  <a:pt x="11907" y="4259"/>
                </a:lnTo>
                <a:lnTo>
                  <a:pt x="12011" y="4259"/>
                </a:lnTo>
                <a:lnTo>
                  <a:pt x="17845" y="0"/>
                </a:lnTo>
                <a:close/>
                <a:moveTo>
                  <a:pt x="18695" y="0"/>
                </a:moveTo>
                <a:lnTo>
                  <a:pt x="12866" y="4259"/>
                </a:lnTo>
                <a:lnTo>
                  <a:pt x="12971" y="4259"/>
                </a:lnTo>
                <a:lnTo>
                  <a:pt x="18799" y="0"/>
                </a:lnTo>
                <a:close/>
                <a:moveTo>
                  <a:pt x="19654" y="0"/>
                </a:moveTo>
                <a:lnTo>
                  <a:pt x="13820" y="4259"/>
                </a:lnTo>
                <a:lnTo>
                  <a:pt x="13925" y="4259"/>
                </a:lnTo>
                <a:lnTo>
                  <a:pt x="19759" y="0"/>
                </a:lnTo>
                <a:close/>
                <a:moveTo>
                  <a:pt x="20608" y="0"/>
                </a:moveTo>
                <a:lnTo>
                  <a:pt x="14780" y="4259"/>
                </a:lnTo>
                <a:lnTo>
                  <a:pt x="14886" y="4259"/>
                </a:lnTo>
                <a:lnTo>
                  <a:pt x="20714" y="0"/>
                </a:lnTo>
                <a:close/>
                <a:moveTo>
                  <a:pt x="21569" y="0"/>
                </a:moveTo>
                <a:lnTo>
                  <a:pt x="15735" y="4259"/>
                </a:lnTo>
                <a:lnTo>
                  <a:pt x="15845" y="4259"/>
                </a:lnTo>
                <a:lnTo>
                  <a:pt x="21674" y="0"/>
                </a:lnTo>
                <a:close/>
                <a:moveTo>
                  <a:pt x="22523" y="0"/>
                </a:moveTo>
                <a:lnTo>
                  <a:pt x="16695" y="4259"/>
                </a:lnTo>
                <a:lnTo>
                  <a:pt x="16799" y="4259"/>
                </a:lnTo>
                <a:lnTo>
                  <a:pt x="22633" y="0"/>
                </a:lnTo>
                <a:close/>
                <a:moveTo>
                  <a:pt x="23483" y="0"/>
                </a:moveTo>
                <a:lnTo>
                  <a:pt x="17649" y="4259"/>
                </a:lnTo>
                <a:lnTo>
                  <a:pt x="17759" y="4259"/>
                </a:lnTo>
                <a:lnTo>
                  <a:pt x="23587" y="0"/>
                </a:lnTo>
                <a:close/>
                <a:moveTo>
                  <a:pt x="24437" y="0"/>
                </a:moveTo>
                <a:lnTo>
                  <a:pt x="18609" y="4259"/>
                </a:lnTo>
                <a:lnTo>
                  <a:pt x="18713" y="4259"/>
                </a:lnTo>
                <a:lnTo>
                  <a:pt x="24547" y="0"/>
                </a:lnTo>
                <a:close/>
                <a:moveTo>
                  <a:pt x="25398" y="0"/>
                </a:moveTo>
                <a:lnTo>
                  <a:pt x="19568" y="4259"/>
                </a:lnTo>
                <a:lnTo>
                  <a:pt x="19674" y="4259"/>
                </a:lnTo>
                <a:lnTo>
                  <a:pt x="25502" y="0"/>
                </a:lnTo>
                <a:close/>
                <a:moveTo>
                  <a:pt x="26357" y="0"/>
                </a:moveTo>
                <a:lnTo>
                  <a:pt x="20523" y="4259"/>
                </a:lnTo>
                <a:lnTo>
                  <a:pt x="20633" y="4259"/>
                </a:lnTo>
                <a:lnTo>
                  <a:pt x="26462" y="0"/>
                </a:lnTo>
                <a:close/>
                <a:moveTo>
                  <a:pt x="27311" y="0"/>
                </a:moveTo>
                <a:lnTo>
                  <a:pt x="21483" y="4259"/>
                </a:lnTo>
                <a:lnTo>
                  <a:pt x="21588" y="4259"/>
                </a:lnTo>
                <a:lnTo>
                  <a:pt x="27421" y="0"/>
                </a:lnTo>
                <a:close/>
                <a:moveTo>
                  <a:pt x="28271" y="0"/>
                </a:moveTo>
                <a:lnTo>
                  <a:pt x="22437" y="4259"/>
                </a:lnTo>
                <a:lnTo>
                  <a:pt x="22547" y="4259"/>
                </a:lnTo>
                <a:lnTo>
                  <a:pt x="28376" y="0"/>
                </a:lnTo>
                <a:close/>
                <a:moveTo>
                  <a:pt x="29225" y="0"/>
                </a:moveTo>
                <a:lnTo>
                  <a:pt x="23397" y="4259"/>
                </a:lnTo>
                <a:lnTo>
                  <a:pt x="23501" y="4259"/>
                </a:lnTo>
                <a:lnTo>
                  <a:pt x="29335" y="0"/>
                </a:lnTo>
                <a:close/>
                <a:moveTo>
                  <a:pt x="30185" y="0"/>
                </a:moveTo>
                <a:lnTo>
                  <a:pt x="24356" y="4259"/>
                </a:lnTo>
                <a:lnTo>
                  <a:pt x="24461" y="4259"/>
                </a:lnTo>
                <a:lnTo>
                  <a:pt x="30290" y="0"/>
                </a:lnTo>
                <a:close/>
                <a:moveTo>
                  <a:pt x="31144" y="0"/>
                </a:moveTo>
                <a:lnTo>
                  <a:pt x="25312" y="4259"/>
                </a:lnTo>
                <a:lnTo>
                  <a:pt x="25420" y="4259"/>
                </a:lnTo>
                <a:lnTo>
                  <a:pt x="31250" y="0"/>
                </a:lnTo>
                <a:close/>
                <a:moveTo>
                  <a:pt x="32100" y="0"/>
                </a:moveTo>
                <a:lnTo>
                  <a:pt x="26271" y="4259"/>
                </a:lnTo>
                <a:lnTo>
                  <a:pt x="26376" y="4259"/>
                </a:lnTo>
                <a:lnTo>
                  <a:pt x="32204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>
  <p:cSld name="CUSTOM_4_1">
    <p:bg>
      <p:bgPr>
        <a:solidFill>
          <a:srgbClr val="F3F3F3"/>
        </a:solidFill>
      </p:bgPr>
    </p:bg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oogle Shape;17;p3"/>
          <p:cNvPicPr preferRelativeResize="0"/>
          <p:nvPr/>
        </p:nvPicPr>
        <p:blipFill rotWithShape="1">
          <a:blip r:embed="rId2">
            <a:alphaModFix/>
          </a:blip>
          <a:srcRect b="0" l="39013" r="44952" t="0"/>
          <a:stretch/>
        </p:blipFill>
        <p:spPr>
          <a:xfrm>
            <a:off x="0" y="-25"/>
            <a:ext cx="1466102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8" name="Google Shape;18;p3"/>
          <p:cNvSpPr/>
          <p:nvPr/>
        </p:nvSpPr>
        <p:spPr>
          <a:xfrm>
            <a:off x="1667425" y="563557"/>
            <a:ext cx="330900" cy="45798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>
            <a:off x="4693445" y="563575"/>
            <a:ext cx="4451400" cy="278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" name="Google Shape;20;p3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Font typeface="Teko Medium"/>
              <a:buNone/>
              <a:defRPr b="0" sz="1200">
                <a:solidFill>
                  <a:srgbClr val="F3F3F3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2" type="title"/>
          </p:nvPr>
        </p:nvSpPr>
        <p:spPr>
          <a:xfrm>
            <a:off x="1466100" y="1084331"/>
            <a:ext cx="1992900" cy="993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2" name="Google Shape;22;p3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" name="Google Shape;23;p3"/>
          <p:cNvSpPr txBox="1"/>
          <p:nvPr>
            <p:ph hasCustomPrompt="1" idx="3" type="title"/>
          </p:nvPr>
        </p:nvSpPr>
        <p:spPr>
          <a:xfrm>
            <a:off x="1466100" y="2757955"/>
            <a:ext cx="1992900" cy="969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/>
          <p:nvPr/>
        </p:nvSpPr>
        <p:spPr>
          <a:xfrm>
            <a:off x="867075" y="563575"/>
            <a:ext cx="2102906" cy="278102"/>
          </a:xfrm>
          <a:custGeom>
            <a:rect b="b" l="l" r="r" t="t"/>
            <a:pathLst>
              <a:path extrusionOk="0" h="4259" w="32205">
                <a:moveTo>
                  <a:pt x="501" y="0"/>
                </a:moveTo>
                <a:lnTo>
                  <a:pt x="0" y="368"/>
                </a:lnTo>
                <a:lnTo>
                  <a:pt x="0" y="445"/>
                </a:lnTo>
                <a:lnTo>
                  <a:pt x="607" y="0"/>
                </a:lnTo>
                <a:close/>
                <a:moveTo>
                  <a:pt x="1457" y="0"/>
                </a:moveTo>
                <a:lnTo>
                  <a:pt x="0" y="1065"/>
                </a:lnTo>
                <a:lnTo>
                  <a:pt x="0" y="1141"/>
                </a:lnTo>
                <a:lnTo>
                  <a:pt x="1567" y="0"/>
                </a:lnTo>
                <a:close/>
                <a:moveTo>
                  <a:pt x="2416" y="0"/>
                </a:moveTo>
                <a:lnTo>
                  <a:pt x="0" y="1762"/>
                </a:lnTo>
                <a:lnTo>
                  <a:pt x="0" y="1844"/>
                </a:lnTo>
                <a:lnTo>
                  <a:pt x="2521" y="0"/>
                </a:lnTo>
                <a:close/>
                <a:moveTo>
                  <a:pt x="3371" y="0"/>
                </a:moveTo>
                <a:lnTo>
                  <a:pt x="0" y="2464"/>
                </a:lnTo>
                <a:lnTo>
                  <a:pt x="0" y="2540"/>
                </a:lnTo>
                <a:lnTo>
                  <a:pt x="3480" y="0"/>
                </a:lnTo>
                <a:close/>
                <a:moveTo>
                  <a:pt x="4330" y="0"/>
                </a:moveTo>
                <a:lnTo>
                  <a:pt x="0" y="3161"/>
                </a:lnTo>
                <a:lnTo>
                  <a:pt x="0" y="3241"/>
                </a:lnTo>
                <a:lnTo>
                  <a:pt x="4435" y="0"/>
                </a:lnTo>
                <a:close/>
                <a:moveTo>
                  <a:pt x="5290" y="0"/>
                </a:moveTo>
                <a:lnTo>
                  <a:pt x="0" y="3862"/>
                </a:lnTo>
                <a:lnTo>
                  <a:pt x="0" y="3939"/>
                </a:lnTo>
                <a:lnTo>
                  <a:pt x="5394" y="0"/>
                </a:lnTo>
                <a:close/>
                <a:moveTo>
                  <a:pt x="6245" y="0"/>
                </a:moveTo>
                <a:lnTo>
                  <a:pt x="415" y="4259"/>
                </a:lnTo>
                <a:lnTo>
                  <a:pt x="521" y="4259"/>
                </a:lnTo>
                <a:lnTo>
                  <a:pt x="6350" y="0"/>
                </a:lnTo>
                <a:close/>
                <a:moveTo>
                  <a:pt x="7204" y="0"/>
                </a:moveTo>
                <a:lnTo>
                  <a:pt x="1371" y="4259"/>
                </a:lnTo>
                <a:lnTo>
                  <a:pt x="1481" y="4259"/>
                </a:lnTo>
                <a:lnTo>
                  <a:pt x="7309" y="0"/>
                </a:lnTo>
                <a:close/>
                <a:moveTo>
                  <a:pt x="8159" y="0"/>
                </a:moveTo>
                <a:lnTo>
                  <a:pt x="2330" y="4259"/>
                </a:lnTo>
                <a:lnTo>
                  <a:pt x="2435" y="4259"/>
                </a:lnTo>
                <a:lnTo>
                  <a:pt x="8269" y="0"/>
                </a:lnTo>
                <a:close/>
                <a:moveTo>
                  <a:pt x="9118" y="0"/>
                </a:moveTo>
                <a:lnTo>
                  <a:pt x="3290" y="4259"/>
                </a:lnTo>
                <a:lnTo>
                  <a:pt x="3394" y="4259"/>
                </a:lnTo>
                <a:lnTo>
                  <a:pt x="9223" y="0"/>
                </a:lnTo>
                <a:close/>
                <a:moveTo>
                  <a:pt x="10078" y="0"/>
                </a:moveTo>
                <a:lnTo>
                  <a:pt x="4244" y="4259"/>
                </a:lnTo>
                <a:lnTo>
                  <a:pt x="4350" y="4259"/>
                </a:lnTo>
                <a:lnTo>
                  <a:pt x="10182" y="0"/>
                </a:lnTo>
                <a:close/>
                <a:moveTo>
                  <a:pt x="11033" y="0"/>
                </a:moveTo>
                <a:lnTo>
                  <a:pt x="5204" y="4259"/>
                </a:lnTo>
                <a:lnTo>
                  <a:pt x="5309" y="4259"/>
                </a:lnTo>
                <a:lnTo>
                  <a:pt x="11138" y="0"/>
                </a:lnTo>
                <a:close/>
                <a:moveTo>
                  <a:pt x="11993" y="0"/>
                </a:moveTo>
                <a:lnTo>
                  <a:pt x="6159" y="4259"/>
                </a:lnTo>
                <a:lnTo>
                  <a:pt x="6269" y="4259"/>
                </a:lnTo>
                <a:lnTo>
                  <a:pt x="12097" y="0"/>
                </a:lnTo>
                <a:close/>
                <a:moveTo>
                  <a:pt x="12947" y="0"/>
                </a:moveTo>
                <a:lnTo>
                  <a:pt x="7118" y="4259"/>
                </a:lnTo>
                <a:lnTo>
                  <a:pt x="7223" y="4259"/>
                </a:lnTo>
                <a:lnTo>
                  <a:pt x="13057" y="0"/>
                </a:lnTo>
                <a:close/>
                <a:moveTo>
                  <a:pt x="13906" y="0"/>
                </a:moveTo>
                <a:lnTo>
                  <a:pt x="8078" y="4259"/>
                </a:lnTo>
                <a:lnTo>
                  <a:pt x="8183" y="4259"/>
                </a:lnTo>
                <a:lnTo>
                  <a:pt x="14011" y="0"/>
                </a:lnTo>
                <a:close/>
                <a:moveTo>
                  <a:pt x="14866" y="0"/>
                </a:moveTo>
                <a:lnTo>
                  <a:pt x="9032" y="4259"/>
                </a:lnTo>
                <a:lnTo>
                  <a:pt x="9138" y="4259"/>
                </a:lnTo>
                <a:lnTo>
                  <a:pt x="14972" y="0"/>
                </a:lnTo>
                <a:close/>
                <a:moveTo>
                  <a:pt x="15820" y="0"/>
                </a:moveTo>
                <a:lnTo>
                  <a:pt x="9992" y="4259"/>
                </a:lnTo>
                <a:lnTo>
                  <a:pt x="10096" y="4259"/>
                </a:lnTo>
                <a:lnTo>
                  <a:pt x="15926" y="0"/>
                </a:lnTo>
                <a:close/>
                <a:moveTo>
                  <a:pt x="16781" y="0"/>
                </a:moveTo>
                <a:lnTo>
                  <a:pt x="10947" y="4259"/>
                </a:lnTo>
                <a:lnTo>
                  <a:pt x="11057" y="4259"/>
                </a:lnTo>
                <a:lnTo>
                  <a:pt x="16885" y="0"/>
                </a:lnTo>
                <a:close/>
                <a:moveTo>
                  <a:pt x="17735" y="0"/>
                </a:moveTo>
                <a:lnTo>
                  <a:pt x="11907" y="4259"/>
                </a:lnTo>
                <a:lnTo>
                  <a:pt x="12011" y="4259"/>
                </a:lnTo>
                <a:lnTo>
                  <a:pt x="17845" y="0"/>
                </a:lnTo>
                <a:close/>
                <a:moveTo>
                  <a:pt x="18695" y="0"/>
                </a:moveTo>
                <a:lnTo>
                  <a:pt x="12866" y="4259"/>
                </a:lnTo>
                <a:lnTo>
                  <a:pt x="12971" y="4259"/>
                </a:lnTo>
                <a:lnTo>
                  <a:pt x="18799" y="0"/>
                </a:lnTo>
                <a:close/>
                <a:moveTo>
                  <a:pt x="19654" y="0"/>
                </a:moveTo>
                <a:lnTo>
                  <a:pt x="13820" y="4259"/>
                </a:lnTo>
                <a:lnTo>
                  <a:pt x="13925" y="4259"/>
                </a:lnTo>
                <a:lnTo>
                  <a:pt x="19759" y="0"/>
                </a:lnTo>
                <a:close/>
                <a:moveTo>
                  <a:pt x="20608" y="0"/>
                </a:moveTo>
                <a:lnTo>
                  <a:pt x="14780" y="4259"/>
                </a:lnTo>
                <a:lnTo>
                  <a:pt x="14886" y="4259"/>
                </a:lnTo>
                <a:lnTo>
                  <a:pt x="20714" y="0"/>
                </a:lnTo>
                <a:close/>
                <a:moveTo>
                  <a:pt x="21569" y="0"/>
                </a:moveTo>
                <a:lnTo>
                  <a:pt x="15735" y="4259"/>
                </a:lnTo>
                <a:lnTo>
                  <a:pt x="15845" y="4259"/>
                </a:lnTo>
                <a:lnTo>
                  <a:pt x="21674" y="0"/>
                </a:lnTo>
                <a:close/>
                <a:moveTo>
                  <a:pt x="22523" y="0"/>
                </a:moveTo>
                <a:lnTo>
                  <a:pt x="16695" y="4259"/>
                </a:lnTo>
                <a:lnTo>
                  <a:pt x="16799" y="4259"/>
                </a:lnTo>
                <a:lnTo>
                  <a:pt x="22633" y="0"/>
                </a:lnTo>
                <a:close/>
                <a:moveTo>
                  <a:pt x="23483" y="0"/>
                </a:moveTo>
                <a:lnTo>
                  <a:pt x="17649" y="4259"/>
                </a:lnTo>
                <a:lnTo>
                  <a:pt x="17759" y="4259"/>
                </a:lnTo>
                <a:lnTo>
                  <a:pt x="23587" y="0"/>
                </a:lnTo>
                <a:close/>
                <a:moveTo>
                  <a:pt x="24437" y="0"/>
                </a:moveTo>
                <a:lnTo>
                  <a:pt x="18609" y="4259"/>
                </a:lnTo>
                <a:lnTo>
                  <a:pt x="18713" y="4259"/>
                </a:lnTo>
                <a:lnTo>
                  <a:pt x="24547" y="0"/>
                </a:lnTo>
                <a:close/>
                <a:moveTo>
                  <a:pt x="25398" y="0"/>
                </a:moveTo>
                <a:lnTo>
                  <a:pt x="19568" y="4259"/>
                </a:lnTo>
                <a:lnTo>
                  <a:pt x="19674" y="4259"/>
                </a:lnTo>
                <a:lnTo>
                  <a:pt x="25502" y="0"/>
                </a:lnTo>
                <a:close/>
                <a:moveTo>
                  <a:pt x="26357" y="0"/>
                </a:moveTo>
                <a:lnTo>
                  <a:pt x="20523" y="4259"/>
                </a:lnTo>
                <a:lnTo>
                  <a:pt x="20633" y="4259"/>
                </a:lnTo>
                <a:lnTo>
                  <a:pt x="26462" y="0"/>
                </a:lnTo>
                <a:close/>
                <a:moveTo>
                  <a:pt x="27311" y="0"/>
                </a:moveTo>
                <a:lnTo>
                  <a:pt x="21483" y="4259"/>
                </a:lnTo>
                <a:lnTo>
                  <a:pt x="21588" y="4259"/>
                </a:lnTo>
                <a:lnTo>
                  <a:pt x="27421" y="0"/>
                </a:lnTo>
                <a:close/>
                <a:moveTo>
                  <a:pt x="28271" y="0"/>
                </a:moveTo>
                <a:lnTo>
                  <a:pt x="22437" y="4259"/>
                </a:lnTo>
                <a:lnTo>
                  <a:pt x="22547" y="4259"/>
                </a:lnTo>
                <a:lnTo>
                  <a:pt x="28376" y="0"/>
                </a:lnTo>
                <a:close/>
                <a:moveTo>
                  <a:pt x="29225" y="0"/>
                </a:moveTo>
                <a:lnTo>
                  <a:pt x="23397" y="4259"/>
                </a:lnTo>
                <a:lnTo>
                  <a:pt x="23501" y="4259"/>
                </a:lnTo>
                <a:lnTo>
                  <a:pt x="29335" y="0"/>
                </a:lnTo>
                <a:close/>
                <a:moveTo>
                  <a:pt x="30185" y="0"/>
                </a:moveTo>
                <a:lnTo>
                  <a:pt x="24356" y="4259"/>
                </a:lnTo>
                <a:lnTo>
                  <a:pt x="24461" y="4259"/>
                </a:lnTo>
                <a:lnTo>
                  <a:pt x="30290" y="0"/>
                </a:lnTo>
                <a:close/>
                <a:moveTo>
                  <a:pt x="31144" y="0"/>
                </a:moveTo>
                <a:lnTo>
                  <a:pt x="25312" y="4259"/>
                </a:lnTo>
                <a:lnTo>
                  <a:pt x="25420" y="4259"/>
                </a:lnTo>
                <a:lnTo>
                  <a:pt x="31250" y="0"/>
                </a:lnTo>
                <a:close/>
                <a:moveTo>
                  <a:pt x="32100" y="0"/>
                </a:moveTo>
                <a:lnTo>
                  <a:pt x="26271" y="4259"/>
                </a:lnTo>
                <a:lnTo>
                  <a:pt x="26376" y="4259"/>
                </a:lnTo>
                <a:lnTo>
                  <a:pt x="32204" y="0"/>
                </a:lnTo>
                <a:close/>
              </a:path>
            </a:pathLst>
          </a:custGeom>
          <a:solidFill>
            <a:srgbClr val="0513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 txBox="1"/>
          <p:nvPr>
            <p:ph idx="1" type="subTitle"/>
          </p:nvPr>
        </p:nvSpPr>
        <p:spPr>
          <a:xfrm>
            <a:off x="3459025" y="617750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idx="4" type="subTitle"/>
          </p:nvPr>
        </p:nvSpPr>
        <p:spPr>
          <a:xfrm>
            <a:off x="3459025" y="2285109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hasCustomPrompt="1" idx="5" type="title"/>
          </p:nvPr>
        </p:nvSpPr>
        <p:spPr>
          <a:xfrm>
            <a:off x="4518675" y="1084331"/>
            <a:ext cx="1862400" cy="993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9" name="Google Shape;29;p3"/>
          <p:cNvSpPr txBox="1"/>
          <p:nvPr>
            <p:ph hasCustomPrompt="1" idx="6" type="title"/>
          </p:nvPr>
        </p:nvSpPr>
        <p:spPr>
          <a:xfrm>
            <a:off x="4518675" y="2757955"/>
            <a:ext cx="1862400" cy="969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7200"/>
              <a:buNone/>
              <a:defRPr sz="7200">
                <a:solidFill>
                  <a:srgbClr val="0513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" name="Google Shape;30;p3"/>
          <p:cNvSpPr txBox="1"/>
          <p:nvPr>
            <p:ph idx="7" type="subTitle"/>
          </p:nvPr>
        </p:nvSpPr>
        <p:spPr>
          <a:xfrm>
            <a:off x="6381075" y="617750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/>
        </p:txBody>
      </p:sp>
      <p:sp>
        <p:nvSpPr>
          <p:cNvPr id="31" name="Google Shape;31;p3"/>
          <p:cNvSpPr txBox="1"/>
          <p:nvPr>
            <p:ph idx="8" type="subTitle"/>
          </p:nvPr>
        </p:nvSpPr>
        <p:spPr>
          <a:xfrm>
            <a:off x="6381075" y="2285109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600"/>
              <a:buFont typeface="Teko Medium"/>
              <a:buNone/>
              <a:defRPr sz="16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9" type="subTitle"/>
          </p:nvPr>
        </p:nvSpPr>
        <p:spPr>
          <a:xfrm>
            <a:off x="3459000" y="203768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3" name="Google Shape;33;p3"/>
          <p:cNvSpPr txBox="1"/>
          <p:nvPr>
            <p:ph idx="13" type="subTitle"/>
          </p:nvPr>
        </p:nvSpPr>
        <p:spPr>
          <a:xfrm>
            <a:off x="6381075" y="203768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4" name="Google Shape;34;p3"/>
          <p:cNvSpPr txBox="1"/>
          <p:nvPr>
            <p:ph idx="14" type="subTitle"/>
          </p:nvPr>
        </p:nvSpPr>
        <p:spPr>
          <a:xfrm>
            <a:off x="3459000" y="372746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  <p:sp>
        <p:nvSpPr>
          <p:cNvPr id="35" name="Google Shape;35;p3"/>
          <p:cNvSpPr txBox="1"/>
          <p:nvPr>
            <p:ph idx="15" type="subTitle"/>
          </p:nvPr>
        </p:nvSpPr>
        <p:spPr>
          <a:xfrm>
            <a:off x="6381075" y="372746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4E72"/>
              </a:buClr>
              <a:buSzPts val="1200"/>
              <a:buNone/>
              <a:defRPr sz="1200">
                <a:solidFill>
                  <a:srgbClr val="544E7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_1">
    <p:bg>
      <p:bgPr>
        <a:solidFill>
          <a:srgbClr val="F3F3F3"/>
        </a:solidFill>
      </p:bgPr>
    </p:bg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4"/>
          <p:cNvSpPr/>
          <p:nvPr/>
        </p:nvSpPr>
        <p:spPr>
          <a:xfrm>
            <a:off x="4693450" y="2702550"/>
            <a:ext cx="4451400" cy="20538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" name="Google Shape;38;p4"/>
          <p:cNvSpPr/>
          <p:nvPr/>
        </p:nvSpPr>
        <p:spPr>
          <a:xfrm>
            <a:off x="25" y="-25"/>
            <a:ext cx="1467900" cy="51435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4"/>
          <p:cNvSpPr/>
          <p:nvPr/>
        </p:nvSpPr>
        <p:spPr>
          <a:xfrm>
            <a:off x="4693445" y="563575"/>
            <a:ext cx="4451400" cy="2781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" name="Google Shape;41;p4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Teko Medium"/>
              <a:buNone/>
              <a:defRPr b="0" sz="12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42" name="Google Shape;42;p4"/>
          <p:cNvSpPr txBox="1"/>
          <p:nvPr>
            <p:ph idx="2" type="ctrTitle"/>
          </p:nvPr>
        </p:nvSpPr>
        <p:spPr>
          <a:xfrm>
            <a:off x="4594322" y="2365675"/>
            <a:ext cx="416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4800"/>
              <a:buNone/>
              <a:defRPr sz="4800">
                <a:solidFill>
                  <a:srgbClr val="0513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3" name="Google Shape;43;p4"/>
          <p:cNvSpPr txBox="1"/>
          <p:nvPr>
            <p:ph idx="1" type="subTitle"/>
          </p:nvPr>
        </p:nvSpPr>
        <p:spPr>
          <a:xfrm>
            <a:off x="5365950" y="2936650"/>
            <a:ext cx="3180600" cy="158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400"/>
              <a:buNone/>
              <a:defRPr sz="1400">
                <a:solidFill>
                  <a:srgbClr val="05135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" name="Google Shape;44;p4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5" name="Google Shape;45;p4"/>
          <p:cNvSpPr/>
          <p:nvPr/>
        </p:nvSpPr>
        <p:spPr>
          <a:xfrm>
            <a:off x="867075" y="563575"/>
            <a:ext cx="2102906" cy="278102"/>
          </a:xfrm>
          <a:custGeom>
            <a:rect b="b" l="l" r="r" t="t"/>
            <a:pathLst>
              <a:path extrusionOk="0" h="4259" w="32205">
                <a:moveTo>
                  <a:pt x="501" y="0"/>
                </a:moveTo>
                <a:lnTo>
                  <a:pt x="0" y="368"/>
                </a:lnTo>
                <a:lnTo>
                  <a:pt x="0" y="445"/>
                </a:lnTo>
                <a:lnTo>
                  <a:pt x="607" y="0"/>
                </a:lnTo>
                <a:close/>
                <a:moveTo>
                  <a:pt x="1457" y="0"/>
                </a:moveTo>
                <a:lnTo>
                  <a:pt x="0" y="1065"/>
                </a:lnTo>
                <a:lnTo>
                  <a:pt x="0" y="1141"/>
                </a:lnTo>
                <a:lnTo>
                  <a:pt x="1567" y="0"/>
                </a:lnTo>
                <a:close/>
                <a:moveTo>
                  <a:pt x="2416" y="0"/>
                </a:moveTo>
                <a:lnTo>
                  <a:pt x="0" y="1762"/>
                </a:lnTo>
                <a:lnTo>
                  <a:pt x="0" y="1844"/>
                </a:lnTo>
                <a:lnTo>
                  <a:pt x="2521" y="0"/>
                </a:lnTo>
                <a:close/>
                <a:moveTo>
                  <a:pt x="3371" y="0"/>
                </a:moveTo>
                <a:lnTo>
                  <a:pt x="0" y="2464"/>
                </a:lnTo>
                <a:lnTo>
                  <a:pt x="0" y="2540"/>
                </a:lnTo>
                <a:lnTo>
                  <a:pt x="3480" y="0"/>
                </a:lnTo>
                <a:close/>
                <a:moveTo>
                  <a:pt x="4330" y="0"/>
                </a:moveTo>
                <a:lnTo>
                  <a:pt x="0" y="3161"/>
                </a:lnTo>
                <a:lnTo>
                  <a:pt x="0" y="3241"/>
                </a:lnTo>
                <a:lnTo>
                  <a:pt x="4435" y="0"/>
                </a:lnTo>
                <a:close/>
                <a:moveTo>
                  <a:pt x="5290" y="0"/>
                </a:moveTo>
                <a:lnTo>
                  <a:pt x="0" y="3862"/>
                </a:lnTo>
                <a:lnTo>
                  <a:pt x="0" y="3939"/>
                </a:lnTo>
                <a:lnTo>
                  <a:pt x="5394" y="0"/>
                </a:lnTo>
                <a:close/>
                <a:moveTo>
                  <a:pt x="6245" y="0"/>
                </a:moveTo>
                <a:lnTo>
                  <a:pt x="415" y="4259"/>
                </a:lnTo>
                <a:lnTo>
                  <a:pt x="521" y="4259"/>
                </a:lnTo>
                <a:lnTo>
                  <a:pt x="6350" y="0"/>
                </a:lnTo>
                <a:close/>
                <a:moveTo>
                  <a:pt x="7204" y="0"/>
                </a:moveTo>
                <a:lnTo>
                  <a:pt x="1371" y="4259"/>
                </a:lnTo>
                <a:lnTo>
                  <a:pt x="1481" y="4259"/>
                </a:lnTo>
                <a:lnTo>
                  <a:pt x="7309" y="0"/>
                </a:lnTo>
                <a:close/>
                <a:moveTo>
                  <a:pt x="8159" y="0"/>
                </a:moveTo>
                <a:lnTo>
                  <a:pt x="2330" y="4259"/>
                </a:lnTo>
                <a:lnTo>
                  <a:pt x="2435" y="4259"/>
                </a:lnTo>
                <a:lnTo>
                  <a:pt x="8269" y="0"/>
                </a:lnTo>
                <a:close/>
                <a:moveTo>
                  <a:pt x="9118" y="0"/>
                </a:moveTo>
                <a:lnTo>
                  <a:pt x="3290" y="4259"/>
                </a:lnTo>
                <a:lnTo>
                  <a:pt x="3394" y="4259"/>
                </a:lnTo>
                <a:lnTo>
                  <a:pt x="9223" y="0"/>
                </a:lnTo>
                <a:close/>
                <a:moveTo>
                  <a:pt x="10078" y="0"/>
                </a:moveTo>
                <a:lnTo>
                  <a:pt x="4244" y="4259"/>
                </a:lnTo>
                <a:lnTo>
                  <a:pt x="4350" y="4259"/>
                </a:lnTo>
                <a:lnTo>
                  <a:pt x="10182" y="0"/>
                </a:lnTo>
                <a:close/>
                <a:moveTo>
                  <a:pt x="11033" y="0"/>
                </a:moveTo>
                <a:lnTo>
                  <a:pt x="5204" y="4259"/>
                </a:lnTo>
                <a:lnTo>
                  <a:pt x="5309" y="4259"/>
                </a:lnTo>
                <a:lnTo>
                  <a:pt x="11138" y="0"/>
                </a:lnTo>
                <a:close/>
                <a:moveTo>
                  <a:pt x="11993" y="0"/>
                </a:moveTo>
                <a:lnTo>
                  <a:pt x="6159" y="4259"/>
                </a:lnTo>
                <a:lnTo>
                  <a:pt x="6269" y="4259"/>
                </a:lnTo>
                <a:lnTo>
                  <a:pt x="12097" y="0"/>
                </a:lnTo>
                <a:close/>
                <a:moveTo>
                  <a:pt x="12947" y="0"/>
                </a:moveTo>
                <a:lnTo>
                  <a:pt x="7118" y="4259"/>
                </a:lnTo>
                <a:lnTo>
                  <a:pt x="7223" y="4259"/>
                </a:lnTo>
                <a:lnTo>
                  <a:pt x="13057" y="0"/>
                </a:lnTo>
                <a:close/>
                <a:moveTo>
                  <a:pt x="13906" y="0"/>
                </a:moveTo>
                <a:lnTo>
                  <a:pt x="8078" y="4259"/>
                </a:lnTo>
                <a:lnTo>
                  <a:pt x="8183" y="4259"/>
                </a:lnTo>
                <a:lnTo>
                  <a:pt x="14011" y="0"/>
                </a:lnTo>
                <a:close/>
                <a:moveTo>
                  <a:pt x="14866" y="0"/>
                </a:moveTo>
                <a:lnTo>
                  <a:pt x="9032" y="4259"/>
                </a:lnTo>
                <a:lnTo>
                  <a:pt x="9138" y="4259"/>
                </a:lnTo>
                <a:lnTo>
                  <a:pt x="14972" y="0"/>
                </a:lnTo>
                <a:close/>
                <a:moveTo>
                  <a:pt x="15820" y="0"/>
                </a:moveTo>
                <a:lnTo>
                  <a:pt x="9992" y="4259"/>
                </a:lnTo>
                <a:lnTo>
                  <a:pt x="10096" y="4259"/>
                </a:lnTo>
                <a:lnTo>
                  <a:pt x="15926" y="0"/>
                </a:lnTo>
                <a:close/>
                <a:moveTo>
                  <a:pt x="16781" y="0"/>
                </a:moveTo>
                <a:lnTo>
                  <a:pt x="10947" y="4259"/>
                </a:lnTo>
                <a:lnTo>
                  <a:pt x="11057" y="4259"/>
                </a:lnTo>
                <a:lnTo>
                  <a:pt x="16885" y="0"/>
                </a:lnTo>
                <a:close/>
                <a:moveTo>
                  <a:pt x="17735" y="0"/>
                </a:moveTo>
                <a:lnTo>
                  <a:pt x="11907" y="4259"/>
                </a:lnTo>
                <a:lnTo>
                  <a:pt x="12011" y="4259"/>
                </a:lnTo>
                <a:lnTo>
                  <a:pt x="17845" y="0"/>
                </a:lnTo>
                <a:close/>
                <a:moveTo>
                  <a:pt x="18695" y="0"/>
                </a:moveTo>
                <a:lnTo>
                  <a:pt x="12866" y="4259"/>
                </a:lnTo>
                <a:lnTo>
                  <a:pt x="12971" y="4259"/>
                </a:lnTo>
                <a:lnTo>
                  <a:pt x="18799" y="0"/>
                </a:lnTo>
                <a:close/>
                <a:moveTo>
                  <a:pt x="19654" y="0"/>
                </a:moveTo>
                <a:lnTo>
                  <a:pt x="13820" y="4259"/>
                </a:lnTo>
                <a:lnTo>
                  <a:pt x="13925" y="4259"/>
                </a:lnTo>
                <a:lnTo>
                  <a:pt x="19759" y="0"/>
                </a:lnTo>
                <a:close/>
                <a:moveTo>
                  <a:pt x="20608" y="0"/>
                </a:moveTo>
                <a:lnTo>
                  <a:pt x="14780" y="4259"/>
                </a:lnTo>
                <a:lnTo>
                  <a:pt x="14886" y="4259"/>
                </a:lnTo>
                <a:lnTo>
                  <a:pt x="20714" y="0"/>
                </a:lnTo>
                <a:close/>
                <a:moveTo>
                  <a:pt x="21569" y="0"/>
                </a:moveTo>
                <a:lnTo>
                  <a:pt x="15735" y="4259"/>
                </a:lnTo>
                <a:lnTo>
                  <a:pt x="15845" y="4259"/>
                </a:lnTo>
                <a:lnTo>
                  <a:pt x="21674" y="0"/>
                </a:lnTo>
                <a:close/>
                <a:moveTo>
                  <a:pt x="22523" y="0"/>
                </a:moveTo>
                <a:lnTo>
                  <a:pt x="16695" y="4259"/>
                </a:lnTo>
                <a:lnTo>
                  <a:pt x="16799" y="4259"/>
                </a:lnTo>
                <a:lnTo>
                  <a:pt x="22633" y="0"/>
                </a:lnTo>
                <a:close/>
                <a:moveTo>
                  <a:pt x="23483" y="0"/>
                </a:moveTo>
                <a:lnTo>
                  <a:pt x="17649" y="4259"/>
                </a:lnTo>
                <a:lnTo>
                  <a:pt x="17759" y="4259"/>
                </a:lnTo>
                <a:lnTo>
                  <a:pt x="23587" y="0"/>
                </a:lnTo>
                <a:close/>
                <a:moveTo>
                  <a:pt x="24437" y="0"/>
                </a:moveTo>
                <a:lnTo>
                  <a:pt x="18609" y="4259"/>
                </a:lnTo>
                <a:lnTo>
                  <a:pt x="18713" y="4259"/>
                </a:lnTo>
                <a:lnTo>
                  <a:pt x="24547" y="0"/>
                </a:lnTo>
                <a:close/>
                <a:moveTo>
                  <a:pt x="25398" y="0"/>
                </a:moveTo>
                <a:lnTo>
                  <a:pt x="19568" y="4259"/>
                </a:lnTo>
                <a:lnTo>
                  <a:pt x="19674" y="4259"/>
                </a:lnTo>
                <a:lnTo>
                  <a:pt x="25502" y="0"/>
                </a:lnTo>
                <a:close/>
                <a:moveTo>
                  <a:pt x="26357" y="0"/>
                </a:moveTo>
                <a:lnTo>
                  <a:pt x="20523" y="4259"/>
                </a:lnTo>
                <a:lnTo>
                  <a:pt x="20633" y="4259"/>
                </a:lnTo>
                <a:lnTo>
                  <a:pt x="26462" y="0"/>
                </a:lnTo>
                <a:close/>
                <a:moveTo>
                  <a:pt x="27311" y="0"/>
                </a:moveTo>
                <a:lnTo>
                  <a:pt x="21483" y="4259"/>
                </a:lnTo>
                <a:lnTo>
                  <a:pt x="21588" y="4259"/>
                </a:lnTo>
                <a:lnTo>
                  <a:pt x="27421" y="0"/>
                </a:lnTo>
                <a:close/>
                <a:moveTo>
                  <a:pt x="28271" y="0"/>
                </a:moveTo>
                <a:lnTo>
                  <a:pt x="22437" y="4259"/>
                </a:lnTo>
                <a:lnTo>
                  <a:pt x="22547" y="4259"/>
                </a:lnTo>
                <a:lnTo>
                  <a:pt x="28376" y="0"/>
                </a:lnTo>
                <a:close/>
                <a:moveTo>
                  <a:pt x="29225" y="0"/>
                </a:moveTo>
                <a:lnTo>
                  <a:pt x="23397" y="4259"/>
                </a:lnTo>
                <a:lnTo>
                  <a:pt x="23501" y="4259"/>
                </a:lnTo>
                <a:lnTo>
                  <a:pt x="29335" y="0"/>
                </a:lnTo>
                <a:close/>
                <a:moveTo>
                  <a:pt x="30185" y="0"/>
                </a:moveTo>
                <a:lnTo>
                  <a:pt x="24356" y="4259"/>
                </a:lnTo>
                <a:lnTo>
                  <a:pt x="24461" y="4259"/>
                </a:lnTo>
                <a:lnTo>
                  <a:pt x="30290" y="0"/>
                </a:lnTo>
                <a:close/>
                <a:moveTo>
                  <a:pt x="31144" y="0"/>
                </a:moveTo>
                <a:lnTo>
                  <a:pt x="25312" y="4259"/>
                </a:lnTo>
                <a:lnTo>
                  <a:pt x="25420" y="4259"/>
                </a:lnTo>
                <a:lnTo>
                  <a:pt x="31250" y="0"/>
                </a:lnTo>
                <a:close/>
                <a:moveTo>
                  <a:pt x="32100" y="0"/>
                </a:moveTo>
                <a:lnTo>
                  <a:pt x="26271" y="4259"/>
                </a:lnTo>
                <a:lnTo>
                  <a:pt x="26376" y="4259"/>
                </a:lnTo>
                <a:lnTo>
                  <a:pt x="32204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4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">
  <p:cSld name="CUSTOM_2">
    <p:bg>
      <p:bgPr>
        <a:solidFill>
          <a:srgbClr val="F3F3F3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Google Shape;48;p5"/>
          <p:cNvPicPr preferRelativeResize="0"/>
          <p:nvPr/>
        </p:nvPicPr>
        <p:blipFill rotWithShape="1">
          <a:blip r:embed="rId2">
            <a:alphaModFix/>
          </a:blip>
          <a:srcRect b="0" l="39013" r="44952" t="0"/>
          <a:stretch/>
        </p:blipFill>
        <p:spPr>
          <a:xfrm>
            <a:off x="0" y="-25"/>
            <a:ext cx="1466102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9" name="Google Shape;49;p5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5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1" name="Google Shape;51;p5"/>
          <p:cNvSpPr/>
          <p:nvPr/>
        </p:nvSpPr>
        <p:spPr>
          <a:xfrm>
            <a:off x="4693445" y="563575"/>
            <a:ext cx="4451400" cy="278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2" name="Google Shape;52;p5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Font typeface="Teko Medium"/>
              <a:buNone/>
              <a:defRPr b="0" sz="1200">
                <a:solidFill>
                  <a:srgbClr val="F3F3F3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53" name="Google Shape;53;p5"/>
          <p:cNvSpPr/>
          <p:nvPr/>
        </p:nvSpPr>
        <p:spPr>
          <a:xfrm>
            <a:off x="867075" y="563575"/>
            <a:ext cx="2102906" cy="278102"/>
          </a:xfrm>
          <a:custGeom>
            <a:rect b="b" l="l" r="r" t="t"/>
            <a:pathLst>
              <a:path extrusionOk="0" h="4259" w="32205">
                <a:moveTo>
                  <a:pt x="501" y="0"/>
                </a:moveTo>
                <a:lnTo>
                  <a:pt x="0" y="368"/>
                </a:lnTo>
                <a:lnTo>
                  <a:pt x="0" y="445"/>
                </a:lnTo>
                <a:lnTo>
                  <a:pt x="607" y="0"/>
                </a:lnTo>
                <a:close/>
                <a:moveTo>
                  <a:pt x="1457" y="0"/>
                </a:moveTo>
                <a:lnTo>
                  <a:pt x="0" y="1065"/>
                </a:lnTo>
                <a:lnTo>
                  <a:pt x="0" y="1141"/>
                </a:lnTo>
                <a:lnTo>
                  <a:pt x="1567" y="0"/>
                </a:lnTo>
                <a:close/>
                <a:moveTo>
                  <a:pt x="2416" y="0"/>
                </a:moveTo>
                <a:lnTo>
                  <a:pt x="0" y="1762"/>
                </a:lnTo>
                <a:lnTo>
                  <a:pt x="0" y="1844"/>
                </a:lnTo>
                <a:lnTo>
                  <a:pt x="2521" y="0"/>
                </a:lnTo>
                <a:close/>
                <a:moveTo>
                  <a:pt x="3371" y="0"/>
                </a:moveTo>
                <a:lnTo>
                  <a:pt x="0" y="2464"/>
                </a:lnTo>
                <a:lnTo>
                  <a:pt x="0" y="2540"/>
                </a:lnTo>
                <a:lnTo>
                  <a:pt x="3480" y="0"/>
                </a:lnTo>
                <a:close/>
                <a:moveTo>
                  <a:pt x="4330" y="0"/>
                </a:moveTo>
                <a:lnTo>
                  <a:pt x="0" y="3161"/>
                </a:lnTo>
                <a:lnTo>
                  <a:pt x="0" y="3241"/>
                </a:lnTo>
                <a:lnTo>
                  <a:pt x="4435" y="0"/>
                </a:lnTo>
                <a:close/>
                <a:moveTo>
                  <a:pt x="5290" y="0"/>
                </a:moveTo>
                <a:lnTo>
                  <a:pt x="0" y="3862"/>
                </a:lnTo>
                <a:lnTo>
                  <a:pt x="0" y="3939"/>
                </a:lnTo>
                <a:lnTo>
                  <a:pt x="5394" y="0"/>
                </a:lnTo>
                <a:close/>
                <a:moveTo>
                  <a:pt x="6245" y="0"/>
                </a:moveTo>
                <a:lnTo>
                  <a:pt x="415" y="4259"/>
                </a:lnTo>
                <a:lnTo>
                  <a:pt x="521" y="4259"/>
                </a:lnTo>
                <a:lnTo>
                  <a:pt x="6350" y="0"/>
                </a:lnTo>
                <a:close/>
                <a:moveTo>
                  <a:pt x="7204" y="0"/>
                </a:moveTo>
                <a:lnTo>
                  <a:pt x="1371" y="4259"/>
                </a:lnTo>
                <a:lnTo>
                  <a:pt x="1481" y="4259"/>
                </a:lnTo>
                <a:lnTo>
                  <a:pt x="7309" y="0"/>
                </a:lnTo>
                <a:close/>
                <a:moveTo>
                  <a:pt x="8159" y="0"/>
                </a:moveTo>
                <a:lnTo>
                  <a:pt x="2330" y="4259"/>
                </a:lnTo>
                <a:lnTo>
                  <a:pt x="2435" y="4259"/>
                </a:lnTo>
                <a:lnTo>
                  <a:pt x="8269" y="0"/>
                </a:lnTo>
                <a:close/>
                <a:moveTo>
                  <a:pt x="9118" y="0"/>
                </a:moveTo>
                <a:lnTo>
                  <a:pt x="3290" y="4259"/>
                </a:lnTo>
                <a:lnTo>
                  <a:pt x="3394" y="4259"/>
                </a:lnTo>
                <a:lnTo>
                  <a:pt x="9223" y="0"/>
                </a:lnTo>
                <a:close/>
                <a:moveTo>
                  <a:pt x="10078" y="0"/>
                </a:moveTo>
                <a:lnTo>
                  <a:pt x="4244" y="4259"/>
                </a:lnTo>
                <a:lnTo>
                  <a:pt x="4350" y="4259"/>
                </a:lnTo>
                <a:lnTo>
                  <a:pt x="10182" y="0"/>
                </a:lnTo>
                <a:close/>
                <a:moveTo>
                  <a:pt x="11033" y="0"/>
                </a:moveTo>
                <a:lnTo>
                  <a:pt x="5204" y="4259"/>
                </a:lnTo>
                <a:lnTo>
                  <a:pt x="5309" y="4259"/>
                </a:lnTo>
                <a:lnTo>
                  <a:pt x="11138" y="0"/>
                </a:lnTo>
                <a:close/>
                <a:moveTo>
                  <a:pt x="11993" y="0"/>
                </a:moveTo>
                <a:lnTo>
                  <a:pt x="6159" y="4259"/>
                </a:lnTo>
                <a:lnTo>
                  <a:pt x="6269" y="4259"/>
                </a:lnTo>
                <a:lnTo>
                  <a:pt x="12097" y="0"/>
                </a:lnTo>
                <a:close/>
                <a:moveTo>
                  <a:pt x="12947" y="0"/>
                </a:moveTo>
                <a:lnTo>
                  <a:pt x="7118" y="4259"/>
                </a:lnTo>
                <a:lnTo>
                  <a:pt x="7223" y="4259"/>
                </a:lnTo>
                <a:lnTo>
                  <a:pt x="13057" y="0"/>
                </a:lnTo>
                <a:close/>
                <a:moveTo>
                  <a:pt x="13906" y="0"/>
                </a:moveTo>
                <a:lnTo>
                  <a:pt x="8078" y="4259"/>
                </a:lnTo>
                <a:lnTo>
                  <a:pt x="8183" y="4259"/>
                </a:lnTo>
                <a:lnTo>
                  <a:pt x="14011" y="0"/>
                </a:lnTo>
                <a:close/>
                <a:moveTo>
                  <a:pt x="14866" y="0"/>
                </a:moveTo>
                <a:lnTo>
                  <a:pt x="9032" y="4259"/>
                </a:lnTo>
                <a:lnTo>
                  <a:pt x="9138" y="4259"/>
                </a:lnTo>
                <a:lnTo>
                  <a:pt x="14972" y="0"/>
                </a:lnTo>
                <a:close/>
                <a:moveTo>
                  <a:pt x="15820" y="0"/>
                </a:moveTo>
                <a:lnTo>
                  <a:pt x="9992" y="4259"/>
                </a:lnTo>
                <a:lnTo>
                  <a:pt x="10096" y="4259"/>
                </a:lnTo>
                <a:lnTo>
                  <a:pt x="15926" y="0"/>
                </a:lnTo>
                <a:close/>
                <a:moveTo>
                  <a:pt x="16781" y="0"/>
                </a:moveTo>
                <a:lnTo>
                  <a:pt x="10947" y="4259"/>
                </a:lnTo>
                <a:lnTo>
                  <a:pt x="11057" y="4259"/>
                </a:lnTo>
                <a:lnTo>
                  <a:pt x="16885" y="0"/>
                </a:lnTo>
                <a:close/>
                <a:moveTo>
                  <a:pt x="17735" y="0"/>
                </a:moveTo>
                <a:lnTo>
                  <a:pt x="11907" y="4259"/>
                </a:lnTo>
                <a:lnTo>
                  <a:pt x="12011" y="4259"/>
                </a:lnTo>
                <a:lnTo>
                  <a:pt x="17845" y="0"/>
                </a:lnTo>
                <a:close/>
                <a:moveTo>
                  <a:pt x="18695" y="0"/>
                </a:moveTo>
                <a:lnTo>
                  <a:pt x="12866" y="4259"/>
                </a:lnTo>
                <a:lnTo>
                  <a:pt x="12971" y="4259"/>
                </a:lnTo>
                <a:lnTo>
                  <a:pt x="18799" y="0"/>
                </a:lnTo>
                <a:close/>
                <a:moveTo>
                  <a:pt x="19654" y="0"/>
                </a:moveTo>
                <a:lnTo>
                  <a:pt x="13820" y="4259"/>
                </a:lnTo>
                <a:lnTo>
                  <a:pt x="13925" y="4259"/>
                </a:lnTo>
                <a:lnTo>
                  <a:pt x="19759" y="0"/>
                </a:lnTo>
                <a:close/>
                <a:moveTo>
                  <a:pt x="20608" y="0"/>
                </a:moveTo>
                <a:lnTo>
                  <a:pt x="14780" y="4259"/>
                </a:lnTo>
                <a:lnTo>
                  <a:pt x="14886" y="4259"/>
                </a:lnTo>
                <a:lnTo>
                  <a:pt x="20714" y="0"/>
                </a:lnTo>
                <a:close/>
                <a:moveTo>
                  <a:pt x="21569" y="0"/>
                </a:moveTo>
                <a:lnTo>
                  <a:pt x="15735" y="4259"/>
                </a:lnTo>
                <a:lnTo>
                  <a:pt x="15845" y="4259"/>
                </a:lnTo>
                <a:lnTo>
                  <a:pt x="21674" y="0"/>
                </a:lnTo>
                <a:close/>
                <a:moveTo>
                  <a:pt x="22523" y="0"/>
                </a:moveTo>
                <a:lnTo>
                  <a:pt x="16695" y="4259"/>
                </a:lnTo>
                <a:lnTo>
                  <a:pt x="16799" y="4259"/>
                </a:lnTo>
                <a:lnTo>
                  <a:pt x="22633" y="0"/>
                </a:lnTo>
                <a:close/>
                <a:moveTo>
                  <a:pt x="23483" y="0"/>
                </a:moveTo>
                <a:lnTo>
                  <a:pt x="17649" y="4259"/>
                </a:lnTo>
                <a:lnTo>
                  <a:pt x="17759" y="4259"/>
                </a:lnTo>
                <a:lnTo>
                  <a:pt x="23587" y="0"/>
                </a:lnTo>
                <a:close/>
                <a:moveTo>
                  <a:pt x="24437" y="0"/>
                </a:moveTo>
                <a:lnTo>
                  <a:pt x="18609" y="4259"/>
                </a:lnTo>
                <a:lnTo>
                  <a:pt x="18713" y="4259"/>
                </a:lnTo>
                <a:lnTo>
                  <a:pt x="24547" y="0"/>
                </a:lnTo>
                <a:close/>
                <a:moveTo>
                  <a:pt x="25398" y="0"/>
                </a:moveTo>
                <a:lnTo>
                  <a:pt x="19568" y="4259"/>
                </a:lnTo>
                <a:lnTo>
                  <a:pt x="19674" y="4259"/>
                </a:lnTo>
                <a:lnTo>
                  <a:pt x="25502" y="0"/>
                </a:lnTo>
                <a:close/>
                <a:moveTo>
                  <a:pt x="26357" y="0"/>
                </a:moveTo>
                <a:lnTo>
                  <a:pt x="20523" y="4259"/>
                </a:lnTo>
                <a:lnTo>
                  <a:pt x="20633" y="4259"/>
                </a:lnTo>
                <a:lnTo>
                  <a:pt x="26462" y="0"/>
                </a:lnTo>
                <a:close/>
                <a:moveTo>
                  <a:pt x="27311" y="0"/>
                </a:moveTo>
                <a:lnTo>
                  <a:pt x="21483" y="4259"/>
                </a:lnTo>
                <a:lnTo>
                  <a:pt x="21588" y="4259"/>
                </a:lnTo>
                <a:lnTo>
                  <a:pt x="27421" y="0"/>
                </a:lnTo>
                <a:close/>
                <a:moveTo>
                  <a:pt x="28271" y="0"/>
                </a:moveTo>
                <a:lnTo>
                  <a:pt x="22437" y="4259"/>
                </a:lnTo>
                <a:lnTo>
                  <a:pt x="22547" y="4259"/>
                </a:lnTo>
                <a:lnTo>
                  <a:pt x="28376" y="0"/>
                </a:lnTo>
                <a:close/>
                <a:moveTo>
                  <a:pt x="29225" y="0"/>
                </a:moveTo>
                <a:lnTo>
                  <a:pt x="23397" y="4259"/>
                </a:lnTo>
                <a:lnTo>
                  <a:pt x="23501" y="4259"/>
                </a:lnTo>
                <a:lnTo>
                  <a:pt x="29335" y="0"/>
                </a:lnTo>
                <a:close/>
                <a:moveTo>
                  <a:pt x="30185" y="0"/>
                </a:moveTo>
                <a:lnTo>
                  <a:pt x="24356" y="4259"/>
                </a:lnTo>
                <a:lnTo>
                  <a:pt x="24461" y="4259"/>
                </a:lnTo>
                <a:lnTo>
                  <a:pt x="30290" y="0"/>
                </a:lnTo>
                <a:close/>
                <a:moveTo>
                  <a:pt x="31144" y="0"/>
                </a:moveTo>
                <a:lnTo>
                  <a:pt x="25312" y="4259"/>
                </a:lnTo>
                <a:lnTo>
                  <a:pt x="25420" y="4259"/>
                </a:lnTo>
                <a:lnTo>
                  <a:pt x="31250" y="0"/>
                </a:lnTo>
                <a:close/>
                <a:moveTo>
                  <a:pt x="32100" y="0"/>
                </a:moveTo>
                <a:lnTo>
                  <a:pt x="26271" y="4259"/>
                </a:lnTo>
                <a:lnTo>
                  <a:pt x="26376" y="4259"/>
                </a:lnTo>
                <a:lnTo>
                  <a:pt x="32204" y="0"/>
                </a:lnTo>
                <a:close/>
              </a:path>
            </a:pathLst>
          </a:custGeom>
          <a:solidFill>
            <a:srgbClr val="0513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5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6"/>
          <p:cNvSpPr/>
          <p:nvPr/>
        </p:nvSpPr>
        <p:spPr>
          <a:xfrm>
            <a:off x="25" y="-25"/>
            <a:ext cx="1467900" cy="51435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6"/>
          <p:cNvSpPr txBox="1"/>
          <p:nvPr>
            <p:ph type="ctrTitle"/>
          </p:nvPr>
        </p:nvSpPr>
        <p:spPr>
          <a:xfrm flipH="1">
            <a:off x="2199525" y="841675"/>
            <a:ext cx="6237000" cy="3195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3000"/>
              <a:buFont typeface="Teko Medium"/>
              <a:buNone/>
              <a:defRPr b="0" sz="13000">
                <a:solidFill>
                  <a:srgbClr val="F3F3F3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Font typeface="Titillium Web SemiBold"/>
              <a:buNone/>
              <a:defRPr sz="900">
                <a:solidFill>
                  <a:srgbClr val="F3F3F3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58" name="Google Shape;58;p6"/>
          <p:cNvSpPr/>
          <p:nvPr/>
        </p:nvSpPr>
        <p:spPr>
          <a:xfrm>
            <a:off x="4693445" y="563575"/>
            <a:ext cx="4451400" cy="2781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9" name="Google Shape;59;p6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Teko Medium"/>
              <a:buNone/>
              <a:defRPr b="0" sz="12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60" name="Google Shape;60;p6"/>
          <p:cNvSpPr/>
          <p:nvPr/>
        </p:nvSpPr>
        <p:spPr>
          <a:xfrm>
            <a:off x="867075" y="563575"/>
            <a:ext cx="2102906" cy="278102"/>
          </a:xfrm>
          <a:custGeom>
            <a:rect b="b" l="l" r="r" t="t"/>
            <a:pathLst>
              <a:path extrusionOk="0" h="4259" w="32205">
                <a:moveTo>
                  <a:pt x="501" y="0"/>
                </a:moveTo>
                <a:lnTo>
                  <a:pt x="0" y="368"/>
                </a:lnTo>
                <a:lnTo>
                  <a:pt x="0" y="445"/>
                </a:lnTo>
                <a:lnTo>
                  <a:pt x="607" y="0"/>
                </a:lnTo>
                <a:close/>
                <a:moveTo>
                  <a:pt x="1457" y="0"/>
                </a:moveTo>
                <a:lnTo>
                  <a:pt x="0" y="1065"/>
                </a:lnTo>
                <a:lnTo>
                  <a:pt x="0" y="1141"/>
                </a:lnTo>
                <a:lnTo>
                  <a:pt x="1567" y="0"/>
                </a:lnTo>
                <a:close/>
                <a:moveTo>
                  <a:pt x="2416" y="0"/>
                </a:moveTo>
                <a:lnTo>
                  <a:pt x="0" y="1762"/>
                </a:lnTo>
                <a:lnTo>
                  <a:pt x="0" y="1844"/>
                </a:lnTo>
                <a:lnTo>
                  <a:pt x="2521" y="0"/>
                </a:lnTo>
                <a:close/>
                <a:moveTo>
                  <a:pt x="3371" y="0"/>
                </a:moveTo>
                <a:lnTo>
                  <a:pt x="0" y="2464"/>
                </a:lnTo>
                <a:lnTo>
                  <a:pt x="0" y="2540"/>
                </a:lnTo>
                <a:lnTo>
                  <a:pt x="3480" y="0"/>
                </a:lnTo>
                <a:close/>
                <a:moveTo>
                  <a:pt x="4330" y="0"/>
                </a:moveTo>
                <a:lnTo>
                  <a:pt x="0" y="3161"/>
                </a:lnTo>
                <a:lnTo>
                  <a:pt x="0" y="3241"/>
                </a:lnTo>
                <a:lnTo>
                  <a:pt x="4435" y="0"/>
                </a:lnTo>
                <a:close/>
                <a:moveTo>
                  <a:pt x="5290" y="0"/>
                </a:moveTo>
                <a:lnTo>
                  <a:pt x="0" y="3862"/>
                </a:lnTo>
                <a:lnTo>
                  <a:pt x="0" y="3939"/>
                </a:lnTo>
                <a:lnTo>
                  <a:pt x="5394" y="0"/>
                </a:lnTo>
                <a:close/>
                <a:moveTo>
                  <a:pt x="6245" y="0"/>
                </a:moveTo>
                <a:lnTo>
                  <a:pt x="415" y="4259"/>
                </a:lnTo>
                <a:lnTo>
                  <a:pt x="521" y="4259"/>
                </a:lnTo>
                <a:lnTo>
                  <a:pt x="6350" y="0"/>
                </a:lnTo>
                <a:close/>
                <a:moveTo>
                  <a:pt x="7204" y="0"/>
                </a:moveTo>
                <a:lnTo>
                  <a:pt x="1371" y="4259"/>
                </a:lnTo>
                <a:lnTo>
                  <a:pt x="1481" y="4259"/>
                </a:lnTo>
                <a:lnTo>
                  <a:pt x="7309" y="0"/>
                </a:lnTo>
                <a:close/>
                <a:moveTo>
                  <a:pt x="8159" y="0"/>
                </a:moveTo>
                <a:lnTo>
                  <a:pt x="2330" y="4259"/>
                </a:lnTo>
                <a:lnTo>
                  <a:pt x="2435" y="4259"/>
                </a:lnTo>
                <a:lnTo>
                  <a:pt x="8269" y="0"/>
                </a:lnTo>
                <a:close/>
                <a:moveTo>
                  <a:pt x="9118" y="0"/>
                </a:moveTo>
                <a:lnTo>
                  <a:pt x="3290" y="4259"/>
                </a:lnTo>
                <a:lnTo>
                  <a:pt x="3394" y="4259"/>
                </a:lnTo>
                <a:lnTo>
                  <a:pt x="9223" y="0"/>
                </a:lnTo>
                <a:close/>
                <a:moveTo>
                  <a:pt x="10078" y="0"/>
                </a:moveTo>
                <a:lnTo>
                  <a:pt x="4244" y="4259"/>
                </a:lnTo>
                <a:lnTo>
                  <a:pt x="4350" y="4259"/>
                </a:lnTo>
                <a:lnTo>
                  <a:pt x="10182" y="0"/>
                </a:lnTo>
                <a:close/>
                <a:moveTo>
                  <a:pt x="11033" y="0"/>
                </a:moveTo>
                <a:lnTo>
                  <a:pt x="5204" y="4259"/>
                </a:lnTo>
                <a:lnTo>
                  <a:pt x="5309" y="4259"/>
                </a:lnTo>
                <a:lnTo>
                  <a:pt x="11138" y="0"/>
                </a:lnTo>
                <a:close/>
                <a:moveTo>
                  <a:pt x="11993" y="0"/>
                </a:moveTo>
                <a:lnTo>
                  <a:pt x="6159" y="4259"/>
                </a:lnTo>
                <a:lnTo>
                  <a:pt x="6269" y="4259"/>
                </a:lnTo>
                <a:lnTo>
                  <a:pt x="12097" y="0"/>
                </a:lnTo>
                <a:close/>
                <a:moveTo>
                  <a:pt x="12947" y="0"/>
                </a:moveTo>
                <a:lnTo>
                  <a:pt x="7118" y="4259"/>
                </a:lnTo>
                <a:lnTo>
                  <a:pt x="7223" y="4259"/>
                </a:lnTo>
                <a:lnTo>
                  <a:pt x="13057" y="0"/>
                </a:lnTo>
                <a:close/>
                <a:moveTo>
                  <a:pt x="13906" y="0"/>
                </a:moveTo>
                <a:lnTo>
                  <a:pt x="8078" y="4259"/>
                </a:lnTo>
                <a:lnTo>
                  <a:pt x="8183" y="4259"/>
                </a:lnTo>
                <a:lnTo>
                  <a:pt x="14011" y="0"/>
                </a:lnTo>
                <a:close/>
                <a:moveTo>
                  <a:pt x="14866" y="0"/>
                </a:moveTo>
                <a:lnTo>
                  <a:pt x="9032" y="4259"/>
                </a:lnTo>
                <a:lnTo>
                  <a:pt x="9138" y="4259"/>
                </a:lnTo>
                <a:lnTo>
                  <a:pt x="14972" y="0"/>
                </a:lnTo>
                <a:close/>
                <a:moveTo>
                  <a:pt x="15820" y="0"/>
                </a:moveTo>
                <a:lnTo>
                  <a:pt x="9992" y="4259"/>
                </a:lnTo>
                <a:lnTo>
                  <a:pt x="10096" y="4259"/>
                </a:lnTo>
                <a:lnTo>
                  <a:pt x="15926" y="0"/>
                </a:lnTo>
                <a:close/>
                <a:moveTo>
                  <a:pt x="16781" y="0"/>
                </a:moveTo>
                <a:lnTo>
                  <a:pt x="10947" y="4259"/>
                </a:lnTo>
                <a:lnTo>
                  <a:pt x="11057" y="4259"/>
                </a:lnTo>
                <a:lnTo>
                  <a:pt x="16885" y="0"/>
                </a:lnTo>
                <a:close/>
                <a:moveTo>
                  <a:pt x="17735" y="0"/>
                </a:moveTo>
                <a:lnTo>
                  <a:pt x="11907" y="4259"/>
                </a:lnTo>
                <a:lnTo>
                  <a:pt x="12011" y="4259"/>
                </a:lnTo>
                <a:lnTo>
                  <a:pt x="17845" y="0"/>
                </a:lnTo>
                <a:close/>
                <a:moveTo>
                  <a:pt x="18695" y="0"/>
                </a:moveTo>
                <a:lnTo>
                  <a:pt x="12866" y="4259"/>
                </a:lnTo>
                <a:lnTo>
                  <a:pt x="12971" y="4259"/>
                </a:lnTo>
                <a:lnTo>
                  <a:pt x="18799" y="0"/>
                </a:lnTo>
                <a:close/>
                <a:moveTo>
                  <a:pt x="19654" y="0"/>
                </a:moveTo>
                <a:lnTo>
                  <a:pt x="13820" y="4259"/>
                </a:lnTo>
                <a:lnTo>
                  <a:pt x="13925" y="4259"/>
                </a:lnTo>
                <a:lnTo>
                  <a:pt x="19759" y="0"/>
                </a:lnTo>
                <a:close/>
                <a:moveTo>
                  <a:pt x="20608" y="0"/>
                </a:moveTo>
                <a:lnTo>
                  <a:pt x="14780" y="4259"/>
                </a:lnTo>
                <a:lnTo>
                  <a:pt x="14886" y="4259"/>
                </a:lnTo>
                <a:lnTo>
                  <a:pt x="20714" y="0"/>
                </a:lnTo>
                <a:close/>
                <a:moveTo>
                  <a:pt x="21569" y="0"/>
                </a:moveTo>
                <a:lnTo>
                  <a:pt x="15735" y="4259"/>
                </a:lnTo>
                <a:lnTo>
                  <a:pt x="15845" y="4259"/>
                </a:lnTo>
                <a:lnTo>
                  <a:pt x="21674" y="0"/>
                </a:lnTo>
                <a:close/>
                <a:moveTo>
                  <a:pt x="22523" y="0"/>
                </a:moveTo>
                <a:lnTo>
                  <a:pt x="16695" y="4259"/>
                </a:lnTo>
                <a:lnTo>
                  <a:pt x="16799" y="4259"/>
                </a:lnTo>
                <a:lnTo>
                  <a:pt x="22633" y="0"/>
                </a:lnTo>
                <a:close/>
                <a:moveTo>
                  <a:pt x="23483" y="0"/>
                </a:moveTo>
                <a:lnTo>
                  <a:pt x="17649" y="4259"/>
                </a:lnTo>
                <a:lnTo>
                  <a:pt x="17759" y="4259"/>
                </a:lnTo>
                <a:lnTo>
                  <a:pt x="23587" y="0"/>
                </a:lnTo>
                <a:close/>
                <a:moveTo>
                  <a:pt x="24437" y="0"/>
                </a:moveTo>
                <a:lnTo>
                  <a:pt x="18609" y="4259"/>
                </a:lnTo>
                <a:lnTo>
                  <a:pt x="18713" y="4259"/>
                </a:lnTo>
                <a:lnTo>
                  <a:pt x="24547" y="0"/>
                </a:lnTo>
                <a:close/>
                <a:moveTo>
                  <a:pt x="25398" y="0"/>
                </a:moveTo>
                <a:lnTo>
                  <a:pt x="19568" y="4259"/>
                </a:lnTo>
                <a:lnTo>
                  <a:pt x="19674" y="4259"/>
                </a:lnTo>
                <a:lnTo>
                  <a:pt x="25502" y="0"/>
                </a:lnTo>
                <a:close/>
                <a:moveTo>
                  <a:pt x="26357" y="0"/>
                </a:moveTo>
                <a:lnTo>
                  <a:pt x="20523" y="4259"/>
                </a:lnTo>
                <a:lnTo>
                  <a:pt x="20633" y="4259"/>
                </a:lnTo>
                <a:lnTo>
                  <a:pt x="26462" y="0"/>
                </a:lnTo>
                <a:close/>
                <a:moveTo>
                  <a:pt x="27311" y="0"/>
                </a:moveTo>
                <a:lnTo>
                  <a:pt x="21483" y="4259"/>
                </a:lnTo>
                <a:lnTo>
                  <a:pt x="21588" y="4259"/>
                </a:lnTo>
                <a:lnTo>
                  <a:pt x="27421" y="0"/>
                </a:lnTo>
                <a:close/>
                <a:moveTo>
                  <a:pt x="28271" y="0"/>
                </a:moveTo>
                <a:lnTo>
                  <a:pt x="22437" y="4259"/>
                </a:lnTo>
                <a:lnTo>
                  <a:pt x="22547" y="4259"/>
                </a:lnTo>
                <a:lnTo>
                  <a:pt x="28376" y="0"/>
                </a:lnTo>
                <a:close/>
                <a:moveTo>
                  <a:pt x="29225" y="0"/>
                </a:moveTo>
                <a:lnTo>
                  <a:pt x="23397" y="4259"/>
                </a:lnTo>
                <a:lnTo>
                  <a:pt x="23501" y="4259"/>
                </a:lnTo>
                <a:lnTo>
                  <a:pt x="29335" y="0"/>
                </a:lnTo>
                <a:close/>
                <a:moveTo>
                  <a:pt x="30185" y="0"/>
                </a:moveTo>
                <a:lnTo>
                  <a:pt x="24356" y="4259"/>
                </a:lnTo>
                <a:lnTo>
                  <a:pt x="24461" y="4259"/>
                </a:lnTo>
                <a:lnTo>
                  <a:pt x="30290" y="0"/>
                </a:lnTo>
                <a:close/>
                <a:moveTo>
                  <a:pt x="31144" y="0"/>
                </a:moveTo>
                <a:lnTo>
                  <a:pt x="25312" y="4259"/>
                </a:lnTo>
                <a:lnTo>
                  <a:pt x="25420" y="4259"/>
                </a:lnTo>
                <a:lnTo>
                  <a:pt x="31250" y="0"/>
                </a:lnTo>
                <a:close/>
                <a:moveTo>
                  <a:pt x="32100" y="0"/>
                </a:moveTo>
                <a:lnTo>
                  <a:pt x="26271" y="4259"/>
                </a:lnTo>
                <a:lnTo>
                  <a:pt x="26376" y="4259"/>
                </a:lnTo>
                <a:lnTo>
                  <a:pt x="32204" y="0"/>
                </a:lnTo>
                <a:close/>
              </a:path>
            </a:pathLst>
          </a:custGeom>
          <a:solidFill>
            <a:srgbClr val="0513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2_1"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Google Shape;62;p7"/>
          <p:cNvPicPr preferRelativeResize="0"/>
          <p:nvPr/>
        </p:nvPicPr>
        <p:blipFill rotWithShape="1">
          <a:blip r:embed="rId2">
            <a:alphaModFix/>
          </a:blip>
          <a:srcRect b="0" l="39013" r="44952" t="0"/>
          <a:stretch/>
        </p:blipFill>
        <p:spPr>
          <a:xfrm>
            <a:off x="0" y="-25"/>
            <a:ext cx="1466102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" name="Google Shape;63;p7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 rtl="0" algn="ctr">
              <a:buNone/>
              <a:defRPr sz="2400">
                <a:solidFill>
                  <a:srgbClr val="FFFFFF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" name="Google Shape;64;p7"/>
          <p:cNvSpPr/>
          <p:nvPr/>
        </p:nvSpPr>
        <p:spPr>
          <a:xfrm>
            <a:off x="1753369" y="2702550"/>
            <a:ext cx="4451400" cy="20538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5" name="Google Shape;65;p7"/>
          <p:cNvSpPr txBox="1"/>
          <p:nvPr>
            <p:ph type="ctrTitle"/>
          </p:nvPr>
        </p:nvSpPr>
        <p:spPr>
          <a:xfrm>
            <a:off x="2145502" y="1854525"/>
            <a:ext cx="678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4800"/>
              <a:buNone/>
              <a:defRPr sz="4800">
                <a:solidFill>
                  <a:srgbClr val="05135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6" name="Google Shape;66;p7"/>
          <p:cNvSpPr txBox="1"/>
          <p:nvPr>
            <p:ph idx="1" type="subTitle"/>
          </p:nvPr>
        </p:nvSpPr>
        <p:spPr>
          <a:xfrm>
            <a:off x="2145497" y="2432325"/>
            <a:ext cx="3180600" cy="15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400"/>
              <a:buNone/>
              <a:defRPr sz="1400">
                <a:solidFill>
                  <a:srgbClr val="05135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" name="Google Shape;67;p7"/>
          <p:cNvSpPr/>
          <p:nvPr/>
        </p:nvSpPr>
        <p:spPr>
          <a:xfrm>
            <a:off x="1667425" y="-21"/>
            <a:ext cx="330900" cy="841800"/>
          </a:xfrm>
          <a:prstGeom prst="rect">
            <a:avLst/>
          </a:prstGeom>
          <a:solidFill>
            <a:srgbClr val="F3F3F3">
              <a:alpha val="838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7"/>
          <p:cNvSpPr/>
          <p:nvPr/>
        </p:nvSpPr>
        <p:spPr>
          <a:xfrm>
            <a:off x="4693445" y="563575"/>
            <a:ext cx="4451400" cy="278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9" name="Google Shape;69;p7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Font typeface="Teko Medium"/>
              <a:buNone/>
              <a:defRPr b="0" sz="1200">
                <a:solidFill>
                  <a:srgbClr val="F3F3F3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900"/>
              <a:buFont typeface="Titillium Web SemiBold"/>
              <a:buNone/>
              <a:defRPr sz="900">
                <a:solidFill>
                  <a:srgbClr val="051357"/>
                </a:solidFill>
                <a:latin typeface="Titillium Web SemiBold"/>
                <a:ea typeface="Titillium Web SemiBold"/>
                <a:cs typeface="Titillium Web SemiBold"/>
                <a:sym typeface="Titillium Web SemiBold"/>
              </a:defRPr>
            </a:lvl9pPr>
          </a:lstStyle>
          <a:p/>
        </p:txBody>
      </p:sp>
      <p:sp>
        <p:nvSpPr>
          <p:cNvPr id="70" name="Google Shape;70;p7"/>
          <p:cNvSpPr/>
          <p:nvPr/>
        </p:nvSpPr>
        <p:spPr>
          <a:xfrm>
            <a:off x="867075" y="563575"/>
            <a:ext cx="2102906" cy="278102"/>
          </a:xfrm>
          <a:custGeom>
            <a:rect b="b" l="l" r="r" t="t"/>
            <a:pathLst>
              <a:path extrusionOk="0" h="4259" w="32205">
                <a:moveTo>
                  <a:pt x="501" y="0"/>
                </a:moveTo>
                <a:lnTo>
                  <a:pt x="0" y="368"/>
                </a:lnTo>
                <a:lnTo>
                  <a:pt x="0" y="445"/>
                </a:lnTo>
                <a:lnTo>
                  <a:pt x="607" y="0"/>
                </a:lnTo>
                <a:close/>
                <a:moveTo>
                  <a:pt x="1457" y="0"/>
                </a:moveTo>
                <a:lnTo>
                  <a:pt x="0" y="1065"/>
                </a:lnTo>
                <a:lnTo>
                  <a:pt x="0" y="1141"/>
                </a:lnTo>
                <a:lnTo>
                  <a:pt x="1567" y="0"/>
                </a:lnTo>
                <a:close/>
                <a:moveTo>
                  <a:pt x="2416" y="0"/>
                </a:moveTo>
                <a:lnTo>
                  <a:pt x="0" y="1762"/>
                </a:lnTo>
                <a:lnTo>
                  <a:pt x="0" y="1844"/>
                </a:lnTo>
                <a:lnTo>
                  <a:pt x="2521" y="0"/>
                </a:lnTo>
                <a:close/>
                <a:moveTo>
                  <a:pt x="3371" y="0"/>
                </a:moveTo>
                <a:lnTo>
                  <a:pt x="0" y="2464"/>
                </a:lnTo>
                <a:lnTo>
                  <a:pt x="0" y="2540"/>
                </a:lnTo>
                <a:lnTo>
                  <a:pt x="3480" y="0"/>
                </a:lnTo>
                <a:close/>
                <a:moveTo>
                  <a:pt x="4330" y="0"/>
                </a:moveTo>
                <a:lnTo>
                  <a:pt x="0" y="3161"/>
                </a:lnTo>
                <a:lnTo>
                  <a:pt x="0" y="3241"/>
                </a:lnTo>
                <a:lnTo>
                  <a:pt x="4435" y="0"/>
                </a:lnTo>
                <a:close/>
                <a:moveTo>
                  <a:pt x="5290" y="0"/>
                </a:moveTo>
                <a:lnTo>
                  <a:pt x="0" y="3862"/>
                </a:lnTo>
                <a:lnTo>
                  <a:pt x="0" y="3939"/>
                </a:lnTo>
                <a:lnTo>
                  <a:pt x="5394" y="0"/>
                </a:lnTo>
                <a:close/>
                <a:moveTo>
                  <a:pt x="6245" y="0"/>
                </a:moveTo>
                <a:lnTo>
                  <a:pt x="415" y="4259"/>
                </a:lnTo>
                <a:lnTo>
                  <a:pt x="521" y="4259"/>
                </a:lnTo>
                <a:lnTo>
                  <a:pt x="6350" y="0"/>
                </a:lnTo>
                <a:close/>
                <a:moveTo>
                  <a:pt x="7204" y="0"/>
                </a:moveTo>
                <a:lnTo>
                  <a:pt x="1371" y="4259"/>
                </a:lnTo>
                <a:lnTo>
                  <a:pt x="1481" y="4259"/>
                </a:lnTo>
                <a:lnTo>
                  <a:pt x="7309" y="0"/>
                </a:lnTo>
                <a:close/>
                <a:moveTo>
                  <a:pt x="8159" y="0"/>
                </a:moveTo>
                <a:lnTo>
                  <a:pt x="2330" y="4259"/>
                </a:lnTo>
                <a:lnTo>
                  <a:pt x="2435" y="4259"/>
                </a:lnTo>
                <a:lnTo>
                  <a:pt x="8269" y="0"/>
                </a:lnTo>
                <a:close/>
                <a:moveTo>
                  <a:pt x="9118" y="0"/>
                </a:moveTo>
                <a:lnTo>
                  <a:pt x="3290" y="4259"/>
                </a:lnTo>
                <a:lnTo>
                  <a:pt x="3394" y="4259"/>
                </a:lnTo>
                <a:lnTo>
                  <a:pt x="9223" y="0"/>
                </a:lnTo>
                <a:close/>
                <a:moveTo>
                  <a:pt x="10078" y="0"/>
                </a:moveTo>
                <a:lnTo>
                  <a:pt x="4244" y="4259"/>
                </a:lnTo>
                <a:lnTo>
                  <a:pt x="4350" y="4259"/>
                </a:lnTo>
                <a:lnTo>
                  <a:pt x="10182" y="0"/>
                </a:lnTo>
                <a:close/>
                <a:moveTo>
                  <a:pt x="11033" y="0"/>
                </a:moveTo>
                <a:lnTo>
                  <a:pt x="5204" y="4259"/>
                </a:lnTo>
                <a:lnTo>
                  <a:pt x="5309" y="4259"/>
                </a:lnTo>
                <a:lnTo>
                  <a:pt x="11138" y="0"/>
                </a:lnTo>
                <a:close/>
                <a:moveTo>
                  <a:pt x="11993" y="0"/>
                </a:moveTo>
                <a:lnTo>
                  <a:pt x="6159" y="4259"/>
                </a:lnTo>
                <a:lnTo>
                  <a:pt x="6269" y="4259"/>
                </a:lnTo>
                <a:lnTo>
                  <a:pt x="12097" y="0"/>
                </a:lnTo>
                <a:close/>
                <a:moveTo>
                  <a:pt x="12947" y="0"/>
                </a:moveTo>
                <a:lnTo>
                  <a:pt x="7118" y="4259"/>
                </a:lnTo>
                <a:lnTo>
                  <a:pt x="7223" y="4259"/>
                </a:lnTo>
                <a:lnTo>
                  <a:pt x="13057" y="0"/>
                </a:lnTo>
                <a:close/>
                <a:moveTo>
                  <a:pt x="13906" y="0"/>
                </a:moveTo>
                <a:lnTo>
                  <a:pt x="8078" y="4259"/>
                </a:lnTo>
                <a:lnTo>
                  <a:pt x="8183" y="4259"/>
                </a:lnTo>
                <a:lnTo>
                  <a:pt x="14011" y="0"/>
                </a:lnTo>
                <a:close/>
                <a:moveTo>
                  <a:pt x="14866" y="0"/>
                </a:moveTo>
                <a:lnTo>
                  <a:pt x="9032" y="4259"/>
                </a:lnTo>
                <a:lnTo>
                  <a:pt x="9138" y="4259"/>
                </a:lnTo>
                <a:lnTo>
                  <a:pt x="14972" y="0"/>
                </a:lnTo>
                <a:close/>
                <a:moveTo>
                  <a:pt x="15820" y="0"/>
                </a:moveTo>
                <a:lnTo>
                  <a:pt x="9992" y="4259"/>
                </a:lnTo>
                <a:lnTo>
                  <a:pt x="10096" y="4259"/>
                </a:lnTo>
                <a:lnTo>
                  <a:pt x="15926" y="0"/>
                </a:lnTo>
                <a:close/>
                <a:moveTo>
                  <a:pt x="16781" y="0"/>
                </a:moveTo>
                <a:lnTo>
                  <a:pt x="10947" y="4259"/>
                </a:lnTo>
                <a:lnTo>
                  <a:pt x="11057" y="4259"/>
                </a:lnTo>
                <a:lnTo>
                  <a:pt x="16885" y="0"/>
                </a:lnTo>
                <a:close/>
                <a:moveTo>
                  <a:pt x="17735" y="0"/>
                </a:moveTo>
                <a:lnTo>
                  <a:pt x="11907" y="4259"/>
                </a:lnTo>
                <a:lnTo>
                  <a:pt x="12011" y="4259"/>
                </a:lnTo>
                <a:lnTo>
                  <a:pt x="17845" y="0"/>
                </a:lnTo>
                <a:close/>
                <a:moveTo>
                  <a:pt x="18695" y="0"/>
                </a:moveTo>
                <a:lnTo>
                  <a:pt x="12866" y="4259"/>
                </a:lnTo>
                <a:lnTo>
                  <a:pt x="12971" y="4259"/>
                </a:lnTo>
                <a:lnTo>
                  <a:pt x="18799" y="0"/>
                </a:lnTo>
                <a:close/>
                <a:moveTo>
                  <a:pt x="19654" y="0"/>
                </a:moveTo>
                <a:lnTo>
                  <a:pt x="13820" y="4259"/>
                </a:lnTo>
                <a:lnTo>
                  <a:pt x="13925" y="4259"/>
                </a:lnTo>
                <a:lnTo>
                  <a:pt x="19759" y="0"/>
                </a:lnTo>
                <a:close/>
                <a:moveTo>
                  <a:pt x="20608" y="0"/>
                </a:moveTo>
                <a:lnTo>
                  <a:pt x="14780" y="4259"/>
                </a:lnTo>
                <a:lnTo>
                  <a:pt x="14886" y="4259"/>
                </a:lnTo>
                <a:lnTo>
                  <a:pt x="20714" y="0"/>
                </a:lnTo>
                <a:close/>
                <a:moveTo>
                  <a:pt x="21569" y="0"/>
                </a:moveTo>
                <a:lnTo>
                  <a:pt x="15735" y="4259"/>
                </a:lnTo>
                <a:lnTo>
                  <a:pt x="15845" y="4259"/>
                </a:lnTo>
                <a:lnTo>
                  <a:pt x="21674" y="0"/>
                </a:lnTo>
                <a:close/>
                <a:moveTo>
                  <a:pt x="22523" y="0"/>
                </a:moveTo>
                <a:lnTo>
                  <a:pt x="16695" y="4259"/>
                </a:lnTo>
                <a:lnTo>
                  <a:pt x="16799" y="4259"/>
                </a:lnTo>
                <a:lnTo>
                  <a:pt x="22633" y="0"/>
                </a:lnTo>
                <a:close/>
                <a:moveTo>
                  <a:pt x="23483" y="0"/>
                </a:moveTo>
                <a:lnTo>
                  <a:pt x="17649" y="4259"/>
                </a:lnTo>
                <a:lnTo>
                  <a:pt x="17759" y="4259"/>
                </a:lnTo>
                <a:lnTo>
                  <a:pt x="23587" y="0"/>
                </a:lnTo>
                <a:close/>
                <a:moveTo>
                  <a:pt x="24437" y="0"/>
                </a:moveTo>
                <a:lnTo>
                  <a:pt x="18609" y="4259"/>
                </a:lnTo>
                <a:lnTo>
                  <a:pt x="18713" y="4259"/>
                </a:lnTo>
                <a:lnTo>
                  <a:pt x="24547" y="0"/>
                </a:lnTo>
                <a:close/>
                <a:moveTo>
                  <a:pt x="25398" y="0"/>
                </a:moveTo>
                <a:lnTo>
                  <a:pt x="19568" y="4259"/>
                </a:lnTo>
                <a:lnTo>
                  <a:pt x="19674" y="4259"/>
                </a:lnTo>
                <a:lnTo>
                  <a:pt x="25502" y="0"/>
                </a:lnTo>
                <a:close/>
                <a:moveTo>
                  <a:pt x="26357" y="0"/>
                </a:moveTo>
                <a:lnTo>
                  <a:pt x="20523" y="4259"/>
                </a:lnTo>
                <a:lnTo>
                  <a:pt x="20633" y="4259"/>
                </a:lnTo>
                <a:lnTo>
                  <a:pt x="26462" y="0"/>
                </a:lnTo>
                <a:close/>
                <a:moveTo>
                  <a:pt x="27311" y="0"/>
                </a:moveTo>
                <a:lnTo>
                  <a:pt x="21483" y="4259"/>
                </a:lnTo>
                <a:lnTo>
                  <a:pt x="21588" y="4259"/>
                </a:lnTo>
                <a:lnTo>
                  <a:pt x="27421" y="0"/>
                </a:lnTo>
                <a:close/>
                <a:moveTo>
                  <a:pt x="28271" y="0"/>
                </a:moveTo>
                <a:lnTo>
                  <a:pt x="22437" y="4259"/>
                </a:lnTo>
                <a:lnTo>
                  <a:pt x="22547" y="4259"/>
                </a:lnTo>
                <a:lnTo>
                  <a:pt x="28376" y="0"/>
                </a:lnTo>
                <a:close/>
                <a:moveTo>
                  <a:pt x="29225" y="0"/>
                </a:moveTo>
                <a:lnTo>
                  <a:pt x="23397" y="4259"/>
                </a:lnTo>
                <a:lnTo>
                  <a:pt x="23501" y="4259"/>
                </a:lnTo>
                <a:lnTo>
                  <a:pt x="29335" y="0"/>
                </a:lnTo>
                <a:close/>
                <a:moveTo>
                  <a:pt x="30185" y="0"/>
                </a:moveTo>
                <a:lnTo>
                  <a:pt x="24356" y="4259"/>
                </a:lnTo>
                <a:lnTo>
                  <a:pt x="24461" y="4259"/>
                </a:lnTo>
                <a:lnTo>
                  <a:pt x="30290" y="0"/>
                </a:lnTo>
                <a:close/>
                <a:moveTo>
                  <a:pt x="31144" y="0"/>
                </a:moveTo>
                <a:lnTo>
                  <a:pt x="25312" y="4259"/>
                </a:lnTo>
                <a:lnTo>
                  <a:pt x="25420" y="4259"/>
                </a:lnTo>
                <a:lnTo>
                  <a:pt x="31250" y="0"/>
                </a:lnTo>
                <a:close/>
                <a:moveTo>
                  <a:pt x="32100" y="0"/>
                </a:moveTo>
                <a:lnTo>
                  <a:pt x="26271" y="4259"/>
                </a:lnTo>
                <a:lnTo>
                  <a:pt x="26376" y="4259"/>
                </a:lnTo>
                <a:lnTo>
                  <a:pt x="32204" y="0"/>
                </a:lnTo>
                <a:close/>
              </a:path>
            </a:pathLst>
          </a:custGeom>
          <a:solidFill>
            <a:srgbClr val="0513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3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3F3F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2800"/>
              <a:buFont typeface="Teko Medium"/>
              <a:buNone/>
              <a:defRPr sz="28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800"/>
              <a:buFont typeface="Abel"/>
              <a:buChar char="●"/>
              <a:defRPr sz="18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○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■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●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○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■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●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51357"/>
              </a:buClr>
              <a:buSzPts val="1400"/>
              <a:buFont typeface="Abel"/>
              <a:buChar char="○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051357"/>
              </a:buClr>
              <a:buSzPts val="1400"/>
              <a:buFont typeface="Abel"/>
              <a:buChar char="■"/>
              <a:defRPr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74" name="Google Shape;74;p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www.freepik.com/free-photo/handsome-man-w-vr-headset_2329227.htm" TargetMode="External"/><Relationship Id="rId4" Type="http://schemas.openxmlformats.org/officeDocument/2006/relationships/hyperlink" Target="https://www.freepik.com/free-photo/blurred-man-vr-headset_1976776.htm" TargetMode="External"/><Relationship Id="rId5" Type="http://schemas.openxmlformats.org/officeDocument/2006/relationships/hyperlink" Target="https://www.freepik.es/foto-gratis/fondo-textura-tecnologia_4140458.htm" TargetMode="External"/><Relationship Id="rId6" Type="http://schemas.openxmlformats.org/officeDocument/2006/relationships/hyperlink" Target="https://www.freepik.com/free-photo/technology-background-texture_4140011.htm" TargetMode="External"/><Relationship Id="rId7" Type="http://schemas.openxmlformats.org/officeDocument/2006/relationships/hyperlink" Target="https://www.freepik.com/free-vector/flat-infographic_3869304.htm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fonts.google.com/specimen/Teko" TargetMode="External"/><Relationship Id="rId4" Type="http://schemas.openxmlformats.org/officeDocument/2006/relationships/hyperlink" Target="https://fonts.google.com/specimen/Abel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1"/>
          <p:cNvSpPr txBox="1"/>
          <p:nvPr>
            <p:ph type="ctrTitle"/>
          </p:nvPr>
        </p:nvSpPr>
        <p:spPr>
          <a:xfrm>
            <a:off x="734675" y="2403850"/>
            <a:ext cx="4185600" cy="172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HELLO.</a:t>
            </a:r>
            <a:endParaRPr/>
          </a:p>
        </p:txBody>
      </p:sp>
      <p:sp>
        <p:nvSpPr>
          <p:cNvPr id="83" name="Google Shape;83;p11"/>
          <p:cNvSpPr txBox="1"/>
          <p:nvPr>
            <p:ph idx="1" type="subTitle"/>
          </p:nvPr>
        </p:nvSpPr>
        <p:spPr>
          <a:xfrm>
            <a:off x="810073" y="3859700"/>
            <a:ext cx="1272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bel"/>
                <a:ea typeface="Abel"/>
                <a:cs typeface="Abel"/>
                <a:sym typeface="Abel"/>
              </a:rPr>
              <a:t>Here is where your </a:t>
            </a:r>
            <a:r>
              <a:rPr lang="es"/>
              <a:t>CV </a:t>
            </a:r>
            <a:r>
              <a:rPr lang="es" sz="1100">
                <a:latin typeface="Abel"/>
                <a:ea typeface="Abel"/>
                <a:cs typeface="Abel"/>
                <a:sym typeface="Abel"/>
              </a:rPr>
              <a:t>begins</a:t>
            </a:r>
            <a:endParaRPr sz="1100"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4" name="Google Shape;84;p11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IT </a:t>
            </a:r>
            <a:r>
              <a:rPr lang="es"/>
              <a:t>ENGINEER CV /// INSERT YOUR NAME HERE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2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TABLE OF CONTENTS</a:t>
            </a:r>
            <a:r>
              <a:rPr lang="es">
                <a:solidFill>
                  <a:srgbClr val="F3F3F3"/>
                </a:solidFill>
              </a:rPr>
              <a:t> /// INSERT YOUR NAME HERE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90" name="Google Shape;90;p12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1" name="Google Shape;91;p12"/>
          <p:cNvSpPr txBox="1"/>
          <p:nvPr>
            <p:ph idx="1" type="subTitle"/>
          </p:nvPr>
        </p:nvSpPr>
        <p:spPr>
          <a:xfrm>
            <a:off x="3459025" y="617750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EXPERIENCE</a:t>
            </a:r>
            <a:endParaRPr/>
          </a:p>
        </p:txBody>
      </p:sp>
      <p:sp>
        <p:nvSpPr>
          <p:cNvPr id="92" name="Google Shape;92;p12"/>
          <p:cNvSpPr txBox="1"/>
          <p:nvPr>
            <p:ph idx="4" type="subTitle"/>
          </p:nvPr>
        </p:nvSpPr>
        <p:spPr>
          <a:xfrm>
            <a:off x="3459025" y="2285109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SKILLS</a:t>
            </a:r>
            <a:endParaRPr/>
          </a:p>
        </p:txBody>
      </p:sp>
      <p:sp>
        <p:nvSpPr>
          <p:cNvPr id="93" name="Google Shape;93;p12"/>
          <p:cNvSpPr txBox="1"/>
          <p:nvPr>
            <p:ph idx="2" type="title"/>
          </p:nvPr>
        </p:nvSpPr>
        <p:spPr>
          <a:xfrm>
            <a:off x="1466100" y="1084331"/>
            <a:ext cx="1992900" cy="99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01. </a:t>
            </a:r>
            <a:endParaRPr/>
          </a:p>
        </p:txBody>
      </p:sp>
      <p:sp>
        <p:nvSpPr>
          <p:cNvPr id="94" name="Google Shape;94;p12"/>
          <p:cNvSpPr txBox="1"/>
          <p:nvPr>
            <p:ph idx="5" type="title"/>
          </p:nvPr>
        </p:nvSpPr>
        <p:spPr>
          <a:xfrm>
            <a:off x="4518675" y="1084331"/>
            <a:ext cx="1862400" cy="99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03.</a:t>
            </a:r>
            <a:endParaRPr/>
          </a:p>
        </p:txBody>
      </p:sp>
      <p:sp>
        <p:nvSpPr>
          <p:cNvPr id="95" name="Google Shape;95;p12"/>
          <p:cNvSpPr txBox="1"/>
          <p:nvPr>
            <p:ph idx="3" type="title"/>
          </p:nvPr>
        </p:nvSpPr>
        <p:spPr>
          <a:xfrm>
            <a:off x="1466100" y="2757955"/>
            <a:ext cx="1992900" cy="96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02.</a:t>
            </a:r>
            <a:endParaRPr/>
          </a:p>
        </p:txBody>
      </p:sp>
      <p:sp>
        <p:nvSpPr>
          <p:cNvPr id="96" name="Google Shape;96;p12"/>
          <p:cNvSpPr txBox="1"/>
          <p:nvPr>
            <p:ph idx="6" type="title"/>
          </p:nvPr>
        </p:nvSpPr>
        <p:spPr>
          <a:xfrm>
            <a:off x="4518675" y="2757955"/>
            <a:ext cx="1862400" cy="96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04.</a:t>
            </a:r>
            <a:endParaRPr/>
          </a:p>
        </p:txBody>
      </p:sp>
      <p:sp>
        <p:nvSpPr>
          <p:cNvPr id="97" name="Google Shape;97;p12"/>
          <p:cNvSpPr txBox="1"/>
          <p:nvPr>
            <p:ph idx="7" type="subTitle"/>
          </p:nvPr>
        </p:nvSpPr>
        <p:spPr>
          <a:xfrm>
            <a:off x="6381075" y="617750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EDUCATION</a:t>
            </a:r>
            <a:endParaRPr/>
          </a:p>
        </p:txBody>
      </p:sp>
      <p:sp>
        <p:nvSpPr>
          <p:cNvPr id="98" name="Google Shape;98;p12"/>
          <p:cNvSpPr txBox="1"/>
          <p:nvPr>
            <p:ph idx="8" type="subTitle"/>
          </p:nvPr>
        </p:nvSpPr>
        <p:spPr>
          <a:xfrm>
            <a:off x="6381075" y="2285109"/>
            <a:ext cx="1862400" cy="15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VOLUNTEER WORK</a:t>
            </a:r>
            <a:endParaRPr/>
          </a:p>
        </p:txBody>
      </p:sp>
      <p:sp>
        <p:nvSpPr>
          <p:cNvPr id="99" name="Google Shape;99;p12"/>
          <p:cNvSpPr txBox="1"/>
          <p:nvPr>
            <p:ph idx="9" type="subTitle"/>
          </p:nvPr>
        </p:nvSpPr>
        <p:spPr>
          <a:xfrm>
            <a:off x="3459000" y="203768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00" name="Google Shape;100;p12"/>
          <p:cNvSpPr txBox="1"/>
          <p:nvPr>
            <p:ph idx="13" type="subTitle"/>
          </p:nvPr>
        </p:nvSpPr>
        <p:spPr>
          <a:xfrm>
            <a:off x="6381075" y="203768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01" name="Google Shape;101;p12"/>
          <p:cNvSpPr txBox="1"/>
          <p:nvPr>
            <p:ph idx="14" type="subTitle"/>
          </p:nvPr>
        </p:nvSpPr>
        <p:spPr>
          <a:xfrm>
            <a:off x="3459000" y="372746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02" name="Google Shape;102;p12"/>
          <p:cNvSpPr txBox="1"/>
          <p:nvPr>
            <p:ph idx="15" type="subTitle"/>
          </p:nvPr>
        </p:nvSpPr>
        <p:spPr>
          <a:xfrm>
            <a:off x="6381075" y="3727465"/>
            <a:ext cx="1682700" cy="4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3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</a:t>
            </a:r>
            <a:r>
              <a:rPr lang="es"/>
              <a:t>/// INSERT YOUR NAME HERE</a:t>
            </a:r>
            <a:endParaRPr/>
          </a:p>
        </p:txBody>
      </p:sp>
      <p:sp>
        <p:nvSpPr>
          <p:cNvPr id="108" name="Google Shape;108;p13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9" name="Google Shape;109;p13"/>
          <p:cNvSpPr txBox="1"/>
          <p:nvPr>
            <p:ph idx="2" type="ctrTitle"/>
          </p:nvPr>
        </p:nvSpPr>
        <p:spPr>
          <a:xfrm>
            <a:off x="4594322" y="2365675"/>
            <a:ext cx="416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ME</a:t>
            </a:r>
            <a:endParaRPr/>
          </a:p>
        </p:txBody>
      </p:sp>
      <p:sp>
        <p:nvSpPr>
          <p:cNvPr id="110" name="Google Shape;110;p13"/>
          <p:cNvSpPr txBox="1"/>
          <p:nvPr>
            <p:ph idx="1" type="subTitle"/>
          </p:nvPr>
        </p:nvSpPr>
        <p:spPr>
          <a:xfrm>
            <a:off x="5365950" y="2936650"/>
            <a:ext cx="3180600" cy="158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4"/>
          <p:cNvSpPr/>
          <p:nvPr/>
        </p:nvSpPr>
        <p:spPr>
          <a:xfrm>
            <a:off x="2683783" y="1714713"/>
            <a:ext cx="943218" cy="1211785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4"/>
          <p:cNvSpPr/>
          <p:nvPr/>
        </p:nvSpPr>
        <p:spPr>
          <a:xfrm>
            <a:off x="4099608" y="1714713"/>
            <a:ext cx="943218" cy="1211785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4"/>
          <p:cNvSpPr/>
          <p:nvPr/>
        </p:nvSpPr>
        <p:spPr>
          <a:xfrm>
            <a:off x="5515021" y="1714713"/>
            <a:ext cx="943218" cy="1211785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4"/>
          <p:cNvSpPr/>
          <p:nvPr/>
        </p:nvSpPr>
        <p:spPr>
          <a:xfrm>
            <a:off x="6930446" y="1714713"/>
            <a:ext cx="943218" cy="1211785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4"/>
          <p:cNvSpPr txBox="1"/>
          <p:nvPr>
            <p:ph idx="4294967295" type="subTitle"/>
          </p:nvPr>
        </p:nvSpPr>
        <p:spPr>
          <a:xfrm>
            <a:off x="2602750" y="3372238"/>
            <a:ext cx="1097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051357"/>
                </a:solidFill>
              </a:rPr>
              <a:t>Mercury is the closest planet to the Sun</a:t>
            </a:r>
            <a:endParaRPr sz="1000">
              <a:solidFill>
                <a:srgbClr val="051357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120" name="Google Shape;120;p14"/>
          <p:cNvSpPr txBox="1"/>
          <p:nvPr>
            <p:ph idx="4294967295" type="subTitle"/>
          </p:nvPr>
        </p:nvSpPr>
        <p:spPr>
          <a:xfrm>
            <a:off x="4020325" y="3372238"/>
            <a:ext cx="1097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51357"/>
                </a:solidFill>
              </a:rPr>
              <a:t>Venus has a beautiful name, but it’s terribly hot</a:t>
            </a:r>
            <a:endParaRPr sz="1000">
              <a:solidFill>
                <a:srgbClr val="051357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121" name="Google Shape;121;p14"/>
          <p:cNvSpPr txBox="1"/>
          <p:nvPr>
            <p:ph idx="4294967295" type="subTitle"/>
          </p:nvPr>
        </p:nvSpPr>
        <p:spPr>
          <a:xfrm>
            <a:off x="5437908" y="3372238"/>
            <a:ext cx="1097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51357"/>
                </a:solidFill>
              </a:rPr>
              <a:t>Despite being red, Mars is a cold place, not hot</a:t>
            </a:r>
            <a:endParaRPr sz="1000">
              <a:solidFill>
                <a:srgbClr val="051357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122" name="Google Shape;122;p14"/>
          <p:cNvSpPr txBox="1"/>
          <p:nvPr>
            <p:ph idx="4294967295" type="subTitle"/>
          </p:nvPr>
        </p:nvSpPr>
        <p:spPr>
          <a:xfrm>
            <a:off x="6855475" y="3372238"/>
            <a:ext cx="1097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51357"/>
                </a:solidFill>
              </a:rPr>
              <a:t>Jupiter is a gas giant and the biggest planet</a:t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123" name="Google Shape;123;p14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EXPERIENCE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124" name="Google Shape;124;p14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5" name="Google Shape;125;p14"/>
          <p:cNvSpPr/>
          <p:nvPr/>
        </p:nvSpPr>
        <p:spPr>
          <a:xfrm>
            <a:off x="2636798" y="1672984"/>
            <a:ext cx="1029354" cy="1295274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4"/>
          <p:cNvSpPr/>
          <p:nvPr/>
        </p:nvSpPr>
        <p:spPr>
          <a:xfrm>
            <a:off x="4054385" y="1672984"/>
            <a:ext cx="1029354" cy="1295274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4"/>
          <p:cNvSpPr/>
          <p:nvPr/>
        </p:nvSpPr>
        <p:spPr>
          <a:xfrm>
            <a:off x="5471973" y="1672984"/>
            <a:ext cx="1029354" cy="1295274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4"/>
          <p:cNvSpPr/>
          <p:nvPr/>
        </p:nvSpPr>
        <p:spPr>
          <a:xfrm>
            <a:off x="6889560" y="1672984"/>
            <a:ext cx="1029354" cy="1295274"/>
          </a:xfrm>
          <a:custGeom>
            <a:rect b="b" l="l" r="r" t="t"/>
            <a:pathLst>
              <a:path extrusionOk="0" h="26802" w="15402">
                <a:moveTo>
                  <a:pt x="1" y="1"/>
                </a:moveTo>
                <a:lnTo>
                  <a:pt x="1" y="22476"/>
                </a:lnTo>
                <a:lnTo>
                  <a:pt x="7701" y="26801"/>
                </a:lnTo>
                <a:lnTo>
                  <a:pt x="15401" y="22476"/>
                </a:lnTo>
                <a:lnTo>
                  <a:pt x="15401" y="1"/>
                </a:lnTo>
                <a:close/>
              </a:path>
            </a:pathLst>
          </a:cu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4"/>
          <p:cNvSpPr/>
          <p:nvPr/>
        </p:nvSpPr>
        <p:spPr>
          <a:xfrm>
            <a:off x="2499800" y="3161725"/>
            <a:ext cx="5598405" cy="18925"/>
          </a:xfrm>
          <a:custGeom>
            <a:rect b="b" l="l" r="r" t="t"/>
            <a:pathLst>
              <a:path extrusionOk="0" h="283" w="57302">
                <a:moveTo>
                  <a:pt x="1" y="1"/>
                </a:moveTo>
                <a:lnTo>
                  <a:pt x="1" y="283"/>
                </a:lnTo>
                <a:lnTo>
                  <a:pt x="57302" y="283"/>
                </a:lnTo>
                <a:lnTo>
                  <a:pt x="57302" y="1"/>
                </a:lnTo>
                <a:close/>
              </a:path>
            </a:pathLst>
          </a:custGeom>
          <a:solidFill>
            <a:srgbClr val="0513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" name="Google Shape;130;p14"/>
          <p:cNvGrpSpPr/>
          <p:nvPr/>
        </p:nvGrpSpPr>
        <p:grpSpPr>
          <a:xfrm>
            <a:off x="3108988" y="3126800"/>
            <a:ext cx="84900" cy="86838"/>
            <a:chOff x="2874175" y="3775050"/>
            <a:chExt cx="84900" cy="86838"/>
          </a:xfrm>
        </p:grpSpPr>
        <p:sp>
          <p:nvSpPr>
            <p:cNvPr id="131" name="Google Shape;131;p14"/>
            <p:cNvSpPr/>
            <p:nvPr/>
          </p:nvSpPr>
          <p:spPr>
            <a:xfrm>
              <a:off x="2874175" y="3775050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14"/>
            <p:cNvSpPr/>
            <p:nvPr/>
          </p:nvSpPr>
          <p:spPr>
            <a:xfrm>
              <a:off x="2874175" y="3776988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" name="Google Shape;133;p14"/>
          <p:cNvGrpSpPr/>
          <p:nvPr/>
        </p:nvGrpSpPr>
        <p:grpSpPr>
          <a:xfrm>
            <a:off x="4526575" y="3126800"/>
            <a:ext cx="84900" cy="86838"/>
            <a:chOff x="2874175" y="3775050"/>
            <a:chExt cx="84900" cy="86838"/>
          </a:xfrm>
        </p:grpSpPr>
        <p:sp>
          <p:nvSpPr>
            <p:cNvPr id="134" name="Google Shape;134;p14"/>
            <p:cNvSpPr/>
            <p:nvPr/>
          </p:nvSpPr>
          <p:spPr>
            <a:xfrm>
              <a:off x="2874175" y="3775050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14"/>
            <p:cNvSpPr/>
            <p:nvPr/>
          </p:nvSpPr>
          <p:spPr>
            <a:xfrm>
              <a:off x="2874175" y="3776988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" name="Google Shape;136;p14"/>
          <p:cNvGrpSpPr/>
          <p:nvPr/>
        </p:nvGrpSpPr>
        <p:grpSpPr>
          <a:xfrm>
            <a:off x="5944138" y="3126800"/>
            <a:ext cx="84900" cy="86838"/>
            <a:chOff x="2874175" y="3775050"/>
            <a:chExt cx="84900" cy="86838"/>
          </a:xfrm>
        </p:grpSpPr>
        <p:sp>
          <p:nvSpPr>
            <p:cNvPr id="137" name="Google Shape;137;p14"/>
            <p:cNvSpPr/>
            <p:nvPr/>
          </p:nvSpPr>
          <p:spPr>
            <a:xfrm>
              <a:off x="2874175" y="3775050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14"/>
            <p:cNvSpPr/>
            <p:nvPr/>
          </p:nvSpPr>
          <p:spPr>
            <a:xfrm>
              <a:off x="2874175" y="3776988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" name="Google Shape;139;p14"/>
          <p:cNvGrpSpPr/>
          <p:nvPr/>
        </p:nvGrpSpPr>
        <p:grpSpPr>
          <a:xfrm>
            <a:off x="7361725" y="3126800"/>
            <a:ext cx="84900" cy="86838"/>
            <a:chOff x="2874175" y="3775050"/>
            <a:chExt cx="84900" cy="86838"/>
          </a:xfrm>
        </p:grpSpPr>
        <p:sp>
          <p:nvSpPr>
            <p:cNvPr id="140" name="Google Shape;140;p14"/>
            <p:cNvSpPr/>
            <p:nvPr/>
          </p:nvSpPr>
          <p:spPr>
            <a:xfrm>
              <a:off x="2874175" y="3775050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2874175" y="3776988"/>
              <a:ext cx="84900" cy="84900"/>
            </a:xfrm>
            <a:prstGeom prst="rect">
              <a:avLst/>
            </a:pr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" name="Google Shape;142;p14"/>
          <p:cNvSpPr txBox="1"/>
          <p:nvPr>
            <p:ph idx="4294967295" type="ctrTitle"/>
          </p:nvPr>
        </p:nvSpPr>
        <p:spPr>
          <a:xfrm>
            <a:off x="2852201" y="1801375"/>
            <a:ext cx="598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3" name="Google Shape;143;p14"/>
          <p:cNvSpPr txBox="1"/>
          <p:nvPr>
            <p:ph idx="4294967295" type="subTitle"/>
          </p:nvPr>
        </p:nvSpPr>
        <p:spPr>
          <a:xfrm>
            <a:off x="2727000" y="2258000"/>
            <a:ext cx="869700" cy="3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44" name="Google Shape;144;p14"/>
          <p:cNvSpPr txBox="1"/>
          <p:nvPr>
            <p:ph idx="4294967295" type="ctrTitle"/>
          </p:nvPr>
        </p:nvSpPr>
        <p:spPr>
          <a:xfrm>
            <a:off x="4269776" y="1801375"/>
            <a:ext cx="598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5" name="Google Shape;145;p14"/>
          <p:cNvSpPr txBox="1"/>
          <p:nvPr>
            <p:ph idx="4294967295" type="subTitle"/>
          </p:nvPr>
        </p:nvSpPr>
        <p:spPr>
          <a:xfrm>
            <a:off x="4134175" y="2258000"/>
            <a:ext cx="869700" cy="3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46" name="Google Shape;146;p14"/>
          <p:cNvSpPr txBox="1"/>
          <p:nvPr>
            <p:ph idx="4294967295" type="ctrTitle"/>
          </p:nvPr>
        </p:nvSpPr>
        <p:spPr>
          <a:xfrm>
            <a:off x="5687363" y="1801375"/>
            <a:ext cx="598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7" name="Google Shape;147;p14"/>
          <p:cNvSpPr txBox="1"/>
          <p:nvPr>
            <p:ph idx="4294967295" type="subTitle"/>
          </p:nvPr>
        </p:nvSpPr>
        <p:spPr>
          <a:xfrm>
            <a:off x="5551763" y="2258000"/>
            <a:ext cx="869700" cy="3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48" name="Google Shape;148;p14"/>
          <p:cNvSpPr txBox="1"/>
          <p:nvPr>
            <p:ph idx="4294967295" type="ctrTitle"/>
          </p:nvPr>
        </p:nvSpPr>
        <p:spPr>
          <a:xfrm>
            <a:off x="7104963" y="1801375"/>
            <a:ext cx="598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9" name="Google Shape;149;p14"/>
          <p:cNvSpPr txBox="1"/>
          <p:nvPr>
            <p:ph idx="4294967295" type="subTitle"/>
          </p:nvPr>
        </p:nvSpPr>
        <p:spPr>
          <a:xfrm>
            <a:off x="6969363" y="2258000"/>
            <a:ext cx="869700" cy="3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</a:endParaRPr>
          </a:p>
        </p:txBody>
      </p:sp>
      <p:cxnSp>
        <p:nvCxnSpPr>
          <p:cNvPr id="150" name="Google Shape;150;p14"/>
          <p:cNvCxnSpPr/>
          <p:nvPr/>
        </p:nvCxnSpPr>
        <p:spPr>
          <a:xfrm>
            <a:off x="3714583" y="1672892"/>
            <a:ext cx="0" cy="10845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" name="Google Shape;151;p14"/>
          <p:cNvCxnSpPr/>
          <p:nvPr/>
        </p:nvCxnSpPr>
        <p:spPr>
          <a:xfrm>
            <a:off x="5141967" y="1672892"/>
            <a:ext cx="0" cy="10845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" name="Google Shape;152;p14"/>
          <p:cNvCxnSpPr/>
          <p:nvPr/>
        </p:nvCxnSpPr>
        <p:spPr>
          <a:xfrm>
            <a:off x="6560683" y="1672892"/>
            <a:ext cx="0" cy="10845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3" name="Google Shape;153;p14"/>
          <p:cNvCxnSpPr/>
          <p:nvPr/>
        </p:nvCxnSpPr>
        <p:spPr>
          <a:xfrm>
            <a:off x="7977167" y="1672892"/>
            <a:ext cx="0" cy="10845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5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JOB POSITION 1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159" name="Google Shape;159;p15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0" name="Google Shape;160;p15"/>
          <p:cNvSpPr txBox="1"/>
          <p:nvPr>
            <p:ph idx="4294967295" type="ctrTitle"/>
          </p:nvPr>
        </p:nvSpPr>
        <p:spPr>
          <a:xfrm>
            <a:off x="4087691" y="2856501"/>
            <a:ext cx="2376300" cy="111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List your responsibilities here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Sort them by relevance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Adapt this to your needs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Try to keep it short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Get straight to the point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1" name="Google Shape;161;p15"/>
          <p:cNvSpPr txBox="1"/>
          <p:nvPr>
            <p:ph idx="4294967295" type="ctrTitle"/>
          </p:nvPr>
        </p:nvSpPr>
        <p:spPr>
          <a:xfrm>
            <a:off x="4122634" y="2091373"/>
            <a:ext cx="1962900" cy="44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2006 -2010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2" name="Google Shape;162;p15"/>
          <p:cNvSpPr txBox="1"/>
          <p:nvPr>
            <p:ph idx="4294967295" type="ctrTitle"/>
          </p:nvPr>
        </p:nvSpPr>
        <p:spPr>
          <a:xfrm>
            <a:off x="4087700" y="1798600"/>
            <a:ext cx="4772400" cy="448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051357"/>
                </a:solidFill>
              </a:rPr>
              <a:t>NAME OF THE COMPANY</a:t>
            </a:r>
            <a:r>
              <a:rPr lang="es" sz="1800">
                <a:solidFill>
                  <a:srgbClr val="051357"/>
                </a:solidFill>
              </a:rPr>
              <a:t> HERE</a:t>
            </a:r>
            <a:endParaRPr sz="1800">
              <a:solidFill>
                <a:srgbClr val="051357"/>
              </a:solidFill>
            </a:endParaRPr>
          </a:p>
        </p:txBody>
      </p:sp>
      <p:sp>
        <p:nvSpPr>
          <p:cNvPr id="163" name="Google Shape;163;p15"/>
          <p:cNvSpPr txBox="1"/>
          <p:nvPr>
            <p:ph idx="4294967295" type="ctrTitle"/>
          </p:nvPr>
        </p:nvSpPr>
        <p:spPr>
          <a:xfrm>
            <a:off x="4087691" y="2486601"/>
            <a:ext cx="3774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51357"/>
                </a:solidFill>
              </a:rPr>
              <a:t>JOB / POSITION TITLE HERE</a:t>
            </a:r>
            <a:endParaRPr sz="1400">
              <a:solidFill>
                <a:srgbClr val="051357"/>
              </a:solidFill>
            </a:endParaRPr>
          </a:p>
        </p:txBody>
      </p:sp>
      <p:cxnSp>
        <p:nvCxnSpPr>
          <p:cNvPr id="164" name="Google Shape;164;p15"/>
          <p:cNvCxnSpPr/>
          <p:nvPr/>
        </p:nvCxnSpPr>
        <p:spPr>
          <a:xfrm rot="10800000">
            <a:off x="3847275" y="1785850"/>
            <a:ext cx="0" cy="21324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diamond"/>
            <a:tailEnd len="med" w="med" type="diamond"/>
          </a:ln>
        </p:spPr>
      </p:cxnSp>
      <p:grpSp>
        <p:nvGrpSpPr>
          <p:cNvPr id="165" name="Google Shape;165;p15"/>
          <p:cNvGrpSpPr/>
          <p:nvPr/>
        </p:nvGrpSpPr>
        <p:grpSpPr>
          <a:xfrm>
            <a:off x="3100407" y="2627789"/>
            <a:ext cx="416435" cy="448528"/>
            <a:chOff x="3190425" y="2627789"/>
            <a:chExt cx="416435" cy="448528"/>
          </a:xfrm>
        </p:grpSpPr>
        <p:sp>
          <p:nvSpPr>
            <p:cNvPr id="166" name="Google Shape;166;p15"/>
            <p:cNvSpPr/>
            <p:nvPr/>
          </p:nvSpPr>
          <p:spPr>
            <a:xfrm>
              <a:off x="3190425" y="2627789"/>
              <a:ext cx="416435" cy="448528"/>
            </a:xfrm>
            <a:custGeom>
              <a:rect b="b" l="l" r="r" t="t"/>
              <a:pathLst>
                <a:path extrusionOk="0" h="31083" w="28859">
                  <a:moveTo>
                    <a:pt x="14430" y="2077"/>
                  </a:moveTo>
                  <a:cubicBezTo>
                    <a:pt x="15087" y="2077"/>
                    <a:pt x="15619" y="2609"/>
                    <a:pt x="15619" y="3262"/>
                  </a:cubicBezTo>
                  <a:cubicBezTo>
                    <a:pt x="15619" y="3915"/>
                    <a:pt x="15087" y="4448"/>
                    <a:pt x="14430" y="4448"/>
                  </a:cubicBezTo>
                  <a:cubicBezTo>
                    <a:pt x="13777" y="4448"/>
                    <a:pt x="13243" y="3915"/>
                    <a:pt x="13243" y="3262"/>
                  </a:cubicBezTo>
                  <a:cubicBezTo>
                    <a:pt x="13243" y="2609"/>
                    <a:pt x="13777" y="2077"/>
                    <a:pt x="14430" y="2077"/>
                  </a:cubicBezTo>
                  <a:close/>
                  <a:moveTo>
                    <a:pt x="13395" y="23277"/>
                  </a:moveTo>
                  <a:lnTo>
                    <a:pt x="13395" y="28959"/>
                  </a:lnTo>
                  <a:cubicBezTo>
                    <a:pt x="9452" y="28625"/>
                    <a:pt x="6039" y="26444"/>
                    <a:pt x="4019" y="23277"/>
                  </a:cubicBezTo>
                  <a:close/>
                  <a:moveTo>
                    <a:pt x="14430" y="0"/>
                  </a:moveTo>
                  <a:cubicBezTo>
                    <a:pt x="12863" y="0"/>
                    <a:pt x="11549" y="1115"/>
                    <a:pt x="11239" y="2591"/>
                  </a:cubicBezTo>
                  <a:cubicBezTo>
                    <a:pt x="4681" y="4067"/>
                    <a:pt x="1" y="9849"/>
                    <a:pt x="1" y="16653"/>
                  </a:cubicBezTo>
                  <a:cubicBezTo>
                    <a:pt x="1" y="18758"/>
                    <a:pt x="467" y="20748"/>
                    <a:pt x="1276" y="22553"/>
                  </a:cubicBezTo>
                  <a:cubicBezTo>
                    <a:pt x="1309" y="22658"/>
                    <a:pt x="1353" y="22753"/>
                    <a:pt x="1415" y="22839"/>
                  </a:cubicBezTo>
                  <a:cubicBezTo>
                    <a:pt x="3734" y="27702"/>
                    <a:pt x="8691" y="31082"/>
                    <a:pt x="14430" y="31082"/>
                  </a:cubicBezTo>
                  <a:cubicBezTo>
                    <a:pt x="22386" y="31082"/>
                    <a:pt x="28859" y="24610"/>
                    <a:pt x="28859" y="16653"/>
                  </a:cubicBezTo>
                  <a:cubicBezTo>
                    <a:pt x="28859" y="16082"/>
                    <a:pt x="28396" y="15616"/>
                    <a:pt x="27820" y="15616"/>
                  </a:cubicBezTo>
                  <a:cubicBezTo>
                    <a:pt x="27248" y="15616"/>
                    <a:pt x="26787" y="16082"/>
                    <a:pt x="26787" y="16653"/>
                  </a:cubicBezTo>
                  <a:cubicBezTo>
                    <a:pt x="26787" y="23115"/>
                    <a:pt x="21796" y="28425"/>
                    <a:pt x="15467" y="28959"/>
                  </a:cubicBezTo>
                  <a:lnTo>
                    <a:pt x="15467" y="22244"/>
                  </a:lnTo>
                  <a:cubicBezTo>
                    <a:pt x="15467" y="21673"/>
                    <a:pt x="15001" y="21205"/>
                    <a:pt x="14430" y="21205"/>
                  </a:cubicBezTo>
                  <a:lnTo>
                    <a:pt x="2958" y="21205"/>
                  </a:lnTo>
                  <a:cubicBezTo>
                    <a:pt x="2515" y="20101"/>
                    <a:pt x="2229" y="18924"/>
                    <a:pt x="2129" y="17691"/>
                  </a:cubicBezTo>
                  <a:lnTo>
                    <a:pt x="21615" y="17691"/>
                  </a:lnTo>
                  <a:cubicBezTo>
                    <a:pt x="22186" y="17691"/>
                    <a:pt x="22648" y="17225"/>
                    <a:pt x="22648" y="16653"/>
                  </a:cubicBezTo>
                  <a:cubicBezTo>
                    <a:pt x="22648" y="16082"/>
                    <a:pt x="22186" y="15616"/>
                    <a:pt x="21615" y="15616"/>
                  </a:cubicBezTo>
                  <a:lnTo>
                    <a:pt x="2120" y="15616"/>
                  </a:lnTo>
                  <a:cubicBezTo>
                    <a:pt x="2557" y="10310"/>
                    <a:pt x="6320" y="5910"/>
                    <a:pt x="11496" y="4658"/>
                  </a:cubicBezTo>
                  <a:cubicBezTo>
                    <a:pt x="12019" y="5758"/>
                    <a:pt x="13134" y="6524"/>
                    <a:pt x="14430" y="6524"/>
                  </a:cubicBezTo>
                  <a:cubicBezTo>
                    <a:pt x="16230" y="6524"/>
                    <a:pt x="17691" y="5062"/>
                    <a:pt x="17691" y="3262"/>
                  </a:cubicBezTo>
                  <a:cubicBezTo>
                    <a:pt x="17691" y="1462"/>
                    <a:pt x="16230" y="0"/>
                    <a:pt x="14430" y="0"/>
                  </a:cubicBezTo>
                  <a:close/>
                </a:path>
              </a:pathLst>
            </a:custGeom>
            <a:solidFill>
              <a:srgbClr val="121D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15"/>
            <p:cNvSpPr/>
            <p:nvPr/>
          </p:nvSpPr>
          <p:spPr>
            <a:xfrm>
              <a:off x="3292328" y="2772503"/>
              <a:ext cx="296868" cy="29913"/>
            </a:xfrm>
            <a:custGeom>
              <a:rect b="b" l="l" r="r" t="t"/>
              <a:pathLst>
                <a:path extrusionOk="0" h="2073" w="20573">
                  <a:moveTo>
                    <a:pt x="1038" y="0"/>
                  </a:moveTo>
                  <a:cubicBezTo>
                    <a:pt x="462" y="0"/>
                    <a:pt x="1" y="462"/>
                    <a:pt x="1" y="1033"/>
                  </a:cubicBezTo>
                  <a:cubicBezTo>
                    <a:pt x="1" y="1609"/>
                    <a:pt x="462" y="2072"/>
                    <a:pt x="1038" y="2072"/>
                  </a:cubicBezTo>
                  <a:lnTo>
                    <a:pt x="19539" y="2072"/>
                  </a:lnTo>
                  <a:cubicBezTo>
                    <a:pt x="20111" y="2072"/>
                    <a:pt x="20573" y="1609"/>
                    <a:pt x="20573" y="1033"/>
                  </a:cubicBezTo>
                  <a:cubicBezTo>
                    <a:pt x="20573" y="462"/>
                    <a:pt x="20111" y="0"/>
                    <a:pt x="19539" y="0"/>
                  </a:cubicBezTo>
                  <a:close/>
                </a:path>
              </a:pathLst>
            </a:custGeom>
            <a:solidFill>
              <a:srgbClr val="121D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" name="Google Shape;168;p15"/>
          <p:cNvSpPr txBox="1"/>
          <p:nvPr>
            <p:ph idx="4294967295" type="ctrTitle"/>
          </p:nvPr>
        </p:nvSpPr>
        <p:spPr>
          <a:xfrm>
            <a:off x="2769975" y="3076325"/>
            <a:ext cx="10773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51357"/>
                </a:solidFill>
              </a:rPr>
              <a:t>INSERT THE LOGO HERE</a:t>
            </a:r>
            <a:endParaRPr sz="1400">
              <a:solidFill>
                <a:srgbClr val="051357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16"/>
          <p:cNvSpPr txBox="1"/>
          <p:nvPr>
            <p:ph idx="4294967295" type="subTitle"/>
          </p:nvPr>
        </p:nvSpPr>
        <p:spPr>
          <a:xfrm>
            <a:off x="6428825" y="2186900"/>
            <a:ext cx="1755000" cy="4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051357"/>
                </a:solidFill>
              </a:rPr>
              <a:t>Mercury is the closest planet to the Sun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174" name="Google Shape;174;p16"/>
          <p:cNvSpPr txBox="1"/>
          <p:nvPr>
            <p:ph idx="4294967295" type="subTitle"/>
          </p:nvPr>
        </p:nvSpPr>
        <p:spPr>
          <a:xfrm>
            <a:off x="2424173" y="2186900"/>
            <a:ext cx="1755000" cy="4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051357"/>
                </a:solidFill>
              </a:rPr>
              <a:t>Venus has a beautiful name, but it’s terribly hot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175" name="Google Shape;175;p16"/>
          <p:cNvSpPr txBox="1"/>
          <p:nvPr>
            <p:ph type="ctrTitle"/>
          </p:nvPr>
        </p:nvSpPr>
        <p:spPr>
          <a:xfrm>
            <a:off x="6014702" y="422275"/>
            <a:ext cx="25317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EDUCATION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176" name="Google Shape;176;p16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7" name="Google Shape;177;p16"/>
          <p:cNvSpPr/>
          <p:nvPr/>
        </p:nvSpPr>
        <p:spPr>
          <a:xfrm>
            <a:off x="4459674" y="1186618"/>
            <a:ext cx="1422" cy="1129"/>
          </a:xfrm>
          <a:custGeom>
            <a:rect b="b" l="l" r="r" t="t"/>
            <a:pathLst>
              <a:path extrusionOk="0" h="27" w="34">
                <a:moveTo>
                  <a:pt x="19" y="1"/>
                </a:moveTo>
                <a:cubicBezTo>
                  <a:pt x="14" y="1"/>
                  <a:pt x="10" y="1"/>
                  <a:pt x="5" y="7"/>
                </a:cubicBezTo>
                <a:cubicBezTo>
                  <a:pt x="1" y="11"/>
                  <a:pt x="5" y="20"/>
                  <a:pt x="10" y="20"/>
                </a:cubicBezTo>
                <a:lnTo>
                  <a:pt x="14" y="25"/>
                </a:lnTo>
                <a:cubicBezTo>
                  <a:pt x="16" y="26"/>
                  <a:pt x="17" y="27"/>
                  <a:pt x="19" y="27"/>
                </a:cubicBezTo>
                <a:cubicBezTo>
                  <a:pt x="22" y="27"/>
                  <a:pt x="26" y="24"/>
                  <a:pt x="29" y="20"/>
                </a:cubicBezTo>
                <a:cubicBezTo>
                  <a:pt x="34" y="16"/>
                  <a:pt x="29" y="11"/>
                  <a:pt x="25" y="7"/>
                </a:cubicBezTo>
                <a:lnTo>
                  <a:pt x="19" y="1"/>
                </a:lnTo>
                <a:close/>
              </a:path>
            </a:pathLst>
          </a:custGeom>
          <a:solidFill>
            <a:srgbClr val="05C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6"/>
          <p:cNvSpPr txBox="1"/>
          <p:nvPr>
            <p:ph idx="4294967295" type="subTitle"/>
          </p:nvPr>
        </p:nvSpPr>
        <p:spPr>
          <a:xfrm>
            <a:off x="3373157" y="1938959"/>
            <a:ext cx="806100" cy="35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rPr>
              <a:t>NAME</a:t>
            </a:r>
            <a:endParaRPr sz="1400">
              <a:solidFill>
                <a:srgbClr val="051357"/>
              </a:solidFill>
              <a:latin typeface="Teko Medium"/>
              <a:ea typeface="Teko Medium"/>
              <a:cs typeface="Teko Medium"/>
              <a:sym typeface="Teko Medium"/>
            </a:endParaRPr>
          </a:p>
        </p:txBody>
      </p:sp>
      <p:sp>
        <p:nvSpPr>
          <p:cNvPr id="179" name="Google Shape;179;p16"/>
          <p:cNvSpPr txBox="1"/>
          <p:nvPr>
            <p:ph idx="4294967295" type="subTitle"/>
          </p:nvPr>
        </p:nvSpPr>
        <p:spPr>
          <a:xfrm>
            <a:off x="6428750" y="3378000"/>
            <a:ext cx="1755000" cy="4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051357"/>
                </a:solidFill>
              </a:rPr>
              <a:t>Saturn is the ringed one. It’s a gas giant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180" name="Google Shape;180;p16"/>
          <p:cNvSpPr txBox="1"/>
          <p:nvPr>
            <p:ph idx="4294967295" type="subTitle"/>
          </p:nvPr>
        </p:nvSpPr>
        <p:spPr>
          <a:xfrm>
            <a:off x="2424173" y="3378002"/>
            <a:ext cx="1755000" cy="4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051357"/>
                </a:solidFill>
              </a:rPr>
              <a:t>Despite being red, Mars is a cold place, not hot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181" name="Google Shape;181;p16"/>
          <p:cNvSpPr txBox="1"/>
          <p:nvPr>
            <p:ph idx="4294967295" type="subTitle"/>
          </p:nvPr>
        </p:nvSpPr>
        <p:spPr>
          <a:xfrm>
            <a:off x="3373157" y="3130066"/>
            <a:ext cx="806100" cy="35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rPr>
              <a:t>NAME</a:t>
            </a:r>
            <a:endParaRPr sz="1400">
              <a:solidFill>
                <a:srgbClr val="051357"/>
              </a:solidFill>
              <a:latin typeface="Teko Medium"/>
              <a:ea typeface="Teko Medium"/>
              <a:cs typeface="Teko Medium"/>
              <a:sym typeface="Teko Medium"/>
            </a:endParaRPr>
          </a:p>
        </p:txBody>
      </p:sp>
      <p:sp>
        <p:nvSpPr>
          <p:cNvPr id="182" name="Google Shape;182;p16"/>
          <p:cNvSpPr/>
          <p:nvPr/>
        </p:nvSpPr>
        <p:spPr>
          <a:xfrm>
            <a:off x="4340077" y="1937873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6"/>
          <p:cNvSpPr/>
          <p:nvPr/>
        </p:nvSpPr>
        <p:spPr>
          <a:xfrm>
            <a:off x="4374299" y="1972074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16"/>
          <p:cNvSpPr/>
          <p:nvPr/>
        </p:nvSpPr>
        <p:spPr>
          <a:xfrm>
            <a:off x="5527502" y="1937873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16"/>
          <p:cNvSpPr/>
          <p:nvPr/>
        </p:nvSpPr>
        <p:spPr>
          <a:xfrm>
            <a:off x="5561724" y="1972074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16"/>
          <p:cNvSpPr/>
          <p:nvPr/>
        </p:nvSpPr>
        <p:spPr>
          <a:xfrm>
            <a:off x="4340077" y="3113198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16"/>
          <p:cNvSpPr/>
          <p:nvPr/>
        </p:nvSpPr>
        <p:spPr>
          <a:xfrm>
            <a:off x="4374299" y="3147399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16"/>
          <p:cNvSpPr/>
          <p:nvPr/>
        </p:nvSpPr>
        <p:spPr>
          <a:xfrm>
            <a:off x="5527502" y="3113198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16"/>
          <p:cNvSpPr/>
          <p:nvPr/>
        </p:nvSpPr>
        <p:spPr>
          <a:xfrm>
            <a:off x="5561724" y="3147399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0" name="Google Shape;190;p16"/>
          <p:cNvCxnSpPr>
            <a:stCxn id="183" idx="3"/>
            <a:endCxn id="185" idx="1"/>
          </p:cNvCxnSpPr>
          <p:nvPr/>
        </p:nvCxnSpPr>
        <p:spPr>
          <a:xfrm>
            <a:off x="5046299" y="2308074"/>
            <a:ext cx="515400" cy="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1" name="Google Shape;191;p16"/>
          <p:cNvCxnSpPr>
            <a:stCxn id="185" idx="2"/>
            <a:endCxn id="187" idx="0"/>
          </p:cNvCxnSpPr>
          <p:nvPr/>
        </p:nvCxnSpPr>
        <p:spPr>
          <a:xfrm rot="5400000">
            <a:off x="5052324" y="2302074"/>
            <a:ext cx="503400" cy="1187400"/>
          </a:xfrm>
          <a:prstGeom prst="bentConnector3">
            <a:avLst>
              <a:gd fmla="val 49993" name="adj1"/>
            </a:avLst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2" name="Google Shape;192;p16"/>
          <p:cNvCxnSpPr>
            <a:stCxn id="187" idx="3"/>
            <a:endCxn id="189" idx="1"/>
          </p:cNvCxnSpPr>
          <p:nvPr/>
        </p:nvCxnSpPr>
        <p:spPr>
          <a:xfrm>
            <a:off x="5046299" y="3483399"/>
            <a:ext cx="515400" cy="600"/>
          </a:xfrm>
          <a:prstGeom prst="bentConnector3">
            <a:avLst>
              <a:gd fmla="val 50002" name="adj1"/>
            </a:avLst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" name="Google Shape;193;p16"/>
          <p:cNvSpPr txBox="1"/>
          <p:nvPr>
            <p:ph idx="4294967295" type="subTitle"/>
          </p:nvPr>
        </p:nvSpPr>
        <p:spPr>
          <a:xfrm>
            <a:off x="6428807" y="1938959"/>
            <a:ext cx="806100" cy="35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rPr>
              <a:t>NAME</a:t>
            </a:r>
            <a:endParaRPr sz="1400">
              <a:solidFill>
                <a:srgbClr val="051357"/>
              </a:solidFill>
              <a:latin typeface="Teko Medium"/>
              <a:ea typeface="Teko Medium"/>
              <a:cs typeface="Teko Medium"/>
              <a:sym typeface="Teko Medium"/>
            </a:endParaRPr>
          </a:p>
        </p:txBody>
      </p:sp>
      <p:sp>
        <p:nvSpPr>
          <p:cNvPr id="194" name="Google Shape;194;p16"/>
          <p:cNvSpPr txBox="1"/>
          <p:nvPr>
            <p:ph idx="4294967295" type="subTitle"/>
          </p:nvPr>
        </p:nvSpPr>
        <p:spPr>
          <a:xfrm>
            <a:off x="6428807" y="3130066"/>
            <a:ext cx="806100" cy="35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 Medium"/>
                <a:ea typeface="Teko Medium"/>
                <a:cs typeface="Teko Medium"/>
                <a:sym typeface="Teko Medium"/>
              </a:rPr>
              <a:t>NAME</a:t>
            </a:r>
            <a:endParaRPr sz="1400">
              <a:solidFill>
                <a:srgbClr val="051357"/>
              </a:solidFill>
              <a:latin typeface="Teko Medium"/>
              <a:ea typeface="Teko Medium"/>
              <a:cs typeface="Teko Medium"/>
              <a:sym typeface="Teko Medium"/>
            </a:endParaRPr>
          </a:p>
        </p:txBody>
      </p:sp>
      <p:sp>
        <p:nvSpPr>
          <p:cNvPr id="195" name="Google Shape;195;p16"/>
          <p:cNvSpPr txBox="1"/>
          <p:nvPr>
            <p:ph idx="4294967295" type="subTitle"/>
          </p:nvPr>
        </p:nvSpPr>
        <p:spPr>
          <a:xfrm>
            <a:off x="4303659" y="3339476"/>
            <a:ext cx="806100" cy="47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96" name="Google Shape;196;p16"/>
          <p:cNvSpPr txBox="1"/>
          <p:nvPr>
            <p:ph idx="4294967295" type="subTitle"/>
          </p:nvPr>
        </p:nvSpPr>
        <p:spPr>
          <a:xfrm>
            <a:off x="5494684" y="3339476"/>
            <a:ext cx="806100" cy="47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97" name="Google Shape;197;p16"/>
          <p:cNvSpPr txBox="1"/>
          <p:nvPr>
            <p:ph idx="4294967295" type="subTitle"/>
          </p:nvPr>
        </p:nvSpPr>
        <p:spPr>
          <a:xfrm>
            <a:off x="4303659" y="2170975"/>
            <a:ext cx="806100" cy="47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98" name="Google Shape;198;p16"/>
          <p:cNvSpPr txBox="1"/>
          <p:nvPr>
            <p:ph idx="4294967295" type="subTitle"/>
          </p:nvPr>
        </p:nvSpPr>
        <p:spPr>
          <a:xfrm>
            <a:off x="5494684" y="2170975"/>
            <a:ext cx="806100" cy="47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2010-2019</a:t>
            </a:r>
            <a:endParaRPr sz="1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17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INSTITUTION 1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204" name="Google Shape;204;p17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05" name="Google Shape;205;p17"/>
          <p:cNvGrpSpPr/>
          <p:nvPr/>
        </p:nvGrpSpPr>
        <p:grpSpPr>
          <a:xfrm>
            <a:off x="3262353" y="2679699"/>
            <a:ext cx="345541" cy="344701"/>
            <a:chOff x="-42796875" y="2680675"/>
            <a:chExt cx="319000" cy="318225"/>
          </a:xfrm>
        </p:grpSpPr>
        <p:sp>
          <p:nvSpPr>
            <p:cNvPr id="206" name="Google Shape;206;p1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1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1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1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1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1" name="Google Shape;211;p17"/>
          <p:cNvSpPr txBox="1"/>
          <p:nvPr>
            <p:ph idx="4294967295" type="ctrTitle"/>
          </p:nvPr>
        </p:nvSpPr>
        <p:spPr>
          <a:xfrm>
            <a:off x="4088741" y="2856218"/>
            <a:ext cx="2376300" cy="111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List the subjects here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Sort them by relevance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Adapt this to your needs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Try to keep it short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Get straight to the point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2" name="Google Shape;212;p17"/>
          <p:cNvSpPr txBox="1"/>
          <p:nvPr>
            <p:ph idx="4294967295" type="ctrTitle"/>
          </p:nvPr>
        </p:nvSpPr>
        <p:spPr>
          <a:xfrm>
            <a:off x="4123684" y="2091090"/>
            <a:ext cx="1962900" cy="44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2000-2006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3" name="Google Shape;213;p17"/>
          <p:cNvSpPr txBox="1"/>
          <p:nvPr>
            <p:ph idx="4294967295" type="ctrTitle"/>
          </p:nvPr>
        </p:nvSpPr>
        <p:spPr>
          <a:xfrm>
            <a:off x="4088750" y="1798325"/>
            <a:ext cx="4497900" cy="448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051357"/>
                </a:solidFill>
              </a:rPr>
              <a:t>INSTITUTION NAME HERE</a:t>
            </a:r>
            <a:endParaRPr sz="1800">
              <a:solidFill>
                <a:srgbClr val="051357"/>
              </a:solidFill>
            </a:endParaRPr>
          </a:p>
        </p:txBody>
      </p:sp>
      <p:sp>
        <p:nvSpPr>
          <p:cNvPr id="214" name="Google Shape;214;p17"/>
          <p:cNvSpPr txBox="1"/>
          <p:nvPr>
            <p:ph idx="4294967295" type="ctrTitle"/>
          </p:nvPr>
        </p:nvSpPr>
        <p:spPr>
          <a:xfrm>
            <a:off x="4088753" y="2486325"/>
            <a:ext cx="50553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51357"/>
                </a:solidFill>
              </a:rPr>
              <a:t>PRINCIPAL SUBJECTS / OCCUPATIONAL SKILLS COVERED</a:t>
            </a:r>
            <a:endParaRPr sz="1400">
              <a:solidFill>
                <a:srgbClr val="051357"/>
              </a:solidFill>
            </a:endParaRPr>
          </a:p>
        </p:txBody>
      </p:sp>
      <p:cxnSp>
        <p:nvCxnSpPr>
          <p:cNvPr id="215" name="Google Shape;215;p17"/>
          <p:cNvCxnSpPr/>
          <p:nvPr/>
        </p:nvCxnSpPr>
        <p:spPr>
          <a:xfrm rot="10800000">
            <a:off x="3848325" y="1785850"/>
            <a:ext cx="0" cy="21324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diamond"/>
            <a:tailEnd len="med" w="med" type="diamond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18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COMMUNICATION SKILLS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221" name="Google Shape;221;p18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2" name="Google Shape;222;p18"/>
          <p:cNvSpPr txBox="1"/>
          <p:nvPr>
            <p:ph idx="4294967295" type="ctrTitle"/>
          </p:nvPr>
        </p:nvSpPr>
        <p:spPr>
          <a:xfrm>
            <a:off x="4087400" y="1785850"/>
            <a:ext cx="4459200" cy="448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051357"/>
                </a:solidFill>
              </a:rPr>
              <a:t>COMMUNICATION SKILLS</a:t>
            </a:r>
            <a:endParaRPr sz="1800">
              <a:solidFill>
                <a:srgbClr val="051357"/>
              </a:solidFill>
            </a:endParaRPr>
          </a:p>
        </p:txBody>
      </p:sp>
      <p:sp>
        <p:nvSpPr>
          <p:cNvPr id="223" name="Google Shape;223;p18"/>
          <p:cNvSpPr txBox="1"/>
          <p:nvPr>
            <p:ph idx="4294967295" type="ctrTitle"/>
          </p:nvPr>
        </p:nvSpPr>
        <p:spPr>
          <a:xfrm>
            <a:off x="4155813" y="3407117"/>
            <a:ext cx="980700" cy="21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Language 1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4" name="Google Shape;224;p18"/>
          <p:cNvSpPr txBox="1"/>
          <p:nvPr>
            <p:ph idx="4294967295" type="ctrTitle"/>
          </p:nvPr>
        </p:nvSpPr>
        <p:spPr>
          <a:xfrm>
            <a:off x="4155813" y="3624317"/>
            <a:ext cx="980700" cy="21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Language 2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" name="Google Shape;225;p18"/>
          <p:cNvSpPr txBox="1"/>
          <p:nvPr>
            <p:ph idx="4294967295" type="ctrTitle"/>
          </p:nvPr>
        </p:nvSpPr>
        <p:spPr>
          <a:xfrm>
            <a:off x="4087403" y="2161650"/>
            <a:ext cx="17385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MOTHER TONGUE(S)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6" name="Google Shape;226;p18"/>
          <p:cNvSpPr txBox="1"/>
          <p:nvPr>
            <p:ph idx="4294967295" type="ctrTitle"/>
          </p:nvPr>
        </p:nvSpPr>
        <p:spPr>
          <a:xfrm>
            <a:off x="4087401" y="2476675"/>
            <a:ext cx="2030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Language 1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51357"/>
              </a:buClr>
              <a:buSzPts val="1200"/>
              <a:buFont typeface="Abel"/>
              <a:buChar char="●"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Language 2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227" name="Google Shape;227;p18"/>
          <p:cNvGrpSpPr/>
          <p:nvPr/>
        </p:nvGrpSpPr>
        <p:grpSpPr>
          <a:xfrm>
            <a:off x="5136695" y="3446425"/>
            <a:ext cx="1683262" cy="139003"/>
            <a:chOff x="6813400" y="3467202"/>
            <a:chExt cx="1442260" cy="139003"/>
          </a:xfrm>
        </p:grpSpPr>
        <p:sp>
          <p:nvSpPr>
            <p:cNvPr id="228" name="Google Shape;228;p18"/>
            <p:cNvSpPr/>
            <p:nvPr/>
          </p:nvSpPr>
          <p:spPr>
            <a:xfrm>
              <a:off x="6813400" y="3467202"/>
              <a:ext cx="1442260" cy="139003"/>
            </a:xfrm>
            <a:custGeom>
              <a:rect b="b" l="l" r="r" t="t"/>
              <a:pathLst>
                <a:path extrusionOk="0" h="2226" w="22653">
                  <a:moveTo>
                    <a:pt x="0" y="0"/>
                  </a:moveTo>
                  <a:lnTo>
                    <a:pt x="0" y="2225"/>
                  </a:lnTo>
                  <a:lnTo>
                    <a:pt x="22652" y="2225"/>
                  </a:lnTo>
                  <a:lnTo>
                    <a:pt x="22652" y="0"/>
                  </a:lnTo>
                  <a:close/>
                </a:path>
              </a:pathLst>
            </a:cu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8"/>
            <p:cNvSpPr/>
            <p:nvPr/>
          </p:nvSpPr>
          <p:spPr>
            <a:xfrm>
              <a:off x="6859543" y="3504600"/>
              <a:ext cx="1349525" cy="64100"/>
            </a:xfrm>
            <a:custGeom>
              <a:rect b="b" l="l" r="r" t="t"/>
              <a:pathLst>
                <a:path extrusionOk="0" h="1301" w="12480">
                  <a:moveTo>
                    <a:pt x="1" y="1"/>
                  </a:moveTo>
                  <a:lnTo>
                    <a:pt x="1" y="1300"/>
                  </a:lnTo>
                  <a:lnTo>
                    <a:pt x="12480" y="1300"/>
                  </a:lnTo>
                  <a:lnTo>
                    <a:pt x="12480" y="1"/>
                  </a:lnTo>
                  <a:close/>
                </a:path>
              </a:pathLst>
            </a:cu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" name="Google Shape;230;p18"/>
          <p:cNvGrpSpPr/>
          <p:nvPr/>
        </p:nvGrpSpPr>
        <p:grpSpPr>
          <a:xfrm>
            <a:off x="5136695" y="3664525"/>
            <a:ext cx="1683262" cy="139003"/>
            <a:chOff x="6813400" y="3685302"/>
            <a:chExt cx="1442260" cy="139003"/>
          </a:xfrm>
        </p:grpSpPr>
        <p:sp>
          <p:nvSpPr>
            <p:cNvPr id="231" name="Google Shape;231;p18"/>
            <p:cNvSpPr/>
            <p:nvPr/>
          </p:nvSpPr>
          <p:spPr>
            <a:xfrm>
              <a:off x="6813400" y="3685302"/>
              <a:ext cx="1442260" cy="139003"/>
            </a:xfrm>
            <a:custGeom>
              <a:rect b="b" l="l" r="r" t="t"/>
              <a:pathLst>
                <a:path extrusionOk="0" h="2226" w="22653">
                  <a:moveTo>
                    <a:pt x="0" y="0"/>
                  </a:moveTo>
                  <a:lnTo>
                    <a:pt x="0" y="2225"/>
                  </a:lnTo>
                  <a:lnTo>
                    <a:pt x="22652" y="2225"/>
                  </a:lnTo>
                  <a:lnTo>
                    <a:pt x="22652" y="0"/>
                  </a:lnTo>
                  <a:close/>
                </a:path>
              </a:pathLst>
            </a:cu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8"/>
            <p:cNvSpPr/>
            <p:nvPr/>
          </p:nvSpPr>
          <p:spPr>
            <a:xfrm>
              <a:off x="6859548" y="3722700"/>
              <a:ext cx="967886" cy="64100"/>
            </a:xfrm>
            <a:custGeom>
              <a:rect b="b" l="l" r="r" t="t"/>
              <a:pathLst>
                <a:path extrusionOk="0" h="1301" w="12480">
                  <a:moveTo>
                    <a:pt x="1" y="1"/>
                  </a:moveTo>
                  <a:lnTo>
                    <a:pt x="1" y="1300"/>
                  </a:lnTo>
                  <a:lnTo>
                    <a:pt x="12480" y="1300"/>
                  </a:lnTo>
                  <a:lnTo>
                    <a:pt x="12480" y="1"/>
                  </a:lnTo>
                  <a:close/>
                </a:path>
              </a:pathLst>
            </a:cu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33" name="Google Shape;233;p18"/>
          <p:cNvCxnSpPr/>
          <p:nvPr/>
        </p:nvCxnSpPr>
        <p:spPr>
          <a:xfrm rot="10800000">
            <a:off x="3846975" y="1785850"/>
            <a:ext cx="0" cy="21324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234" name="Google Shape;234;p18"/>
          <p:cNvSpPr txBox="1"/>
          <p:nvPr>
            <p:ph idx="4294967295" type="ctrTitle"/>
          </p:nvPr>
        </p:nvSpPr>
        <p:spPr>
          <a:xfrm>
            <a:off x="4087395" y="3037225"/>
            <a:ext cx="44592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OTHER LANGUAGE(S)</a:t>
            </a:r>
            <a:endParaRPr sz="12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235" name="Google Shape;235;p18"/>
          <p:cNvGrpSpPr/>
          <p:nvPr/>
        </p:nvGrpSpPr>
        <p:grpSpPr>
          <a:xfrm>
            <a:off x="3262359" y="2667573"/>
            <a:ext cx="393574" cy="368953"/>
            <a:chOff x="3865000" y="847675"/>
            <a:chExt cx="483150" cy="452925"/>
          </a:xfrm>
        </p:grpSpPr>
        <p:sp>
          <p:nvSpPr>
            <p:cNvPr id="236" name="Google Shape;236;p1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37" name="Google Shape;237;p1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38" name="Google Shape;238;p1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39" name="Google Shape;239;p1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0513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19"/>
          <p:cNvSpPr/>
          <p:nvPr/>
        </p:nvSpPr>
        <p:spPr>
          <a:xfrm>
            <a:off x="2846825" y="1946688"/>
            <a:ext cx="914700" cy="9147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9"/>
          <p:cNvSpPr/>
          <p:nvPr/>
        </p:nvSpPr>
        <p:spPr>
          <a:xfrm>
            <a:off x="2889100" y="1988938"/>
            <a:ext cx="830100" cy="830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19"/>
          <p:cNvSpPr/>
          <p:nvPr/>
        </p:nvSpPr>
        <p:spPr>
          <a:xfrm rot="10800000">
            <a:off x="5495975" y="1946625"/>
            <a:ext cx="914700" cy="9147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19"/>
          <p:cNvSpPr/>
          <p:nvPr/>
        </p:nvSpPr>
        <p:spPr>
          <a:xfrm rot="10800000">
            <a:off x="5538300" y="1988925"/>
            <a:ext cx="830100" cy="830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19"/>
          <p:cNvSpPr/>
          <p:nvPr/>
        </p:nvSpPr>
        <p:spPr>
          <a:xfrm>
            <a:off x="4171400" y="1946688"/>
            <a:ext cx="914700" cy="9147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19"/>
          <p:cNvSpPr/>
          <p:nvPr/>
        </p:nvSpPr>
        <p:spPr>
          <a:xfrm>
            <a:off x="4213675" y="1988938"/>
            <a:ext cx="830100" cy="830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19"/>
          <p:cNvSpPr/>
          <p:nvPr/>
        </p:nvSpPr>
        <p:spPr>
          <a:xfrm rot="10800000">
            <a:off x="6819700" y="1946625"/>
            <a:ext cx="914700" cy="9147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19"/>
          <p:cNvSpPr/>
          <p:nvPr/>
        </p:nvSpPr>
        <p:spPr>
          <a:xfrm rot="10800000">
            <a:off x="6862025" y="1988925"/>
            <a:ext cx="830100" cy="8301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19"/>
          <p:cNvSpPr/>
          <p:nvPr/>
        </p:nvSpPr>
        <p:spPr>
          <a:xfrm>
            <a:off x="4461536" y="2238236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3" name="Google Shape;253;p19"/>
          <p:cNvGrpSpPr/>
          <p:nvPr/>
        </p:nvGrpSpPr>
        <p:grpSpPr>
          <a:xfrm>
            <a:off x="3137375" y="2238496"/>
            <a:ext cx="333562" cy="330991"/>
            <a:chOff x="-50524250" y="2686150"/>
            <a:chExt cx="301675" cy="299350"/>
          </a:xfrm>
        </p:grpSpPr>
        <p:sp>
          <p:nvSpPr>
            <p:cNvPr id="254" name="Google Shape;254;p1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" name="Google Shape;260;p19"/>
          <p:cNvGrpSpPr/>
          <p:nvPr/>
        </p:nvGrpSpPr>
        <p:grpSpPr>
          <a:xfrm>
            <a:off x="5786972" y="2258078"/>
            <a:ext cx="332705" cy="291794"/>
            <a:chOff x="-46033225" y="1982825"/>
            <a:chExt cx="300900" cy="263900"/>
          </a:xfrm>
        </p:grpSpPr>
        <p:sp>
          <p:nvSpPr>
            <p:cNvPr id="261" name="Google Shape;261;p1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" name="Google Shape;264;p19"/>
          <p:cNvGrpSpPr/>
          <p:nvPr/>
        </p:nvGrpSpPr>
        <p:grpSpPr>
          <a:xfrm>
            <a:off x="7110688" y="2277690"/>
            <a:ext cx="331821" cy="252570"/>
            <a:chOff x="-47527350" y="2747625"/>
            <a:chExt cx="300100" cy="228425"/>
          </a:xfrm>
        </p:grpSpPr>
        <p:sp>
          <p:nvSpPr>
            <p:cNvPr id="265" name="Google Shape;265;p1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1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" name="Google Shape;271;p19"/>
          <p:cNvSpPr txBox="1"/>
          <p:nvPr>
            <p:ph idx="4294967295" type="subTitle"/>
          </p:nvPr>
        </p:nvSpPr>
        <p:spPr>
          <a:xfrm>
            <a:off x="5344600" y="3027353"/>
            <a:ext cx="1257300" cy="107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MERCURY</a:t>
            </a:r>
            <a:br>
              <a:rPr lang="es" sz="1000">
                <a:solidFill>
                  <a:srgbClr val="051357"/>
                </a:solidFill>
              </a:rPr>
            </a:br>
            <a:r>
              <a:rPr lang="es" sz="1000">
                <a:solidFill>
                  <a:srgbClr val="051357"/>
                </a:solidFill>
              </a:rPr>
              <a:t>Mercury is the closest planet to the Sun</a:t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272" name="Google Shape;272;p19"/>
          <p:cNvSpPr txBox="1"/>
          <p:nvPr>
            <p:ph idx="4294967295" type="subTitle"/>
          </p:nvPr>
        </p:nvSpPr>
        <p:spPr>
          <a:xfrm>
            <a:off x="2754863" y="3027350"/>
            <a:ext cx="10986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VENUS</a:t>
            </a:r>
            <a:br>
              <a:rPr lang="es" sz="1000">
                <a:solidFill>
                  <a:srgbClr val="051357"/>
                </a:solidFill>
              </a:rPr>
            </a:br>
            <a:r>
              <a:rPr lang="es" sz="1000">
                <a:solidFill>
                  <a:srgbClr val="051357"/>
                </a:solidFill>
              </a:rPr>
              <a:t>Venus has a beautiful name</a:t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273" name="Google Shape;273;p19"/>
          <p:cNvSpPr txBox="1"/>
          <p:nvPr>
            <p:ph idx="4294967295" type="subTitle"/>
          </p:nvPr>
        </p:nvSpPr>
        <p:spPr>
          <a:xfrm>
            <a:off x="4000075" y="3027350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MARS</a:t>
            </a:r>
            <a:br>
              <a:rPr lang="es" sz="1000">
                <a:solidFill>
                  <a:srgbClr val="051357"/>
                </a:solidFill>
              </a:rPr>
            </a:br>
            <a:r>
              <a:rPr lang="es" sz="1000">
                <a:solidFill>
                  <a:srgbClr val="051357"/>
                </a:solidFill>
              </a:rPr>
              <a:t>Despite being red, Mars is a cold place</a:t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274" name="Google Shape;274;p19"/>
          <p:cNvSpPr txBox="1"/>
          <p:nvPr>
            <p:ph idx="4294967295" type="subTitle"/>
          </p:nvPr>
        </p:nvSpPr>
        <p:spPr>
          <a:xfrm>
            <a:off x="6647950" y="3027350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JUPITER</a:t>
            </a:r>
            <a:br>
              <a:rPr lang="es" sz="1000">
                <a:solidFill>
                  <a:srgbClr val="051357"/>
                </a:solidFill>
              </a:rPr>
            </a:br>
            <a:r>
              <a:rPr lang="es" sz="1000">
                <a:solidFill>
                  <a:srgbClr val="051357"/>
                </a:solidFill>
              </a:rPr>
              <a:t>It’s a gas giant and the biggest planet</a:t>
            </a:r>
            <a:endParaRPr sz="1000">
              <a:solidFill>
                <a:srgbClr val="051357"/>
              </a:solidFill>
            </a:endParaRPr>
          </a:p>
        </p:txBody>
      </p:sp>
      <p:sp>
        <p:nvSpPr>
          <p:cNvPr id="275" name="Google Shape;275;p19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TECHNICAL SKILLS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276" name="Google Shape;276;p19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20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COMPUTER SKILLS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282" name="Google Shape;282;p20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3" name="Google Shape;283;p20"/>
          <p:cNvSpPr/>
          <p:nvPr/>
        </p:nvSpPr>
        <p:spPr>
          <a:xfrm>
            <a:off x="2853602" y="3412910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0"/>
          <p:cNvSpPr/>
          <p:nvPr/>
        </p:nvSpPr>
        <p:spPr>
          <a:xfrm>
            <a:off x="2887824" y="3447112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85" name="Google Shape;285;p20"/>
          <p:cNvCxnSpPr/>
          <p:nvPr/>
        </p:nvCxnSpPr>
        <p:spPr>
          <a:xfrm rot="-5400000">
            <a:off x="3127207" y="3350512"/>
            <a:ext cx="193200" cy="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6" name="Google Shape;286;p20"/>
          <p:cNvSpPr/>
          <p:nvPr/>
        </p:nvSpPr>
        <p:spPr>
          <a:xfrm>
            <a:off x="2853587" y="2959551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20"/>
          <p:cNvSpPr/>
          <p:nvPr/>
        </p:nvSpPr>
        <p:spPr>
          <a:xfrm>
            <a:off x="2853587" y="2704538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20"/>
          <p:cNvSpPr/>
          <p:nvPr/>
        </p:nvSpPr>
        <p:spPr>
          <a:xfrm>
            <a:off x="2853587" y="2449525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20"/>
          <p:cNvSpPr/>
          <p:nvPr/>
        </p:nvSpPr>
        <p:spPr>
          <a:xfrm>
            <a:off x="2853587" y="2194513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20"/>
          <p:cNvSpPr/>
          <p:nvPr/>
        </p:nvSpPr>
        <p:spPr>
          <a:xfrm>
            <a:off x="2853587" y="1939500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1" name="Google Shape;291;p20"/>
          <p:cNvGrpSpPr/>
          <p:nvPr/>
        </p:nvGrpSpPr>
        <p:grpSpPr>
          <a:xfrm rot="-5400000">
            <a:off x="3057424" y="3618873"/>
            <a:ext cx="332705" cy="333590"/>
            <a:chOff x="-44528075" y="1982825"/>
            <a:chExt cx="300900" cy="301700"/>
          </a:xfrm>
        </p:grpSpPr>
        <p:sp>
          <p:nvSpPr>
            <p:cNvPr id="292" name="Google Shape;292;p20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0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0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0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0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0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0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" name="Google Shape;299;p20"/>
          <p:cNvSpPr/>
          <p:nvPr/>
        </p:nvSpPr>
        <p:spPr>
          <a:xfrm>
            <a:off x="4241965" y="3412910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20"/>
          <p:cNvSpPr/>
          <p:nvPr/>
        </p:nvSpPr>
        <p:spPr>
          <a:xfrm>
            <a:off x="4276186" y="3447112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01" name="Google Shape;301;p20"/>
          <p:cNvCxnSpPr/>
          <p:nvPr/>
        </p:nvCxnSpPr>
        <p:spPr>
          <a:xfrm rot="-5400000">
            <a:off x="4515569" y="3350512"/>
            <a:ext cx="193200" cy="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2" name="Google Shape;302;p20"/>
          <p:cNvSpPr/>
          <p:nvPr/>
        </p:nvSpPr>
        <p:spPr>
          <a:xfrm>
            <a:off x="4241950" y="2959551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20"/>
          <p:cNvSpPr/>
          <p:nvPr/>
        </p:nvSpPr>
        <p:spPr>
          <a:xfrm>
            <a:off x="4241950" y="2704538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20"/>
          <p:cNvSpPr/>
          <p:nvPr/>
        </p:nvSpPr>
        <p:spPr>
          <a:xfrm>
            <a:off x="4241950" y="2449525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20"/>
          <p:cNvSpPr/>
          <p:nvPr/>
        </p:nvSpPr>
        <p:spPr>
          <a:xfrm>
            <a:off x="4241950" y="2194513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0"/>
          <p:cNvSpPr/>
          <p:nvPr/>
        </p:nvSpPr>
        <p:spPr>
          <a:xfrm>
            <a:off x="4241950" y="1939500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" name="Google Shape;307;p20"/>
          <p:cNvSpPr/>
          <p:nvPr/>
        </p:nvSpPr>
        <p:spPr>
          <a:xfrm>
            <a:off x="5619502" y="3412910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20"/>
          <p:cNvSpPr/>
          <p:nvPr/>
        </p:nvSpPr>
        <p:spPr>
          <a:xfrm>
            <a:off x="5653724" y="3447112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20"/>
          <p:cNvSpPr/>
          <p:nvPr/>
        </p:nvSpPr>
        <p:spPr>
          <a:xfrm>
            <a:off x="5619487" y="2959551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20"/>
          <p:cNvSpPr/>
          <p:nvPr/>
        </p:nvSpPr>
        <p:spPr>
          <a:xfrm>
            <a:off x="5619487" y="2704538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20"/>
          <p:cNvSpPr/>
          <p:nvPr/>
        </p:nvSpPr>
        <p:spPr>
          <a:xfrm>
            <a:off x="5619487" y="2449525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20"/>
          <p:cNvSpPr/>
          <p:nvPr/>
        </p:nvSpPr>
        <p:spPr>
          <a:xfrm>
            <a:off x="5619487" y="2194513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20"/>
          <p:cNvSpPr/>
          <p:nvPr/>
        </p:nvSpPr>
        <p:spPr>
          <a:xfrm>
            <a:off x="5619487" y="1939500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20"/>
          <p:cNvSpPr/>
          <p:nvPr/>
        </p:nvSpPr>
        <p:spPr>
          <a:xfrm>
            <a:off x="4457943" y="3619320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20"/>
          <p:cNvSpPr/>
          <p:nvPr/>
        </p:nvSpPr>
        <p:spPr>
          <a:xfrm>
            <a:off x="6997040" y="3412910"/>
            <a:ext cx="740400" cy="740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20"/>
          <p:cNvSpPr/>
          <p:nvPr/>
        </p:nvSpPr>
        <p:spPr>
          <a:xfrm>
            <a:off x="7031261" y="3447112"/>
            <a:ext cx="672000" cy="6720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17" name="Google Shape;317;p20"/>
          <p:cNvCxnSpPr/>
          <p:nvPr/>
        </p:nvCxnSpPr>
        <p:spPr>
          <a:xfrm rot="-5400000">
            <a:off x="7270644" y="3350512"/>
            <a:ext cx="193200" cy="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8" name="Google Shape;318;p20"/>
          <p:cNvSpPr/>
          <p:nvPr/>
        </p:nvSpPr>
        <p:spPr>
          <a:xfrm>
            <a:off x="6997025" y="2959551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20"/>
          <p:cNvSpPr/>
          <p:nvPr/>
        </p:nvSpPr>
        <p:spPr>
          <a:xfrm>
            <a:off x="6997025" y="2704538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20"/>
          <p:cNvSpPr/>
          <p:nvPr/>
        </p:nvSpPr>
        <p:spPr>
          <a:xfrm>
            <a:off x="5824677" y="3615987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20"/>
          <p:cNvSpPr/>
          <p:nvPr/>
        </p:nvSpPr>
        <p:spPr>
          <a:xfrm>
            <a:off x="6997025" y="2449525"/>
            <a:ext cx="740400" cy="146400"/>
          </a:xfrm>
          <a:prstGeom prst="rect">
            <a:avLst/>
          </a:prstGeom>
          <a:solidFill>
            <a:srgbClr val="051357">
              <a:alpha val="52290"/>
            </a:srgbClr>
          </a:solidFill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20"/>
          <p:cNvSpPr/>
          <p:nvPr/>
        </p:nvSpPr>
        <p:spPr>
          <a:xfrm>
            <a:off x="6997025" y="2194513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20"/>
          <p:cNvSpPr/>
          <p:nvPr/>
        </p:nvSpPr>
        <p:spPr>
          <a:xfrm>
            <a:off x="6997025" y="1939500"/>
            <a:ext cx="740400" cy="1464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24" name="Google Shape;324;p20"/>
          <p:cNvCxnSpPr/>
          <p:nvPr/>
        </p:nvCxnSpPr>
        <p:spPr>
          <a:xfrm rot="-5400000">
            <a:off x="5898594" y="3360974"/>
            <a:ext cx="193200" cy="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25" name="Google Shape;325;p20"/>
          <p:cNvGrpSpPr/>
          <p:nvPr/>
        </p:nvGrpSpPr>
        <p:grpSpPr>
          <a:xfrm>
            <a:off x="7189622" y="3595061"/>
            <a:ext cx="327823" cy="328695"/>
            <a:chOff x="-1700225" y="2768875"/>
            <a:chExt cx="291450" cy="292225"/>
          </a:xfrm>
        </p:grpSpPr>
        <p:sp>
          <p:nvSpPr>
            <p:cNvPr id="326" name="Google Shape;326;p2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p21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VOLUNTEER WORK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337" name="Google Shape;337;p21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38" name="Google Shape;338;p21"/>
          <p:cNvSpPr txBox="1"/>
          <p:nvPr>
            <p:ph idx="4294967295" type="subTitle"/>
          </p:nvPr>
        </p:nvSpPr>
        <p:spPr>
          <a:xfrm>
            <a:off x="2606538" y="3149938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MERCURY</a:t>
            </a:r>
            <a:br>
              <a:rPr lang="es" sz="1200">
                <a:solidFill>
                  <a:srgbClr val="051357"/>
                </a:solidFill>
              </a:rPr>
            </a:br>
            <a:r>
              <a:rPr lang="es" sz="1200">
                <a:solidFill>
                  <a:srgbClr val="051357"/>
                </a:solidFill>
              </a:rPr>
              <a:t>Mercury is the closest planet to the Sun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339" name="Google Shape;339;p21"/>
          <p:cNvSpPr txBox="1"/>
          <p:nvPr>
            <p:ph idx="4294967295" type="subTitle"/>
          </p:nvPr>
        </p:nvSpPr>
        <p:spPr>
          <a:xfrm>
            <a:off x="2606550" y="2027450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VENUS</a:t>
            </a:r>
            <a:br>
              <a:rPr lang="es" sz="1200">
                <a:solidFill>
                  <a:srgbClr val="051357"/>
                </a:solidFill>
              </a:rPr>
            </a:br>
            <a:r>
              <a:rPr lang="es" sz="1200">
                <a:solidFill>
                  <a:srgbClr val="051357"/>
                </a:solidFill>
              </a:rPr>
              <a:t>Venus has a beautiful name, but it’s terribly hot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340" name="Google Shape;340;p21"/>
          <p:cNvSpPr txBox="1"/>
          <p:nvPr>
            <p:ph idx="4294967295" type="subTitle"/>
          </p:nvPr>
        </p:nvSpPr>
        <p:spPr>
          <a:xfrm>
            <a:off x="6681400" y="1999775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MARS</a:t>
            </a:r>
            <a:br>
              <a:rPr lang="es" sz="1200">
                <a:solidFill>
                  <a:srgbClr val="051357"/>
                </a:solidFill>
              </a:rPr>
            </a:br>
            <a:r>
              <a:rPr lang="es" sz="1200">
                <a:solidFill>
                  <a:srgbClr val="051357"/>
                </a:solidFill>
              </a:rPr>
              <a:t>Despite being red, Mars is a cold place, not hot</a:t>
            </a:r>
            <a:endParaRPr sz="1200">
              <a:solidFill>
                <a:srgbClr val="051357"/>
              </a:solidFill>
            </a:endParaRPr>
          </a:p>
        </p:txBody>
      </p:sp>
      <p:sp>
        <p:nvSpPr>
          <p:cNvPr id="341" name="Google Shape;341;p21"/>
          <p:cNvSpPr txBox="1"/>
          <p:nvPr>
            <p:ph idx="4294967295" type="subTitle"/>
          </p:nvPr>
        </p:nvSpPr>
        <p:spPr>
          <a:xfrm>
            <a:off x="6681400" y="3149950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JUPITER</a:t>
            </a:r>
            <a:br>
              <a:rPr lang="es" sz="1200">
                <a:solidFill>
                  <a:srgbClr val="051357"/>
                </a:solidFill>
              </a:rPr>
            </a:br>
            <a:r>
              <a:rPr lang="es" sz="1200">
                <a:solidFill>
                  <a:srgbClr val="051357"/>
                </a:solidFill>
              </a:rPr>
              <a:t>It’s a gas giant and the biggest planet</a:t>
            </a:r>
            <a:endParaRPr sz="1200">
              <a:solidFill>
                <a:srgbClr val="051357"/>
              </a:solidFill>
            </a:endParaRPr>
          </a:p>
        </p:txBody>
      </p:sp>
      <p:grpSp>
        <p:nvGrpSpPr>
          <p:cNvPr id="342" name="Google Shape;342;p21"/>
          <p:cNvGrpSpPr/>
          <p:nvPr/>
        </p:nvGrpSpPr>
        <p:grpSpPr>
          <a:xfrm>
            <a:off x="3949916" y="1945650"/>
            <a:ext cx="2684950" cy="2129792"/>
            <a:chOff x="3949916" y="1945650"/>
            <a:chExt cx="2684950" cy="2129792"/>
          </a:xfrm>
        </p:grpSpPr>
        <p:sp>
          <p:nvSpPr>
            <p:cNvPr id="343" name="Google Shape;343;p21"/>
            <p:cNvSpPr/>
            <p:nvPr/>
          </p:nvSpPr>
          <p:spPr>
            <a:xfrm rot="5400000">
              <a:off x="4207949" y="1945650"/>
              <a:ext cx="1007400" cy="1007400"/>
            </a:xfrm>
            <a:prstGeom prst="rect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1"/>
            <p:cNvSpPr/>
            <p:nvPr/>
          </p:nvSpPr>
          <p:spPr>
            <a:xfrm rot="5400000">
              <a:off x="4254716" y="1992210"/>
              <a:ext cx="914100" cy="914100"/>
            </a:xfrm>
            <a:prstGeom prst="rect">
              <a:avLst/>
            </a:pr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1"/>
            <p:cNvSpPr/>
            <p:nvPr/>
          </p:nvSpPr>
          <p:spPr>
            <a:xfrm rot="5400000">
              <a:off x="5322674" y="1945650"/>
              <a:ext cx="1007400" cy="1007400"/>
            </a:xfrm>
            <a:prstGeom prst="rect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1"/>
            <p:cNvSpPr/>
            <p:nvPr/>
          </p:nvSpPr>
          <p:spPr>
            <a:xfrm rot="5400000">
              <a:off x="5369441" y="1992210"/>
              <a:ext cx="914100" cy="914100"/>
            </a:xfrm>
            <a:prstGeom prst="rect">
              <a:avLst/>
            </a:pr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1"/>
            <p:cNvSpPr/>
            <p:nvPr/>
          </p:nvSpPr>
          <p:spPr>
            <a:xfrm rot="5400000">
              <a:off x="4207949" y="3068042"/>
              <a:ext cx="1007400" cy="1007400"/>
            </a:xfrm>
            <a:prstGeom prst="rect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1"/>
            <p:cNvSpPr/>
            <p:nvPr/>
          </p:nvSpPr>
          <p:spPr>
            <a:xfrm rot="5400000">
              <a:off x="4254716" y="3114602"/>
              <a:ext cx="914100" cy="914100"/>
            </a:xfrm>
            <a:prstGeom prst="rect">
              <a:avLst/>
            </a:pr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1"/>
            <p:cNvSpPr/>
            <p:nvPr/>
          </p:nvSpPr>
          <p:spPr>
            <a:xfrm rot="5400000">
              <a:off x="5322674" y="3068042"/>
              <a:ext cx="1007400" cy="1007400"/>
            </a:xfrm>
            <a:prstGeom prst="rect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1"/>
            <p:cNvSpPr/>
            <p:nvPr/>
          </p:nvSpPr>
          <p:spPr>
            <a:xfrm rot="5400000">
              <a:off x="5369441" y="3114602"/>
              <a:ext cx="914100" cy="914100"/>
            </a:xfrm>
            <a:prstGeom prst="rect">
              <a:avLst/>
            </a:prstGeom>
            <a:solidFill>
              <a:srgbClr val="051357">
                <a:alpha val="522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51" name="Google Shape;351;p21"/>
            <p:cNvCxnSpPr>
              <a:stCxn id="344" idx="2"/>
            </p:cNvCxnSpPr>
            <p:nvPr/>
          </p:nvCxnSpPr>
          <p:spPr>
            <a:xfrm rot="10800000">
              <a:off x="3949916" y="2449260"/>
              <a:ext cx="304800" cy="0"/>
            </a:xfrm>
            <a:prstGeom prst="straightConnector1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2" name="Google Shape;352;p21"/>
            <p:cNvCxnSpPr/>
            <p:nvPr/>
          </p:nvCxnSpPr>
          <p:spPr>
            <a:xfrm rot="10800000">
              <a:off x="3949916" y="3571760"/>
              <a:ext cx="304800" cy="0"/>
            </a:xfrm>
            <a:prstGeom prst="straightConnector1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3" name="Google Shape;353;p21"/>
            <p:cNvCxnSpPr/>
            <p:nvPr/>
          </p:nvCxnSpPr>
          <p:spPr>
            <a:xfrm rot="10800000">
              <a:off x="6330066" y="2449260"/>
              <a:ext cx="304800" cy="0"/>
            </a:xfrm>
            <a:prstGeom prst="straightConnector1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4" name="Google Shape;354;p21"/>
            <p:cNvCxnSpPr/>
            <p:nvPr/>
          </p:nvCxnSpPr>
          <p:spPr>
            <a:xfrm rot="10800000">
              <a:off x="6330066" y="3571760"/>
              <a:ext cx="304800" cy="0"/>
            </a:xfrm>
            <a:prstGeom prst="straightConnector1">
              <a:avLst/>
            </a:prstGeom>
            <a:noFill/>
            <a:ln cap="flat" cmpd="sng" w="19050">
              <a:solidFill>
                <a:srgbClr val="0513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55" name="Google Shape;355;p21"/>
            <p:cNvGrpSpPr/>
            <p:nvPr/>
          </p:nvGrpSpPr>
          <p:grpSpPr>
            <a:xfrm>
              <a:off x="4548306" y="2286448"/>
              <a:ext cx="326943" cy="325611"/>
              <a:chOff x="-42062025" y="2316000"/>
              <a:chExt cx="319000" cy="317700"/>
            </a:xfrm>
          </p:grpSpPr>
          <p:sp>
            <p:nvSpPr>
              <p:cNvPr id="356" name="Google Shape;356;p21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21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" name="Google Shape;358;p21"/>
            <p:cNvGrpSpPr/>
            <p:nvPr/>
          </p:nvGrpSpPr>
          <p:grpSpPr>
            <a:xfrm>
              <a:off x="5671216" y="2283857"/>
              <a:ext cx="310582" cy="330800"/>
              <a:chOff x="5421475" y="1945825"/>
              <a:chExt cx="278050" cy="296150"/>
            </a:xfrm>
          </p:grpSpPr>
          <p:sp>
            <p:nvSpPr>
              <p:cNvPr id="359" name="Google Shape;359;p21"/>
              <p:cNvSpPr/>
              <p:nvPr/>
            </p:nvSpPr>
            <p:spPr>
              <a:xfrm>
                <a:off x="5472650" y="1999375"/>
                <a:ext cx="172525" cy="242600"/>
              </a:xfrm>
              <a:custGeom>
                <a:rect b="b" l="l" r="r" t="t"/>
                <a:pathLst>
                  <a:path extrusionOk="0" h="9704" w="6901">
                    <a:moveTo>
                      <a:pt x="1765" y="1355"/>
                    </a:moveTo>
                    <a:cubicBezTo>
                      <a:pt x="1986" y="1355"/>
                      <a:pt x="2143" y="1513"/>
                      <a:pt x="2143" y="1702"/>
                    </a:cubicBezTo>
                    <a:lnTo>
                      <a:pt x="2143" y="2048"/>
                    </a:lnTo>
                    <a:lnTo>
                      <a:pt x="1765" y="2048"/>
                    </a:lnTo>
                    <a:cubicBezTo>
                      <a:pt x="1671" y="2048"/>
                      <a:pt x="1545" y="2048"/>
                      <a:pt x="1419" y="2111"/>
                    </a:cubicBezTo>
                    <a:lnTo>
                      <a:pt x="1419" y="1702"/>
                    </a:lnTo>
                    <a:cubicBezTo>
                      <a:pt x="1419" y="1513"/>
                      <a:pt x="1576" y="1355"/>
                      <a:pt x="1765" y="1355"/>
                    </a:cubicBezTo>
                    <a:close/>
                    <a:moveTo>
                      <a:pt x="3151" y="631"/>
                    </a:moveTo>
                    <a:cubicBezTo>
                      <a:pt x="3341" y="631"/>
                      <a:pt x="3498" y="788"/>
                      <a:pt x="3498" y="1009"/>
                    </a:cubicBezTo>
                    <a:lnTo>
                      <a:pt x="3498" y="2111"/>
                    </a:lnTo>
                    <a:cubicBezTo>
                      <a:pt x="3404" y="2048"/>
                      <a:pt x="3277" y="2017"/>
                      <a:pt x="3151" y="2017"/>
                    </a:cubicBezTo>
                    <a:lnTo>
                      <a:pt x="2805" y="2017"/>
                    </a:lnTo>
                    <a:lnTo>
                      <a:pt x="2805" y="1009"/>
                    </a:lnTo>
                    <a:cubicBezTo>
                      <a:pt x="2805" y="788"/>
                      <a:pt x="2962" y="631"/>
                      <a:pt x="3151" y="631"/>
                    </a:cubicBezTo>
                    <a:close/>
                    <a:moveTo>
                      <a:pt x="4538" y="1355"/>
                    </a:moveTo>
                    <a:cubicBezTo>
                      <a:pt x="4727" y="1355"/>
                      <a:pt x="4884" y="1513"/>
                      <a:pt x="4884" y="1702"/>
                    </a:cubicBezTo>
                    <a:lnTo>
                      <a:pt x="4884" y="3088"/>
                    </a:lnTo>
                    <a:cubicBezTo>
                      <a:pt x="4884" y="3277"/>
                      <a:pt x="4727" y="3435"/>
                      <a:pt x="4538" y="3435"/>
                    </a:cubicBezTo>
                    <a:cubicBezTo>
                      <a:pt x="4349" y="3435"/>
                      <a:pt x="4191" y="3277"/>
                      <a:pt x="4191" y="3088"/>
                    </a:cubicBezTo>
                    <a:lnTo>
                      <a:pt x="4191" y="1702"/>
                    </a:lnTo>
                    <a:cubicBezTo>
                      <a:pt x="4191" y="1513"/>
                      <a:pt x="4349" y="1355"/>
                      <a:pt x="4538" y="1355"/>
                    </a:cubicBezTo>
                    <a:close/>
                    <a:moveTo>
                      <a:pt x="5924" y="2017"/>
                    </a:moveTo>
                    <a:cubicBezTo>
                      <a:pt x="6113" y="2017"/>
                      <a:pt x="6270" y="2174"/>
                      <a:pt x="6270" y="2363"/>
                    </a:cubicBezTo>
                    <a:lnTo>
                      <a:pt x="6270" y="3088"/>
                    </a:lnTo>
                    <a:cubicBezTo>
                      <a:pt x="6270" y="3277"/>
                      <a:pt x="6113" y="3435"/>
                      <a:pt x="5924" y="3435"/>
                    </a:cubicBezTo>
                    <a:cubicBezTo>
                      <a:pt x="5703" y="3435"/>
                      <a:pt x="5546" y="3277"/>
                      <a:pt x="5546" y="3088"/>
                    </a:cubicBezTo>
                    <a:lnTo>
                      <a:pt x="5546" y="2363"/>
                    </a:lnTo>
                    <a:cubicBezTo>
                      <a:pt x="5546" y="2174"/>
                      <a:pt x="5703" y="2017"/>
                      <a:pt x="5924" y="2017"/>
                    </a:cubicBezTo>
                    <a:close/>
                    <a:moveTo>
                      <a:pt x="3120" y="2741"/>
                    </a:moveTo>
                    <a:cubicBezTo>
                      <a:pt x="3309" y="2741"/>
                      <a:pt x="3467" y="2899"/>
                      <a:pt x="3467" y="3088"/>
                    </a:cubicBezTo>
                    <a:cubicBezTo>
                      <a:pt x="3467" y="3277"/>
                      <a:pt x="3309" y="3435"/>
                      <a:pt x="3120" y="3435"/>
                    </a:cubicBezTo>
                    <a:lnTo>
                      <a:pt x="1734" y="3435"/>
                    </a:lnTo>
                    <a:cubicBezTo>
                      <a:pt x="1545" y="3435"/>
                      <a:pt x="1387" y="3592"/>
                      <a:pt x="1387" y="3781"/>
                    </a:cubicBezTo>
                    <a:cubicBezTo>
                      <a:pt x="1387" y="4002"/>
                      <a:pt x="1545" y="4159"/>
                      <a:pt x="1734" y="4159"/>
                    </a:cubicBezTo>
                    <a:cubicBezTo>
                      <a:pt x="2679" y="4159"/>
                      <a:pt x="3467" y="4947"/>
                      <a:pt x="3467" y="5892"/>
                    </a:cubicBezTo>
                    <a:cubicBezTo>
                      <a:pt x="3467" y="6081"/>
                      <a:pt x="3624" y="6238"/>
                      <a:pt x="3845" y="6238"/>
                    </a:cubicBezTo>
                    <a:cubicBezTo>
                      <a:pt x="4034" y="6238"/>
                      <a:pt x="4191" y="6081"/>
                      <a:pt x="4191" y="5892"/>
                    </a:cubicBezTo>
                    <a:cubicBezTo>
                      <a:pt x="4191" y="5167"/>
                      <a:pt x="3876" y="4537"/>
                      <a:pt x="3435" y="4096"/>
                    </a:cubicBezTo>
                    <a:cubicBezTo>
                      <a:pt x="3593" y="4065"/>
                      <a:pt x="3750" y="4002"/>
                      <a:pt x="3876" y="3876"/>
                    </a:cubicBezTo>
                    <a:cubicBezTo>
                      <a:pt x="4065" y="4033"/>
                      <a:pt x="4317" y="4159"/>
                      <a:pt x="4569" y="4159"/>
                    </a:cubicBezTo>
                    <a:cubicBezTo>
                      <a:pt x="4853" y="4159"/>
                      <a:pt x="5073" y="4033"/>
                      <a:pt x="5294" y="3876"/>
                    </a:cubicBezTo>
                    <a:cubicBezTo>
                      <a:pt x="5483" y="4033"/>
                      <a:pt x="5703" y="4159"/>
                      <a:pt x="5987" y="4159"/>
                    </a:cubicBezTo>
                    <a:cubicBezTo>
                      <a:pt x="6113" y="4159"/>
                      <a:pt x="6239" y="4096"/>
                      <a:pt x="6333" y="4065"/>
                    </a:cubicBezTo>
                    <a:lnTo>
                      <a:pt x="6333" y="5167"/>
                    </a:lnTo>
                    <a:cubicBezTo>
                      <a:pt x="6333" y="5923"/>
                      <a:pt x="5861" y="6554"/>
                      <a:pt x="5199" y="6774"/>
                    </a:cubicBezTo>
                    <a:cubicBezTo>
                      <a:pt x="5042" y="6837"/>
                      <a:pt x="4979" y="6995"/>
                      <a:pt x="4979" y="7089"/>
                    </a:cubicBezTo>
                    <a:lnTo>
                      <a:pt x="4979" y="7562"/>
                    </a:lnTo>
                    <a:lnTo>
                      <a:pt x="2206" y="7562"/>
                    </a:lnTo>
                    <a:lnTo>
                      <a:pt x="2206" y="7089"/>
                    </a:lnTo>
                    <a:cubicBezTo>
                      <a:pt x="2206" y="6932"/>
                      <a:pt x="2143" y="6837"/>
                      <a:pt x="1986" y="6774"/>
                    </a:cubicBezTo>
                    <a:cubicBezTo>
                      <a:pt x="1261" y="6554"/>
                      <a:pt x="820" y="5892"/>
                      <a:pt x="820" y="5167"/>
                    </a:cubicBezTo>
                    <a:lnTo>
                      <a:pt x="820" y="3750"/>
                    </a:lnTo>
                    <a:lnTo>
                      <a:pt x="726" y="3750"/>
                    </a:lnTo>
                    <a:cubicBezTo>
                      <a:pt x="726" y="3151"/>
                      <a:pt x="1198" y="2741"/>
                      <a:pt x="1734" y="2741"/>
                    </a:cubicBezTo>
                    <a:close/>
                    <a:moveTo>
                      <a:pt x="5199" y="8286"/>
                    </a:moveTo>
                    <a:cubicBezTo>
                      <a:pt x="5388" y="8286"/>
                      <a:pt x="5546" y="8444"/>
                      <a:pt x="5546" y="8633"/>
                    </a:cubicBezTo>
                    <a:lnTo>
                      <a:pt x="5546" y="8979"/>
                    </a:lnTo>
                    <a:lnTo>
                      <a:pt x="1387" y="8979"/>
                    </a:lnTo>
                    <a:lnTo>
                      <a:pt x="1387" y="8633"/>
                    </a:lnTo>
                    <a:cubicBezTo>
                      <a:pt x="1387" y="8444"/>
                      <a:pt x="1545" y="8286"/>
                      <a:pt x="1734" y="8286"/>
                    </a:cubicBezTo>
                    <a:close/>
                    <a:moveTo>
                      <a:pt x="3120" y="1"/>
                    </a:moveTo>
                    <a:cubicBezTo>
                      <a:pt x="2647" y="1"/>
                      <a:pt x="2269" y="316"/>
                      <a:pt x="2143" y="757"/>
                    </a:cubicBezTo>
                    <a:cubicBezTo>
                      <a:pt x="2017" y="725"/>
                      <a:pt x="1891" y="694"/>
                      <a:pt x="1734" y="694"/>
                    </a:cubicBezTo>
                    <a:cubicBezTo>
                      <a:pt x="1167" y="694"/>
                      <a:pt x="726" y="1166"/>
                      <a:pt x="726" y="1702"/>
                    </a:cubicBezTo>
                    <a:lnTo>
                      <a:pt x="726" y="2426"/>
                    </a:lnTo>
                    <a:cubicBezTo>
                      <a:pt x="285" y="2678"/>
                      <a:pt x="1" y="3214"/>
                      <a:pt x="1" y="3750"/>
                    </a:cubicBezTo>
                    <a:lnTo>
                      <a:pt x="1" y="5136"/>
                    </a:lnTo>
                    <a:cubicBezTo>
                      <a:pt x="1" y="6081"/>
                      <a:pt x="568" y="6932"/>
                      <a:pt x="1387" y="7341"/>
                    </a:cubicBezTo>
                    <a:lnTo>
                      <a:pt x="1387" y="7656"/>
                    </a:lnTo>
                    <a:cubicBezTo>
                      <a:pt x="1009" y="7814"/>
                      <a:pt x="694" y="8160"/>
                      <a:pt x="694" y="8633"/>
                    </a:cubicBezTo>
                    <a:lnTo>
                      <a:pt x="694" y="9357"/>
                    </a:lnTo>
                    <a:cubicBezTo>
                      <a:pt x="694" y="9546"/>
                      <a:pt x="852" y="9704"/>
                      <a:pt x="1041" y="9704"/>
                    </a:cubicBezTo>
                    <a:lnTo>
                      <a:pt x="5892" y="9704"/>
                    </a:lnTo>
                    <a:cubicBezTo>
                      <a:pt x="6081" y="9704"/>
                      <a:pt x="6239" y="9546"/>
                      <a:pt x="6239" y="9357"/>
                    </a:cubicBezTo>
                    <a:lnTo>
                      <a:pt x="6239" y="8633"/>
                    </a:lnTo>
                    <a:cubicBezTo>
                      <a:pt x="6239" y="8192"/>
                      <a:pt x="5955" y="7814"/>
                      <a:pt x="5514" y="7656"/>
                    </a:cubicBezTo>
                    <a:lnTo>
                      <a:pt x="5514" y="7341"/>
                    </a:lnTo>
                    <a:cubicBezTo>
                      <a:pt x="6365" y="6932"/>
                      <a:pt x="6901" y="6081"/>
                      <a:pt x="6901" y="5136"/>
                    </a:cubicBezTo>
                    <a:lnTo>
                      <a:pt x="6901" y="2363"/>
                    </a:lnTo>
                    <a:cubicBezTo>
                      <a:pt x="6901" y="1796"/>
                      <a:pt x="6428" y="1355"/>
                      <a:pt x="5892" y="1355"/>
                    </a:cubicBezTo>
                    <a:cubicBezTo>
                      <a:pt x="5766" y="1355"/>
                      <a:pt x="5609" y="1387"/>
                      <a:pt x="5483" y="1418"/>
                    </a:cubicBezTo>
                    <a:cubicBezTo>
                      <a:pt x="5357" y="1009"/>
                      <a:pt x="4979" y="694"/>
                      <a:pt x="4506" y="694"/>
                    </a:cubicBezTo>
                    <a:cubicBezTo>
                      <a:pt x="4380" y="694"/>
                      <a:pt x="4223" y="725"/>
                      <a:pt x="4097" y="757"/>
                    </a:cubicBezTo>
                    <a:cubicBezTo>
                      <a:pt x="4002" y="316"/>
                      <a:pt x="3593" y="1"/>
                      <a:pt x="31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1"/>
              <p:cNvSpPr/>
              <p:nvPr/>
            </p:nvSpPr>
            <p:spPr>
              <a:xfrm>
                <a:off x="5559300" y="1945825"/>
                <a:ext cx="18150" cy="44125"/>
              </a:xfrm>
              <a:custGeom>
                <a:rect b="b" l="l" r="r" t="t"/>
                <a:pathLst>
                  <a:path extrusionOk="0" h="1765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1418"/>
                    </a:lnTo>
                    <a:cubicBezTo>
                      <a:pt x="1" y="1607"/>
                      <a:pt x="158" y="1764"/>
                      <a:pt x="379" y="1764"/>
                    </a:cubicBezTo>
                    <a:cubicBezTo>
                      <a:pt x="568" y="1764"/>
                      <a:pt x="725" y="1607"/>
                      <a:pt x="725" y="1418"/>
                    </a:cubicBezTo>
                    <a:lnTo>
                      <a:pt x="725" y="347"/>
                    </a:ln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1"/>
              <p:cNvSpPr/>
              <p:nvPr/>
            </p:nvSpPr>
            <p:spPr>
              <a:xfrm>
                <a:off x="5611275" y="1963925"/>
                <a:ext cx="35475" cy="34500"/>
              </a:xfrm>
              <a:custGeom>
                <a:rect b="b" l="l" r="r" t="t"/>
                <a:pathLst>
                  <a:path extrusionOk="0" h="1380" w="1419">
                    <a:moveTo>
                      <a:pt x="1076" y="1"/>
                    </a:moveTo>
                    <a:cubicBezTo>
                      <a:pt x="985" y="1"/>
                      <a:pt x="899" y="32"/>
                      <a:pt x="851" y="95"/>
                    </a:cubicBezTo>
                    <a:lnTo>
                      <a:pt x="127" y="788"/>
                    </a:lnTo>
                    <a:cubicBezTo>
                      <a:pt x="1" y="914"/>
                      <a:pt x="1" y="1166"/>
                      <a:pt x="127" y="1261"/>
                    </a:cubicBezTo>
                    <a:cubicBezTo>
                      <a:pt x="190" y="1340"/>
                      <a:pt x="284" y="1379"/>
                      <a:pt x="375" y="1379"/>
                    </a:cubicBezTo>
                    <a:cubicBezTo>
                      <a:pt x="466" y="1379"/>
                      <a:pt x="552" y="1340"/>
                      <a:pt x="599" y="1261"/>
                    </a:cubicBezTo>
                    <a:lnTo>
                      <a:pt x="1324" y="568"/>
                    </a:lnTo>
                    <a:cubicBezTo>
                      <a:pt x="1419" y="442"/>
                      <a:pt x="1419" y="221"/>
                      <a:pt x="1324" y="95"/>
                    </a:cubicBezTo>
                    <a:cubicBezTo>
                      <a:pt x="1261" y="32"/>
                      <a:pt x="1167" y="1"/>
                      <a:pt x="107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1"/>
              <p:cNvSpPr/>
              <p:nvPr/>
            </p:nvSpPr>
            <p:spPr>
              <a:xfrm>
                <a:off x="5664050" y="2067900"/>
                <a:ext cx="35475" cy="17350"/>
              </a:xfrm>
              <a:custGeom>
                <a:rect b="b" l="l" r="r" t="t"/>
                <a:pathLst>
                  <a:path extrusionOk="0" h="694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1040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18" y="158"/>
                      <a:pt x="1261" y="0"/>
                      <a:pt x="104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1"/>
              <p:cNvSpPr/>
              <p:nvPr/>
            </p:nvSpPr>
            <p:spPr>
              <a:xfrm>
                <a:off x="5421475" y="2067900"/>
                <a:ext cx="35450" cy="17350"/>
              </a:xfrm>
              <a:custGeom>
                <a:rect b="b" l="l" r="r" t="t"/>
                <a:pathLst>
                  <a:path extrusionOk="0" h="694" w="1418">
                    <a:moveTo>
                      <a:pt x="378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8" y="694"/>
                    </a:cubicBezTo>
                    <a:lnTo>
                      <a:pt x="1071" y="694"/>
                    </a:lnTo>
                    <a:cubicBezTo>
                      <a:pt x="1260" y="694"/>
                      <a:pt x="1418" y="536"/>
                      <a:pt x="1418" y="347"/>
                    </a:cubicBezTo>
                    <a:cubicBezTo>
                      <a:pt x="1418" y="158"/>
                      <a:pt x="1260" y="0"/>
                      <a:pt x="107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1"/>
              <p:cNvSpPr/>
              <p:nvPr/>
            </p:nvSpPr>
            <p:spPr>
              <a:xfrm>
                <a:off x="5490000" y="1963925"/>
                <a:ext cx="35450" cy="33900"/>
              </a:xfrm>
              <a:custGeom>
                <a:rect b="b" l="l" r="r" t="t"/>
                <a:pathLst>
                  <a:path extrusionOk="0" h="1356" w="1418">
                    <a:moveTo>
                      <a:pt x="343" y="1"/>
                    </a:moveTo>
                    <a:cubicBezTo>
                      <a:pt x="252" y="1"/>
                      <a:pt x="158" y="32"/>
                      <a:pt x="95" y="95"/>
                    </a:cubicBezTo>
                    <a:cubicBezTo>
                      <a:pt x="0" y="221"/>
                      <a:pt x="0" y="442"/>
                      <a:pt x="95" y="568"/>
                    </a:cubicBezTo>
                    <a:lnTo>
                      <a:pt x="819" y="1261"/>
                    </a:lnTo>
                    <a:cubicBezTo>
                      <a:pt x="866" y="1324"/>
                      <a:pt x="953" y="1356"/>
                      <a:pt x="1044" y="1356"/>
                    </a:cubicBezTo>
                    <a:cubicBezTo>
                      <a:pt x="1134" y="1356"/>
                      <a:pt x="1229" y="1324"/>
                      <a:pt x="1292" y="1261"/>
                    </a:cubicBezTo>
                    <a:cubicBezTo>
                      <a:pt x="1418" y="1166"/>
                      <a:pt x="1418" y="914"/>
                      <a:pt x="1292" y="788"/>
                    </a:cubicBezTo>
                    <a:lnTo>
                      <a:pt x="567" y="95"/>
                    </a:lnTo>
                    <a:cubicBezTo>
                      <a:pt x="520" y="32"/>
                      <a:pt x="433" y="1"/>
                      <a:pt x="34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1"/>
              <p:cNvSpPr/>
              <p:nvPr/>
            </p:nvSpPr>
            <p:spPr>
              <a:xfrm>
                <a:off x="5437225" y="1997650"/>
                <a:ext cx="37825" cy="26325"/>
              </a:xfrm>
              <a:custGeom>
                <a:rect b="b" l="l" r="r" t="t"/>
                <a:pathLst>
                  <a:path extrusionOk="0" h="1053" w="1513">
                    <a:moveTo>
                      <a:pt x="422" y="0"/>
                    </a:moveTo>
                    <a:cubicBezTo>
                      <a:pt x="285" y="0"/>
                      <a:pt x="140" y="81"/>
                      <a:pt x="95" y="196"/>
                    </a:cubicBezTo>
                    <a:cubicBezTo>
                      <a:pt x="0" y="353"/>
                      <a:pt x="95" y="574"/>
                      <a:pt x="252" y="668"/>
                    </a:cubicBezTo>
                    <a:lnTo>
                      <a:pt x="945" y="1015"/>
                    </a:lnTo>
                    <a:cubicBezTo>
                      <a:pt x="989" y="1041"/>
                      <a:pt x="1039" y="1052"/>
                      <a:pt x="1091" y="1052"/>
                    </a:cubicBezTo>
                    <a:cubicBezTo>
                      <a:pt x="1227" y="1052"/>
                      <a:pt x="1372" y="971"/>
                      <a:pt x="1418" y="857"/>
                    </a:cubicBezTo>
                    <a:cubicBezTo>
                      <a:pt x="1512" y="700"/>
                      <a:pt x="1418" y="479"/>
                      <a:pt x="1260" y="385"/>
                    </a:cubicBezTo>
                    <a:lnTo>
                      <a:pt x="567" y="38"/>
                    </a:lnTo>
                    <a:cubicBezTo>
                      <a:pt x="524" y="12"/>
                      <a:pt x="473" y="0"/>
                      <a:pt x="4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1"/>
              <p:cNvSpPr/>
              <p:nvPr/>
            </p:nvSpPr>
            <p:spPr>
              <a:xfrm>
                <a:off x="5645150" y="1998300"/>
                <a:ext cx="37825" cy="26900"/>
              </a:xfrm>
              <a:custGeom>
                <a:rect b="b" l="l" r="r" t="t"/>
                <a:pathLst>
                  <a:path extrusionOk="0" h="1076" w="1513">
                    <a:moveTo>
                      <a:pt x="1098" y="0"/>
                    </a:moveTo>
                    <a:cubicBezTo>
                      <a:pt x="1046" y="0"/>
                      <a:pt x="994" y="14"/>
                      <a:pt x="946" y="44"/>
                    </a:cubicBezTo>
                    <a:lnTo>
                      <a:pt x="253" y="422"/>
                    </a:lnTo>
                    <a:cubicBezTo>
                      <a:pt x="95" y="485"/>
                      <a:pt x="1" y="674"/>
                      <a:pt x="95" y="894"/>
                    </a:cubicBezTo>
                    <a:cubicBezTo>
                      <a:pt x="142" y="1011"/>
                      <a:pt x="258" y="1076"/>
                      <a:pt x="405" y="1076"/>
                    </a:cubicBezTo>
                    <a:cubicBezTo>
                      <a:pt x="456" y="1076"/>
                      <a:pt x="511" y="1068"/>
                      <a:pt x="568" y="1052"/>
                    </a:cubicBezTo>
                    <a:lnTo>
                      <a:pt x="1261" y="674"/>
                    </a:lnTo>
                    <a:cubicBezTo>
                      <a:pt x="1418" y="611"/>
                      <a:pt x="1513" y="422"/>
                      <a:pt x="1418" y="201"/>
                    </a:cubicBezTo>
                    <a:cubicBezTo>
                      <a:pt x="1331" y="71"/>
                      <a:pt x="1214" y="0"/>
                      <a:pt x="109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7" name="Google Shape;367;p21"/>
            <p:cNvGrpSpPr/>
            <p:nvPr/>
          </p:nvGrpSpPr>
          <p:grpSpPr>
            <a:xfrm>
              <a:off x="4552501" y="3413674"/>
              <a:ext cx="318298" cy="315953"/>
              <a:chOff x="-40171725" y="2705875"/>
              <a:chExt cx="319000" cy="316650"/>
            </a:xfrm>
          </p:grpSpPr>
          <p:sp>
            <p:nvSpPr>
              <p:cNvPr id="368" name="Google Shape;368;p21"/>
              <p:cNvSpPr/>
              <p:nvPr/>
            </p:nvSpPr>
            <p:spPr>
              <a:xfrm>
                <a:off x="-40068550" y="2788575"/>
                <a:ext cx="48075" cy="58775"/>
              </a:xfrm>
              <a:custGeom>
                <a:rect b="b" l="l" r="r" t="t"/>
                <a:pathLst>
                  <a:path extrusionOk="0" h="2351" w="1923">
                    <a:moveTo>
                      <a:pt x="442" y="0"/>
                    </a:moveTo>
                    <a:cubicBezTo>
                      <a:pt x="190" y="0"/>
                      <a:pt x="1" y="158"/>
                      <a:pt x="32" y="410"/>
                    </a:cubicBezTo>
                    <a:cubicBezTo>
                      <a:pt x="32" y="1261"/>
                      <a:pt x="505" y="1985"/>
                      <a:pt x="1261" y="2300"/>
                    </a:cubicBezTo>
                    <a:cubicBezTo>
                      <a:pt x="1322" y="2335"/>
                      <a:pt x="1386" y="2351"/>
                      <a:pt x="1448" y="2351"/>
                    </a:cubicBezTo>
                    <a:cubicBezTo>
                      <a:pt x="1607" y="2351"/>
                      <a:pt x="1751" y="2247"/>
                      <a:pt x="1796" y="2111"/>
                    </a:cubicBezTo>
                    <a:cubicBezTo>
                      <a:pt x="1922" y="1891"/>
                      <a:pt x="1796" y="1639"/>
                      <a:pt x="1607" y="1576"/>
                    </a:cubicBezTo>
                    <a:cubicBezTo>
                      <a:pt x="1135" y="1355"/>
                      <a:pt x="851" y="945"/>
                      <a:pt x="851" y="410"/>
                    </a:cubicBezTo>
                    <a:cubicBezTo>
                      <a:pt x="851" y="189"/>
                      <a:pt x="662" y="0"/>
                      <a:pt x="44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21"/>
              <p:cNvSpPr/>
              <p:nvPr/>
            </p:nvSpPr>
            <p:spPr>
              <a:xfrm>
                <a:off x="-40171725" y="2705875"/>
                <a:ext cx="319000" cy="316650"/>
              </a:xfrm>
              <a:custGeom>
                <a:rect b="b" l="l" r="r" t="t"/>
                <a:pathLst>
                  <a:path extrusionOk="0" h="12666" w="12760">
                    <a:moveTo>
                      <a:pt x="2489" y="1639"/>
                    </a:moveTo>
                    <a:lnTo>
                      <a:pt x="2489" y="3718"/>
                    </a:lnTo>
                    <a:cubicBezTo>
                      <a:pt x="2489" y="4127"/>
                      <a:pt x="2552" y="4506"/>
                      <a:pt x="2678" y="4884"/>
                    </a:cubicBezTo>
                    <a:cubicBezTo>
                      <a:pt x="1639" y="4600"/>
                      <a:pt x="820" y="3623"/>
                      <a:pt x="820" y="2458"/>
                    </a:cubicBezTo>
                    <a:lnTo>
                      <a:pt x="820" y="2048"/>
                    </a:lnTo>
                    <a:cubicBezTo>
                      <a:pt x="820" y="1796"/>
                      <a:pt x="1009" y="1639"/>
                      <a:pt x="1261" y="1639"/>
                    </a:cubicBezTo>
                    <a:close/>
                    <a:moveTo>
                      <a:pt x="11500" y="1639"/>
                    </a:moveTo>
                    <a:cubicBezTo>
                      <a:pt x="11720" y="1639"/>
                      <a:pt x="11878" y="1828"/>
                      <a:pt x="11878" y="2048"/>
                    </a:cubicBezTo>
                    <a:lnTo>
                      <a:pt x="11878" y="2426"/>
                    </a:lnTo>
                    <a:cubicBezTo>
                      <a:pt x="11878" y="3623"/>
                      <a:pt x="11090" y="4569"/>
                      <a:pt x="10019" y="4884"/>
                    </a:cubicBezTo>
                    <a:cubicBezTo>
                      <a:pt x="10145" y="4506"/>
                      <a:pt x="10240" y="4127"/>
                      <a:pt x="10240" y="3718"/>
                    </a:cubicBezTo>
                    <a:lnTo>
                      <a:pt x="10240" y="1639"/>
                    </a:lnTo>
                    <a:close/>
                    <a:moveTo>
                      <a:pt x="9389" y="788"/>
                    </a:moveTo>
                    <a:lnTo>
                      <a:pt x="9389" y="3686"/>
                    </a:lnTo>
                    <a:cubicBezTo>
                      <a:pt x="9389" y="4789"/>
                      <a:pt x="8759" y="5860"/>
                      <a:pt x="7656" y="6333"/>
                    </a:cubicBezTo>
                    <a:cubicBezTo>
                      <a:pt x="7247" y="6522"/>
                      <a:pt x="6932" y="6963"/>
                      <a:pt x="6932" y="7467"/>
                    </a:cubicBezTo>
                    <a:cubicBezTo>
                      <a:pt x="6932" y="7467"/>
                      <a:pt x="6932" y="7908"/>
                      <a:pt x="7026" y="8507"/>
                    </a:cubicBezTo>
                    <a:cubicBezTo>
                      <a:pt x="7121" y="8759"/>
                      <a:pt x="7247" y="9074"/>
                      <a:pt x="7341" y="9357"/>
                    </a:cubicBezTo>
                    <a:lnTo>
                      <a:pt x="5356" y="9357"/>
                    </a:lnTo>
                    <a:cubicBezTo>
                      <a:pt x="5671" y="8759"/>
                      <a:pt x="5766" y="8066"/>
                      <a:pt x="5766" y="7498"/>
                    </a:cubicBezTo>
                    <a:cubicBezTo>
                      <a:pt x="5766" y="6994"/>
                      <a:pt x="5451" y="6553"/>
                      <a:pt x="5041" y="6364"/>
                    </a:cubicBezTo>
                    <a:cubicBezTo>
                      <a:pt x="4569" y="6144"/>
                      <a:pt x="4128" y="5766"/>
                      <a:pt x="3813" y="5293"/>
                    </a:cubicBezTo>
                    <a:cubicBezTo>
                      <a:pt x="3498" y="4821"/>
                      <a:pt x="3340" y="4285"/>
                      <a:pt x="3340" y="3686"/>
                    </a:cubicBezTo>
                    <a:lnTo>
                      <a:pt x="3340" y="788"/>
                    </a:lnTo>
                    <a:close/>
                    <a:moveTo>
                      <a:pt x="8696" y="10176"/>
                    </a:moveTo>
                    <a:lnTo>
                      <a:pt x="9263" y="11846"/>
                    </a:lnTo>
                    <a:lnTo>
                      <a:pt x="3498" y="11846"/>
                    </a:lnTo>
                    <a:lnTo>
                      <a:pt x="4033" y="10176"/>
                    </a:lnTo>
                    <a:close/>
                    <a:moveTo>
                      <a:pt x="2930" y="0"/>
                    </a:moveTo>
                    <a:cubicBezTo>
                      <a:pt x="2710" y="0"/>
                      <a:pt x="2552" y="189"/>
                      <a:pt x="2552" y="410"/>
                    </a:cubicBezTo>
                    <a:lnTo>
                      <a:pt x="2552" y="851"/>
                    </a:lnTo>
                    <a:lnTo>
                      <a:pt x="1324" y="851"/>
                    </a:lnTo>
                    <a:cubicBezTo>
                      <a:pt x="1302" y="850"/>
                      <a:pt x="1280" y="850"/>
                      <a:pt x="1258" y="850"/>
                    </a:cubicBezTo>
                    <a:cubicBezTo>
                      <a:pt x="506" y="850"/>
                      <a:pt x="1" y="1374"/>
                      <a:pt x="1" y="2048"/>
                    </a:cubicBezTo>
                    <a:lnTo>
                      <a:pt x="1" y="2426"/>
                    </a:lnTo>
                    <a:cubicBezTo>
                      <a:pt x="1" y="4190"/>
                      <a:pt x="1355" y="5608"/>
                      <a:pt x="3088" y="5766"/>
                    </a:cubicBezTo>
                    <a:cubicBezTo>
                      <a:pt x="3498" y="6364"/>
                      <a:pt x="4033" y="6837"/>
                      <a:pt x="4726" y="7120"/>
                    </a:cubicBezTo>
                    <a:cubicBezTo>
                      <a:pt x="4884" y="7183"/>
                      <a:pt x="4947" y="7309"/>
                      <a:pt x="4947" y="7498"/>
                    </a:cubicBezTo>
                    <a:cubicBezTo>
                      <a:pt x="4947" y="8097"/>
                      <a:pt x="4726" y="8885"/>
                      <a:pt x="4348" y="9357"/>
                    </a:cubicBezTo>
                    <a:lnTo>
                      <a:pt x="3718" y="9357"/>
                    </a:lnTo>
                    <a:cubicBezTo>
                      <a:pt x="3529" y="9357"/>
                      <a:pt x="3372" y="9483"/>
                      <a:pt x="3340" y="9641"/>
                    </a:cubicBezTo>
                    <a:lnTo>
                      <a:pt x="2521" y="12130"/>
                    </a:lnTo>
                    <a:cubicBezTo>
                      <a:pt x="2426" y="12382"/>
                      <a:pt x="2615" y="12665"/>
                      <a:pt x="2899" y="12665"/>
                    </a:cubicBezTo>
                    <a:lnTo>
                      <a:pt x="9799" y="12665"/>
                    </a:lnTo>
                    <a:cubicBezTo>
                      <a:pt x="10082" y="12665"/>
                      <a:pt x="10271" y="12382"/>
                      <a:pt x="10177" y="12130"/>
                    </a:cubicBezTo>
                    <a:lnTo>
                      <a:pt x="9357" y="9641"/>
                    </a:lnTo>
                    <a:cubicBezTo>
                      <a:pt x="9326" y="9483"/>
                      <a:pt x="9168" y="9357"/>
                      <a:pt x="8979" y="9357"/>
                    </a:cubicBezTo>
                    <a:lnTo>
                      <a:pt x="8349" y="9357"/>
                    </a:lnTo>
                    <a:cubicBezTo>
                      <a:pt x="7971" y="8885"/>
                      <a:pt x="7751" y="8097"/>
                      <a:pt x="7751" y="7498"/>
                    </a:cubicBezTo>
                    <a:cubicBezTo>
                      <a:pt x="7751" y="7341"/>
                      <a:pt x="7877" y="7183"/>
                      <a:pt x="7971" y="7152"/>
                    </a:cubicBezTo>
                    <a:cubicBezTo>
                      <a:pt x="8601" y="6868"/>
                      <a:pt x="9200" y="6396"/>
                      <a:pt x="9610" y="5829"/>
                    </a:cubicBezTo>
                    <a:cubicBezTo>
                      <a:pt x="10901" y="5734"/>
                      <a:pt x="12004" y="4947"/>
                      <a:pt x="12476" y="3781"/>
                    </a:cubicBezTo>
                    <a:cubicBezTo>
                      <a:pt x="12760" y="3056"/>
                      <a:pt x="12760" y="2552"/>
                      <a:pt x="12760" y="2080"/>
                    </a:cubicBezTo>
                    <a:cubicBezTo>
                      <a:pt x="12760" y="1435"/>
                      <a:pt x="12221" y="850"/>
                      <a:pt x="11581" y="850"/>
                    </a:cubicBezTo>
                    <a:cubicBezTo>
                      <a:pt x="11565" y="850"/>
                      <a:pt x="11548" y="850"/>
                      <a:pt x="11531" y="851"/>
                    </a:cubicBezTo>
                    <a:lnTo>
                      <a:pt x="10271" y="851"/>
                    </a:lnTo>
                    <a:lnTo>
                      <a:pt x="10271" y="410"/>
                    </a:lnTo>
                    <a:cubicBezTo>
                      <a:pt x="10271" y="189"/>
                      <a:pt x="10082" y="0"/>
                      <a:pt x="983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0" name="Google Shape;370;p21"/>
            <p:cNvGrpSpPr/>
            <p:nvPr/>
          </p:nvGrpSpPr>
          <p:grpSpPr>
            <a:xfrm>
              <a:off x="5652228" y="3396019"/>
              <a:ext cx="348568" cy="351458"/>
              <a:chOff x="-61782550" y="2664925"/>
              <a:chExt cx="316650" cy="319275"/>
            </a:xfrm>
          </p:grpSpPr>
          <p:sp>
            <p:nvSpPr>
              <p:cNvPr id="371" name="Google Shape;371;p21"/>
              <p:cNvSpPr/>
              <p:nvPr/>
            </p:nvSpPr>
            <p:spPr>
              <a:xfrm>
                <a:off x="-61782550" y="2664925"/>
                <a:ext cx="316650" cy="319275"/>
              </a:xfrm>
              <a:custGeom>
                <a:rect b="b" l="l" r="r" t="t"/>
                <a:pathLst>
                  <a:path extrusionOk="0" h="12771" w="12666">
                    <a:moveTo>
                      <a:pt x="10208" y="851"/>
                    </a:moveTo>
                    <a:cubicBezTo>
                      <a:pt x="10366" y="1670"/>
                      <a:pt x="10996" y="2300"/>
                      <a:pt x="11815" y="2457"/>
                    </a:cubicBezTo>
                    <a:lnTo>
                      <a:pt x="11815" y="6679"/>
                    </a:lnTo>
                    <a:lnTo>
                      <a:pt x="11783" y="6679"/>
                    </a:lnTo>
                    <a:cubicBezTo>
                      <a:pt x="10964" y="6837"/>
                      <a:pt x="10334" y="7467"/>
                      <a:pt x="10177" y="8286"/>
                    </a:cubicBezTo>
                    <a:lnTo>
                      <a:pt x="9011" y="8286"/>
                    </a:lnTo>
                    <a:cubicBezTo>
                      <a:pt x="9105" y="8002"/>
                      <a:pt x="9168" y="7719"/>
                      <a:pt x="9168" y="7467"/>
                    </a:cubicBezTo>
                    <a:cubicBezTo>
                      <a:pt x="9168" y="6081"/>
                      <a:pt x="8066" y="4978"/>
                      <a:pt x="6711" y="4978"/>
                    </a:cubicBezTo>
                    <a:cubicBezTo>
                      <a:pt x="5325" y="4978"/>
                      <a:pt x="4222" y="6081"/>
                      <a:pt x="4222" y="7467"/>
                    </a:cubicBezTo>
                    <a:cubicBezTo>
                      <a:pt x="4222" y="7719"/>
                      <a:pt x="4254" y="8002"/>
                      <a:pt x="4380" y="8286"/>
                    </a:cubicBezTo>
                    <a:lnTo>
                      <a:pt x="2395" y="8286"/>
                    </a:lnTo>
                    <a:cubicBezTo>
                      <a:pt x="2237" y="7467"/>
                      <a:pt x="1607" y="6837"/>
                      <a:pt x="788" y="6679"/>
                    </a:cubicBezTo>
                    <a:lnTo>
                      <a:pt x="788" y="2457"/>
                    </a:lnTo>
                    <a:cubicBezTo>
                      <a:pt x="1607" y="2300"/>
                      <a:pt x="2237" y="1670"/>
                      <a:pt x="2395" y="851"/>
                    </a:cubicBezTo>
                    <a:close/>
                    <a:moveTo>
                      <a:pt x="6711" y="5797"/>
                    </a:moveTo>
                    <a:cubicBezTo>
                      <a:pt x="7593" y="5797"/>
                      <a:pt x="8349" y="6553"/>
                      <a:pt x="8349" y="7467"/>
                    </a:cubicBezTo>
                    <a:cubicBezTo>
                      <a:pt x="8349" y="8349"/>
                      <a:pt x="7593" y="9105"/>
                      <a:pt x="6711" y="9105"/>
                    </a:cubicBezTo>
                    <a:cubicBezTo>
                      <a:pt x="5797" y="9105"/>
                      <a:pt x="5041" y="8349"/>
                      <a:pt x="5041" y="7467"/>
                    </a:cubicBezTo>
                    <a:cubicBezTo>
                      <a:pt x="5041" y="6553"/>
                      <a:pt x="5797" y="5797"/>
                      <a:pt x="6711" y="5797"/>
                    </a:cubicBezTo>
                    <a:close/>
                    <a:moveTo>
                      <a:pt x="7530" y="9767"/>
                    </a:moveTo>
                    <a:lnTo>
                      <a:pt x="7530" y="11468"/>
                    </a:lnTo>
                    <a:lnTo>
                      <a:pt x="6932" y="11090"/>
                    </a:lnTo>
                    <a:cubicBezTo>
                      <a:pt x="6853" y="11043"/>
                      <a:pt x="6774" y="11019"/>
                      <a:pt x="6695" y="11019"/>
                    </a:cubicBezTo>
                    <a:cubicBezTo>
                      <a:pt x="6616" y="11019"/>
                      <a:pt x="6538" y="11043"/>
                      <a:pt x="6459" y="11090"/>
                    </a:cubicBezTo>
                    <a:lnTo>
                      <a:pt x="5860" y="11468"/>
                    </a:lnTo>
                    <a:lnTo>
                      <a:pt x="5860" y="9767"/>
                    </a:lnTo>
                    <a:cubicBezTo>
                      <a:pt x="6144" y="9861"/>
                      <a:pt x="6427" y="9924"/>
                      <a:pt x="6711" y="9924"/>
                    </a:cubicBezTo>
                    <a:cubicBezTo>
                      <a:pt x="6995" y="9924"/>
                      <a:pt x="7247" y="9893"/>
                      <a:pt x="7530" y="9767"/>
                    </a:cubicBezTo>
                    <a:close/>
                    <a:moveTo>
                      <a:pt x="2048" y="0"/>
                    </a:moveTo>
                    <a:cubicBezTo>
                      <a:pt x="1828" y="0"/>
                      <a:pt x="1670" y="221"/>
                      <a:pt x="1670" y="441"/>
                    </a:cubicBezTo>
                    <a:cubicBezTo>
                      <a:pt x="1670" y="1103"/>
                      <a:pt x="1103" y="1670"/>
                      <a:pt x="410" y="1670"/>
                    </a:cubicBezTo>
                    <a:cubicBezTo>
                      <a:pt x="158" y="1670"/>
                      <a:pt x="0" y="1859"/>
                      <a:pt x="0" y="2111"/>
                    </a:cubicBezTo>
                    <a:lnTo>
                      <a:pt x="0" y="7057"/>
                    </a:lnTo>
                    <a:cubicBezTo>
                      <a:pt x="0" y="7278"/>
                      <a:pt x="189" y="7498"/>
                      <a:pt x="410" y="7498"/>
                    </a:cubicBezTo>
                    <a:cubicBezTo>
                      <a:pt x="1072" y="7498"/>
                      <a:pt x="1670" y="8034"/>
                      <a:pt x="1670" y="8758"/>
                    </a:cubicBezTo>
                    <a:cubicBezTo>
                      <a:pt x="1670" y="8979"/>
                      <a:pt x="1859" y="9136"/>
                      <a:pt x="2048" y="9136"/>
                    </a:cubicBezTo>
                    <a:lnTo>
                      <a:pt x="4884" y="9136"/>
                    </a:lnTo>
                    <a:lnTo>
                      <a:pt x="5073" y="9326"/>
                    </a:lnTo>
                    <a:lnTo>
                      <a:pt x="5073" y="12318"/>
                    </a:lnTo>
                    <a:cubicBezTo>
                      <a:pt x="5073" y="12562"/>
                      <a:pt x="5298" y="12749"/>
                      <a:pt x="5517" y="12749"/>
                    </a:cubicBezTo>
                    <a:cubicBezTo>
                      <a:pt x="5581" y="12749"/>
                      <a:pt x="5645" y="12732"/>
                      <a:pt x="5703" y="12697"/>
                    </a:cubicBezTo>
                    <a:lnTo>
                      <a:pt x="6743" y="12003"/>
                    </a:lnTo>
                    <a:lnTo>
                      <a:pt x="7782" y="12697"/>
                    </a:lnTo>
                    <a:cubicBezTo>
                      <a:pt x="7850" y="12747"/>
                      <a:pt x="7926" y="12771"/>
                      <a:pt x="8002" y="12771"/>
                    </a:cubicBezTo>
                    <a:cubicBezTo>
                      <a:pt x="8210" y="12771"/>
                      <a:pt x="8412" y="12595"/>
                      <a:pt x="8412" y="12318"/>
                    </a:cubicBezTo>
                    <a:lnTo>
                      <a:pt x="8412" y="9262"/>
                    </a:lnTo>
                    <a:lnTo>
                      <a:pt x="8601" y="9073"/>
                    </a:lnTo>
                    <a:lnTo>
                      <a:pt x="10618" y="9073"/>
                    </a:lnTo>
                    <a:cubicBezTo>
                      <a:pt x="10838" y="9073"/>
                      <a:pt x="10996" y="8884"/>
                      <a:pt x="10996" y="8664"/>
                    </a:cubicBezTo>
                    <a:cubicBezTo>
                      <a:pt x="10996" y="8002"/>
                      <a:pt x="11563" y="7404"/>
                      <a:pt x="12224" y="7404"/>
                    </a:cubicBezTo>
                    <a:cubicBezTo>
                      <a:pt x="12445" y="7404"/>
                      <a:pt x="12665" y="7215"/>
                      <a:pt x="12665" y="6994"/>
                    </a:cubicBezTo>
                    <a:lnTo>
                      <a:pt x="12665" y="2016"/>
                    </a:lnTo>
                    <a:cubicBezTo>
                      <a:pt x="12602" y="1827"/>
                      <a:pt x="12445" y="1670"/>
                      <a:pt x="12224" y="1670"/>
                    </a:cubicBezTo>
                    <a:cubicBezTo>
                      <a:pt x="11531" y="1670"/>
                      <a:pt x="10996" y="1103"/>
                      <a:pt x="10996" y="441"/>
                    </a:cubicBezTo>
                    <a:cubicBezTo>
                      <a:pt x="10996" y="221"/>
                      <a:pt x="10807" y="0"/>
                      <a:pt x="105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1"/>
              <p:cNvSpPr/>
              <p:nvPr/>
            </p:nvSpPr>
            <p:spPr>
              <a:xfrm>
                <a:off x="-61701425" y="2705875"/>
                <a:ext cx="151250" cy="21275"/>
              </a:xfrm>
              <a:custGeom>
                <a:rect b="b" l="l" r="r" t="t"/>
                <a:pathLst>
                  <a:path extrusionOk="0" h="851" w="6050">
                    <a:moveTo>
                      <a:pt x="410" y="0"/>
                    </a:moveTo>
                    <a:cubicBezTo>
                      <a:pt x="189" y="0"/>
                      <a:pt x="0" y="189"/>
                      <a:pt x="0" y="410"/>
                    </a:cubicBezTo>
                    <a:cubicBezTo>
                      <a:pt x="0" y="662"/>
                      <a:pt x="189" y="851"/>
                      <a:pt x="410" y="851"/>
                    </a:cubicBezTo>
                    <a:lnTo>
                      <a:pt x="5671" y="851"/>
                    </a:lnTo>
                    <a:cubicBezTo>
                      <a:pt x="5892" y="851"/>
                      <a:pt x="6049" y="662"/>
                      <a:pt x="6049" y="410"/>
                    </a:cubicBezTo>
                    <a:cubicBezTo>
                      <a:pt x="6049" y="189"/>
                      <a:pt x="5860" y="0"/>
                      <a:pt x="567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1"/>
              <p:cNvSpPr/>
              <p:nvPr/>
            </p:nvSpPr>
            <p:spPr>
              <a:xfrm>
                <a:off x="-61742375" y="2747625"/>
                <a:ext cx="233925" cy="22075"/>
              </a:xfrm>
              <a:custGeom>
                <a:rect b="b" l="l" r="r" t="t"/>
                <a:pathLst>
                  <a:path extrusionOk="0" h="883" w="9357">
                    <a:moveTo>
                      <a:pt x="410" y="0"/>
                    </a:moveTo>
                    <a:cubicBezTo>
                      <a:pt x="158" y="0"/>
                      <a:pt x="0" y="221"/>
                      <a:pt x="0" y="441"/>
                    </a:cubicBezTo>
                    <a:cubicBezTo>
                      <a:pt x="0" y="693"/>
                      <a:pt x="221" y="882"/>
                      <a:pt x="410" y="882"/>
                    </a:cubicBezTo>
                    <a:lnTo>
                      <a:pt x="8948" y="882"/>
                    </a:lnTo>
                    <a:cubicBezTo>
                      <a:pt x="9200" y="882"/>
                      <a:pt x="9357" y="693"/>
                      <a:pt x="9357" y="441"/>
                    </a:cubicBezTo>
                    <a:cubicBezTo>
                      <a:pt x="9357" y="221"/>
                      <a:pt x="9137" y="0"/>
                      <a:pt x="894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Google Shape;378;p22"/>
          <p:cNvSpPr txBox="1"/>
          <p:nvPr>
            <p:ph type="ctrTitle"/>
          </p:nvPr>
        </p:nvSpPr>
        <p:spPr>
          <a:xfrm>
            <a:off x="6048230" y="422275"/>
            <a:ext cx="24984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HOBBIES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379" name="Google Shape;379;p22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0" name="Google Shape;380;p22"/>
          <p:cNvSpPr/>
          <p:nvPr/>
        </p:nvSpPr>
        <p:spPr>
          <a:xfrm>
            <a:off x="5524661" y="2178100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22"/>
          <p:cNvSpPr/>
          <p:nvPr/>
        </p:nvSpPr>
        <p:spPr>
          <a:xfrm>
            <a:off x="3216586" y="2178088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22"/>
          <p:cNvSpPr/>
          <p:nvPr/>
        </p:nvSpPr>
        <p:spPr>
          <a:xfrm>
            <a:off x="5524586" y="3115013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22"/>
          <p:cNvSpPr/>
          <p:nvPr/>
        </p:nvSpPr>
        <p:spPr>
          <a:xfrm>
            <a:off x="3216586" y="3114938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22"/>
          <p:cNvSpPr txBox="1"/>
          <p:nvPr>
            <p:ph idx="4294967295" type="ctrTitle"/>
          </p:nvPr>
        </p:nvSpPr>
        <p:spPr>
          <a:xfrm>
            <a:off x="6231838" y="2178100"/>
            <a:ext cx="12573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MARS</a:t>
            </a:r>
            <a:endParaRPr sz="1100">
              <a:solidFill>
                <a:srgbClr val="051357"/>
              </a:solidFill>
              <a:latin typeface="Teko"/>
              <a:ea typeface="Teko"/>
              <a:cs typeface="Teko"/>
              <a:sym typeface="Tek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5" name="Google Shape;385;p22"/>
          <p:cNvSpPr txBox="1"/>
          <p:nvPr>
            <p:ph idx="4294967295" type="ctrTitle"/>
          </p:nvPr>
        </p:nvSpPr>
        <p:spPr>
          <a:xfrm>
            <a:off x="3313938" y="2178100"/>
            <a:ext cx="12573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VENUS</a:t>
            </a:r>
            <a:endParaRPr sz="1100">
              <a:solidFill>
                <a:srgbClr val="051357"/>
              </a:solidFill>
              <a:latin typeface="Teko"/>
              <a:ea typeface="Teko"/>
              <a:cs typeface="Teko"/>
              <a:sym typeface="Tek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Venus has a beautiful name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6" name="Google Shape;386;p22"/>
          <p:cNvSpPr txBox="1"/>
          <p:nvPr>
            <p:ph idx="4294967295" type="ctrTitle"/>
          </p:nvPr>
        </p:nvSpPr>
        <p:spPr>
          <a:xfrm>
            <a:off x="6134413" y="3115013"/>
            <a:ext cx="14520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JUPITER</a:t>
            </a:r>
            <a:endParaRPr sz="1100">
              <a:solidFill>
                <a:srgbClr val="051357"/>
              </a:solidFill>
              <a:latin typeface="Teko"/>
              <a:ea typeface="Teko"/>
              <a:cs typeface="Teko"/>
              <a:sym typeface="Tek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It’s a gas giant and the biggest planet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7" name="Google Shape;387;p22"/>
          <p:cNvSpPr txBox="1"/>
          <p:nvPr>
            <p:ph idx="4294967295" type="ctrTitle"/>
          </p:nvPr>
        </p:nvSpPr>
        <p:spPr>
          <a:xfrm>
            <a:off x="3175925" y="3114950"/>
            <a:ext cx="15333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Teko"/>
                <a:ea typeface="Teko"/>
                <a:cs typeface="Teko"/>
                <a:sym typeface="Teko"/>
              </a:rPr>
              <a:t>MERCURY</a:t>
            </a:r>
            <a:endParaRPr sz="1100">
              <a:solidFill>
                <a:srgbClr val="051357"/>
              </a:solidFill>
              <a:latin typeface="Teko"/>
              <a:ea typeface="Teko"/>
              <a:cs typeface="Teko"/>
              <a:sym typeface="Tek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8" name="Google Shape;388;p22"/>
          <p:cNvSpPr/>
          <p:nvPr/>
        </p:nvSpPr>
        <p:spPr>
          <a:xfrm>
            <a:off x="5578925" y="2232484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22"/>
          <p:cNvSpPr/>
          <p:nvPr/>
        </p:nvSpPr>
        <p:spPr>
          <a:xfrm>
            <a:off x="4602800" y="2232471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22"/>
          <p:cNvSpPr/>
          <p:nvPr/>
        </p:nvSpPr>
        <p:spPr>
          <a:xfrm>
            <a:off x="5578850" y="3169396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22"/>
          <p:cNvSpPr/>
          <p:nvPr/>
        </p:nvSpPr>
        <p:spPr>
          <a:xfrm>
            <a:off x="4602800" y="3169321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22"/>
          <p:cNvSpPr/>
          <p:nvPr/>
        </p:nvSpPr>
        <p:spPr>
          <a:xfrm>
            <a:off x="4709173" y="2386694"/>
            <a:ext cx="394154" cy="298449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93" name="Google Shape;393;p22"/>
          <p:cNvSpPr/>
          <p:nvPr/>
        </p:nvSpPr>
        <p:spPr>
          <a:xfrm>
            <a:off x="4709180" y="3315661"/>
            <a:ext cx="394123" cy="3145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4" name="Google Shape;394;p22"/>
          <p:cNvGrpSpPr/>
          <p:nvPr/>
        </p:nvGrpSpPr>
        <p:grpSpPr>
          <a:xfrm>
            <a:off x="5681436" y="2374657"/>
            <a:ext cx="401887" cy="322701"/>
            <a:chOff x="-9749040" y="1622750"/>
            <a:chExt cx="352100" cy="351450"/>
          </a:xfrm>
        </p:grpSpPr>
        <p:sp>
          <p:nvSpPr>
            <p:cNvPr id="395" name="Google Shape;395;p22"/>
            <p:cNvSpPr/>
            <p:nvPr/>
          </p:nvSpPr>
          <p:spPr>
            <a:xfrm>
              <a:off x="-962616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2"/>
            <p:cNvSpPr/>
            <p:nvPr/>
          </p:nvSpPr>
          <p:spPr>
            <a:xfrm>
              <a:off x="-974904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" name="Google Shape;397;p22"/>
          <p:cNvGrpSpPr/>
          <p:nvPr/>
        </p:nvGrpSpPr>
        <p:grpSpPr>
          <a:xfrm>
            <a:off x="5662138" y="3296153"/>
            <a:ext cx="440470" cy="353231"/>
            <a:chOff x="890400" y="4399350"/>
            <a:chExt cx="486600" cy="483150"/>
          </a:xfrm>
        </p:grpSpPr>
        <p:sp>
          <p:nvSpPr>
            <p:cNvPr id="398" name="Google Shape;398;p2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" name="Google Shape;399;p2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" name="Google Shape;400;p2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23"/>
          <p:cNvSpPr txBox="1"/>
          <p:nvPr>
            <p:ph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CONTACT </a:t>
            </a:r>
            <a:r>
              <a:rPr lang="es">
                <a:solidFill>
                  <a:srgbClr val="051357"/>
                </a:solidFill>
              </a:rPr>
              <a:t>/// INSERT YOUR NAME HERE</a:t>
            </a:r>
            <a:endParaRPr/>
          </a:p>
        </p:txBody>
      </p:sp>
      <p:sp>
        <p:nvSpPr>
          <p:cNvPr id="406" name="Google Shape;406;p23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7" name="Google Shape;407;p23"/>
          <p:cNvSpPr/>
          <p:nvPr/>
        </p:nvSpPr>
        <p:spPr>
          <a:xfrm>
            <a:off x="5524661" y="2178100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23"/>
          <p:cNvSpPr/>
          <p:nvPr/>
        </p:nvSpPr>
        <p:spPr>
          <a:xfrm>
            <a:off x="3216586" y="2178088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23"/>
          <p:cNvSpPr/>
          <p:nvPr/>
        </p:nvSpPr>
        <p:spPr>
          <a:xfrm>
            <a:off x="5524586" y="3115013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23"/>
          <p:cNvSpPr/>
          <p:nvPr/>
        </p:nvSpPr>
        <p:spPr>
          <a:xfrm>
            <a:off x="3216586" y="3114938"/>
            <a:ext cx="20619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23"/>
          <p:cNvSpPr txBox="1"/>
          <p:nvPr>
            <p:ph idx="4294967295" type="ctrTitle"/>
          </p:nvPr>
        </p:nvSpPr>
        <p:spPr>
          <a:xfrm>
            <a:off x="6134488" y="2178100"/>
            <a:ext cx="14520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Your address here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12" name="Google Shape;412;p23"/>
          <p:cNvSpPr txBox="1"/>
          <p:nvPr>
            <p:ph idx="4294967295" type="ctrTitle"/>
          </p:nvPr>
        </p:nvSpPr>
        <p:spPr>
          <a:xfrm>
            <a:off x="3216588" y="2178088"/>
            <a:ext cx="14520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001 664 123 4567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13" name="Google Shape;413;p23"/>
          <p:cNvSpPr txBox="1"/>
          <p:nvPr>
            <p:ph idx="4294967295" type="ctrTitle"/>
          </p:nvPr>
        </p:nvSpPr>
        <p:spPr>
          <a:xfrm>
            <a:off x="6134413" y="3115013"/>
            <a:ext cx="14520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Your email here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14" name="Google Shape;414;p23"/>
          <p:cNvSpPr txBox="1"/>
          <p:nvPr>
            <p:ph idx="4294967295" type="ctrTitle"/>
          </p:nvPr>
        </p:nvSpPr>
        <p:spPr>
          <a:xfrm>
            <a:off x="3216588" y="3114938"/>
            <a:ext cx="1452000" cy="71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051357"/>
                </a:solidFill>
                <a:latin typeface="Abel"/>
                <a:ea typeface="Abel"/>
                <a:cs typeface="Abel"/>
                <a:sym typeface="Abel"/>
              </a:rPr>
              <a:t>001 664 123 4567</a:t>
            </a:r>
            <a:endParaRPr sz="1100">
              <a:solidFill>
                <a:srgbClr val="051357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15" name="Google Shape;415;p23"/>
          <p:cNvSpPr/>
          <p:nvPr/>
        </p:nvSpPr>
        <p:spPr>
          <a:xfrm>
            <a:off x="5578925" y="2232484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3"/>
          <p:cNvSpPr/>
          <p:nvPr/>
        </p:nvSpPr>
        <p:spPr>
          <a:xfrm>
            <a:off x="4602800" y="2232471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23"/>
          <p:cNvSpPr/>
          <p:nvPr/>
        </p:nvSpPr>
        <p:spPr>
          <a:xfrm>
            <a:off x="5098125" y="4067492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23"/>
          <p:cNvSpPr/>
          <p:nvPr/>
        </p:nvSpPr>
        <p:spPr>
          <a:xfrm>
            <a:off x="5269551" y="4245117"/>
            <a:ext cx="264056" cy="251638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23"/>
          <p:cNvSpPr/>
          <p:nvPr/>
        </p:nvSpPr>
        <p:spPr>
          <a:xfrm>
            <a:off x="5578850" y="3169396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23"/>
          <p:cNvSpPr/>
          <p:nvPr/>
        </p:nvSpPr>
        <p:spPr>
          <a:xfrm>
            <a:off x="4602800" y="3169321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23"/>
          <p:cNvSpPr/>
          <p:nvPr/>
        </p:nvSpPr>
        <p:spPr>
          <a:xfrm>
            <a:off x="5766659" y="3398372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" name="Google Shape;422;p23"/>
          <p:cNvSpPr/>
          <p:nvPr/>
        </p:nvSpPr>
        <p:spPr>
          <a:xfrm>
            <a:off x="4786031" y="3357200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" name="Google Shape;423;p23"/>
          <p:cNvGrpSpPr/>
          <p:nvPr/>
        </p:nvGrpSpPr>
        <p:grpSpPr>
          <a:xfrm>
            <a:off x="4814249" y="2421855"/>
            <a:ext cx="162648" cy="231332"/>
            <a:chOff x="3342275" y="2615925"/>
            <a:chExt cx="339700" cy="483150"/>
          </a:xfrm>
        </p:grpSpPr>
        <p:sp>
          <p:nvSpPr>
            <p:cNvPr id="424" name="Google Shape;424;p2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" name="Google Shape;425;p2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" name="Google Shape;426;p23"/>
          <p:cNvGrpSpPr/>
          <p:nvPr/>
        </p:nvGrpSpPr>
        <p:grpSpPr>
          <a:xfrm>
            <a:off x="5754522" y="2421861"/>
            <a:ext cx="234349" cy="231344"/>
            <a:chOff x="6238300" y="1426975"/>
            <a:chExt cx="489450" cy="483175"/>
          </a:xfrm>
        </p:grpSpPr>
        <p:sp>
          <p:nvSpPr>
            <p:cNvPr id="427" name="Google Shape;427;p2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" name="Google Shape;428;p2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" name="Google Shape;429;p2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" name="Google Shape;430;p23"/>
          <p:cNvSpPr/>
          <p:nvPr/>
        </p:nvSpPr>
        <p:spPr>
          <a:xfrm>
            <a:off x="5043825" y="4013109"/>
            <a:ext cx="7155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31" name="Google Shape;431;p23"/>
          <p:cNvCxnSpPr/>
          <p:nvPr/>
        </p:nvCxnSpPr>
        <p:spPr>
          <a:xfrm rot="10800000">
            <a:off x="5401575" y="1938250"/>
            <a:ext cx="0" cy="2132400"/>
          </a:xfrm>
          <a:prstGeom prst="straightConnector1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2" name="Google Shape;432;p23"/>
          <p:cNvSpPr/>
          <p:nvPr/>
        </p:nvSpPr>
        <p:spPr>
          <a:xfrm>
            <a:off x="5043825" y="1298838"/>
            <a:ext cx="715500" cy="715800"/>
          </a:xfrm>
          <a:prstGeom prst="rect">
            <a:avLst/>
          </a:prstGeom>
          <a:noFill/>
          <a:ln cap="flat" cmpd="sng" w="19050">
            <a:solidFill>
              <a:srgbClr val="0513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23"/>
          <p:cNvSpPr/>
          <p:nvPr/>
        </p:nvSpPr>
        <p:spPr>
          <a:xfrm>
            <a:off x="5098125" y="1353221"/>
            <a:ext cx="606900" cy="606900"/>
          </a:xfrm>
          <a:prstGeom prst="rect">
            <a:avLst/>
          </a:prstGeom>
          <a:solidFill>
            <a:srgbClr val="051357">
              <a:alpha val="5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4" name="Google Shape;434;p23"/>
          <p:cNvGrpSpPr/>
          <p:nvPr/>
        </p:nvGrpSpPr>
        <p:grpSpPr>
          <a:xfrm>
            <a:off x="5253811" y="1489336"/>
            <a:ext cx="295536" cy="334667"/>
            <a:chOff x="-57950750" y="2296300"/>
            <a:chExt cx="279625" cy="316650"/>
          </a:xfrm>
        </p:grpSpPr>
        <p:sp>
          <p:nvSpPr>
            <p:cNvPr id="435" name="Google Shape;435;p2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24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 </a:t>
            </a:r>
            <a:r>
              <a:rPr lang="es"/>
              <a:t>/// INSERT YOUR NAME HERE</a:t>
            </a:r>
            <a:endParaRPr/>
          </a:p>
        </p:txBody>
      </p:sp>
      <p:sp>
        <p:nvSpPr>
          <p:cNvPr id="444" name="Google Shape;444;p24"/>
          <p:cNvSpPr txBox="1"/>
          <p:nvPr>
            <p:ph type="ctrTitle"/>
          </p:nvPr>
        </p:nvSpPr>
        <p:spPr>
          <a:xfrm flipH="1">
            <a:off x="2199525" y="841675"/>
            <a:ext cx="6237000" cy="3195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p25"/>
          <p:cNvSpPr txBox="1"/>
          <p:nvPr>
            <p:ph type="ctrTitle"/>
          </p:nvPr>
        </p:nvSpPr>
        <p:spPr>
          <a:xfrm>
            <a:off x="2145502" y="1854525"/>
            <a:ext cx="678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450" name="Google Shape;450;p25"/>
          <p:cNvSpPr txBox="1"/>
          <p:nvPr>
            <p:ph idx="1" type="subTitle"/>
          </p:nvPr>
        </p:nvSpPr>
        <p:spPr>
          <a:xfrm>
            <a:off x="2145501" y="2432325"/>
            <a:ext cx="4078800" cy="15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/>
              <a:t>Did you like the resources on this template? Get them for free at our other websites.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Presentation template by </a:t>
            </a:r>
            <a:r>
              <a:rPr lang="es" sz="1000">
                <a:solidFill>
                  <a:srgbClr val="F3F3F3"/>
                </a:solidFill>
                <a:highlight>
                  <a:srgbClr val="051357"/>
                </a:highlight>
                <a:uFill>
                  <a:noFill/>
                </a:uFill>
                <a:hlinkClick r:id="rId3"/>
              </a:rPr>
              <a:t>Slidesgo</a:t>
            </a:r>
            <a:endParaRPr sz="1000">
              <a:solidFill>
                <a:srgbClr val="F3F3F3"/>
              </a:solidFill>
              <a:highlight>
                <a:srgbClr val="051357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Icons by </a:t>
            </a:r>
            <a:r>
              <a:rPr lang="es" sz="1000">
                <a:solidFill>
                  <a:srgbClr val="F3F3F3"/>
                </a:solidFill>
                <a:highlight>
                  <a:srgbClr val="051357"/>
                </a:highlight>
                <a:uFill>
                  <a:noFill/>
                </a:uFill>
                <a:hlinkClick r:id="rId4"/>
              </a:rPr>
              <a:t>Flaticon</a:t>
            </a:r>
            <a:endParaRPr sz="1000">
              <a:solidFill>
                <a:srgbClr val="F3F3F3"/>
              </a:solidFill>
              <a:highlight>
                <a:srgbClr val="051357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Infographics by </a:t>
            </a:r>
            <a:r>
              <a:rPr lang="es" sz="1000">
                <a:solidFill>
                  <a:srgbClr val="F3F3F3"/>
                </a:solidFill>
                <a:highlight>
                  <a:srgbClr val="051357"/>
                </a:highlight>
                <a:uFill>
                  <a:noFill/>
                </a:uFill>
                <a:hlinkClick r:id="rId5"/>
              </a:rPr>
              <a:t>Freepik</a:t>
            </a:r>
            <a:endParaRPr sz="1000">
              <a:solidFill>
                <a:srgbClr val="F3F3F3"/>
              </a:solidFill>
              <a:highlight>
                <a:srgbClr val="051357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Author introduction slide photo created by Freepik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Text &amp; Image slide photo created by Freepik.com</a:t>
            </a:r>
            <a:endParaRPr/>
          </a:p>
        </p:txBody>
      </p:sp>
      <p:sp>
        <p:nvSpPr>
          <p:cNvPr id="451" name="Google Shape;451;p25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 </a:t>
            </a:r>
            <a:r>
              <a:rPr lang="es"/>
              <a:t>/// INSERT YOUR NAME HERE</a:t>
            </a:r>
            <a:endParaRPr/>
          </a:p>
        </p:txBody>
      </p:sp>
      <p:sp>
        <p:nvSpPr>
          <p:cNvPr id="452" name="Google Shape;452;p25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6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Google Shape;457;p26"/>
          <p:cNvSpPr txBox="1"/>
          <p:nvPr>
            <p:ph type="ctrTitle"/>
          </p:nvPr>
        </p:nvSpPr>
        <p:spPr>
          <a:xfrm>
            <a:off x="2145502" y="1854525"/>
            <a:ext cx="678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458" name="Google Shape;458;p26"/>
          <p:cNvSpPr txBox="1"/>
          <p:nvPr>
            <p:ph idx="1" type="subTitle"/>
          </p:nvPr>
        </p:nvSpPr>
        <p:spPr>
          <a:xfrm>
            <a:off x="2145500" y="2432325"/>
            <a:ext cx="5812800" cy="228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Teko"/>
                <a:ea typeface="Teko"/>
                <a:cs typeface="Teko"/>
                <a:sym typeface="Teko"/>
              </a:rPr>
              <a:t>IMAGES</a:t>
            </a:r>
            <a:endParaRPr>
              <a:latin typeface="Teko"/>
              <a:ea typeface="Teko"/>
              <a:cs typeface="Teko"/>
              <a:sym typeface="Tek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 sz="1200">
                <a:uFill>
                  <a:noFill/>
                </a:uFill>
                <a:hlinkClick r:id="rId3"/>
              </a:rPr>
              <a:t>Handsome man vr headset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 sz="1200">
                <a:uFill>
                  <a:noFill/>
                </a:uFill>
                <a:hlinkClick r:id="rId4"/>
              </a:rPr>
              <a:t>Blurred man vr headset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 sz="1200">
                <a:uFill>
                  <a:noFill/>
                </a:uFill>
                <a:hlinkClick r:id="rId5"/>
              </a:rPr>
              <a:t>Technology texture background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 sz="1200">
                <a:uFill>
                  <a:noFill/>
                </a:uFill>
                <a:hlinkClick r:id="rId6"/>
              </a:rPr>
              <a:t>Technology background texture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Teko"/>
                <a:ea typeface="Teko"/>
                <a:cs typeface="Teko"/>
                <a:sym typeface="Teko"/>
              </a:rPr>
              <a:t>VECTOR</a:t>
            </a:r>
            <a:endParaRPr>
              <a:latin typeface="Teko"/>
              <a:ea typeface="Teko"/>
              <a:cs typeface="Teko"/>
              <a:sym typeface="Tek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 sz="1200">
                <a:uFill>
                  <a:noFill/>
                </a:uFill>
                <a:hlinkClick r:id="rId7"/>
              </a:rPr>
              <a:t>Flat infographic</a:t>
            </a:r>
            <a:endParaRPr sz="1200"/>
          </a:p>
        </p:txBody>
      </p:sp>
      <p:sp>
        <p:nvSpPr>
          <p:cNvPr id="459" name="Google Shape;459;p26"/>
          <p:cNvSpPr txBox="1"/>
          <p:nvPr>
            <p:ph idx="2" type="ctrTitle"/>
          </p:nvPr>
        </p:nvSpPr>
        <p:spPr>
          <a:xfrm>
            <a:off x="4157170" y="422275"/>
            <a:ext cx="4389300" cy="56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460" name="Google Shape;460;p26"/>
          <p:cNvSpPr txBox="1"/>
          <p:nvPr>
            <p:ph idx="12" type="sldNum"/>
          </p:nvPr>
        </p:nvSpPr>
        <p:spPr>
          <a:xfrm>
            <a:off x="459634" y="2374926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2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66" name="Google Shape;466;p2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67" name="Google Shape;467;p2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68" name="Google Shape;468;p2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2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28"/>
          <p:cNvSpPr/>
          <p:nvPr/>
        </p:nvSpPr>
        <p:spPr>
          <a:xfrm>
            <a:off x="4191735" y="3550904"/>
            <a:ext cx="760500" cy="724800"/>
          </a:xfrm>
          <a:prstGeom prst="roundRect">
            <a:avLst>
              <a:gd fmla="val 16667" name="adj"/>
            </a:avLst>
          </a:prstGeom>
          <a:solidFill>
            <a:srgbClr val="F3F3F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" name="Google Shape;474;p28"/>
          <p:cNvGrpSpPr/>
          <p:nvPr/>
        </p:nvGrpSpPr>
        <p:grpSpPr>
          <a:xfrm>
            <a:off x="4191685" y="3550879"/>
            <a:ext cx="760615" cy="724862"/>
            <a:chOff x="3134343" y="3521476"/>
            <a:chExt cx="791400" cy="754200"/>
          </a:xfrm>
        </p:grpSpPr>
        <p:sp>
          <p:nvSpPr>
            <p:cNvPr id="475" name="Google Shape;475;p28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51357">
                <a:alpha val="52290"/>
              </a:srgbClr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8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8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#05135785</a:t>
              </a:r>
              <a:endParaRPr sz="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477" name="Google Shape;477;p2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8" name="Google Shape;478;p2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79" name="Google Shape;479;p2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Teko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https://fonts.google.com/specimen/Teko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Abel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https://fonts.google.com/specimen/Abel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480" name="Google Shape;480;p28"/>
          <p:cNvGrpSpPr/>
          <p:nvPr/>
        </p:nvGrpSpPr>
        <p:grpSpPr>
          <a:xfrm>
            <a:off x="3171151" y="3550879"/>
            <a:ext cx="760615" cy="724862"/>
            <a:chOff x="2072503" y="3521476"/>
            <a:chExt cx="791400" cy="754200"/>
          </a:xfrm>
        </p:grpSpPr>
        <p:sp>
          <p:nvSpPr>
            <p:cNvPr id="481" name="Google Shape;481;p28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5135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482" name="Google Shape;482;p28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8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#051357</a:t>
              </a:r>
              <a:endParaRPr sz="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483" name="Google Shape;483;p28"/>
          <p:cNvGrpSpPr/>
          <p:nvPr/>
        </p:nvGrpSpPr>
        <p:grpSpPr>
          <a:xfrm>
            <a:off x="5212214" y="3550879"/>
            <a:ext cx="760620" cy="724862"/>
            <a:chOff x="4196177" y="3521476"/>
            <a:chExt cx="791405" cy="754200"/>
          </a:xfrm>
        </p:grpSpPr>
        <p:sp>
          <p:nvSpPr>
            <p:cNvPr id="484" name="Google Shape;484;p2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3F3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485" name="Google Shape;485;p2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800">
                  <a:solidFill>
                    <a:srgbClr val="051357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#f3f3f3</a:t>
              </a:r>
              <a:endParaRPr sz="800">
                <a:solidFill>
                  <a:srgbClr val="051357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" name="Google Shape;490;p2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91" name="Google Shape;491;p2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92" name="Google Shape;492;p2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493" name="Google Shape;493;p2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" name="Google Shape;506;p2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507" name="Google Shape;507;p2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" name="Google Shape;509;p2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510" name="Google Shape;510;p2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" name="Google Shape;514;p2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515" name="Google Shape;515;p2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" name="Google Shape;517;p2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518" name="Google Shape;518;p2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" name="Google Shape;521;p2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522" name="Google Shape;522;p2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" name="Google Shape;525;p2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526" name="Google Shape;526;p2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" name="Google Shape;528;p2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529" name="Google Shape;529;p2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" name="Google Shape;533;p2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534" name="Google Shape;534;p2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" name="Google Shape;538;p2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539" name="Google Shape;539;p2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" name="Google Shape;544;p2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545" name="Google Shape;545;p2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" name="Google Shape;567;p2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568" name="Google Shape;568;p2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" name="Google Shape;627;p2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628" name="Google Shape;628;p2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" name="Google Shape;640;p2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641" name="Google Shape;641;p2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" name="Google Shape;651;p2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652" name="Google Shape;652;p2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" name="Google Shape;656;p2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657" name="Google Shape;657;p2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" name="Google Shape;660;p2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661" name="Google Shape;661;p2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" name="Google Shape;667;p2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668" name="Google Shape;668;p2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" name="Google Shape;675;p2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676" name="Google Shape;676;p2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" name="Google Shape;681;p2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682" name="Google Shape;682;p2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" name="Google Shape;692;p2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2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2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2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" name="Google Shape;696;p2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697" name="Google Shape;697;p2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" name="Google Shape;699;p2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700" name="Google Shape;700;p2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2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703" name="Google Shape;703;p2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" name="Google Shape;705;p2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706" name="Google Shape;706;p2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2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709" name="Google Shape;709;p2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" name="Google Shape;711;p2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712" name="Google Shape;712;p2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" name="Google Shape;714;p2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715" name="Google Shape;715;p2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" name="Google Shape;717;p2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718" name="Google Shape;718;p2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" name="Google Shape;721;p2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722" name="Google Shape;722;p2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" name="Google Shape;725;p2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726" name="Google Shape;726;p2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" name="Google Shape;729;p2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730" name="Google Shape;730;p2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" name="Google Shape;733;p2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734" name="Google Shape;734;p2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" name="Google Shape;737;p2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738" name="Google Shape;738;p2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" name="Google Shape;741;p2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742" name="Google Shape;742;p2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" name="Google Shape;744;p2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" name="Google Shape;745;p2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" name="Google Shape;746;p2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" name="Google Shape;747;p2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2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" name="Google Shape;749;p2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2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" name="Google Shape;751;p2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2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2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" name="Google Shape;754;p2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" name="Google Shape;755;p2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756" name="Google Shape;756;p2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" name="Google Shape;758;p2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" name="Google Shape;759;p2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760" name="Google Shape;760;p2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2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763" name="Google Shape;763;p2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" name="Google Shape;765;p2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" name="Google Shape;766;p2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2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" name="Google Shape;768;p2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769" name="Google Shape;769;p2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2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779" name="Google Shape;779;p2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" name="Google Shape;795;p2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796" name="Google Shape;796;p2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" name="Google Shape;798;p2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799" name="Google Shape;799;p2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" name="Google Shape;819;p2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820" name="Google Shape;820;p2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" name="Google Shape;898;p2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2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2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2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2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2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2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2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2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2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2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2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2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" name="Google Shape;911;p2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" name="Google Shape;912;p2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2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2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2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2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2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2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2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2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" name="Google Shape;921;p2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922" name="Google Shape;922;p2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2" name="Google Shape;1102;p2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06" name="Shape 1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7" name="Google Shape;1107;p3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108" name="Google Shape;1108;p3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3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112" name="Google Shape;1112;p3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" name="Google Shape;1114;p3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15" name="Google Shape;1115;p3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3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18" name="Google Shape;1118;p3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" name="Google Shape;1120;p3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21" name="Google Shape;1121;p3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2" name="Google Shape;1122;p3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23" name="Google Shape;1123;p3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3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3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6" name="Google Shape;1126;p3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27" name="Google Shape;1127;p3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8" name="Google Shape;1128;p3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29" name="Google Shape;1129;p3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3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1" name="Google Shape;1131;p3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32" name="Google Shape;1132;p3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3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35" name="Google Shape;1135;p3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36" name="Google Shape;1136;p3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37" name="Google Shape;1137;p3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38" name="Google Shape;1138;p3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9" name="Google Shape;1139;p3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40" name="Google Shape;1140;p3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" name="Google Shape;1141;p3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42" name="Google Shape;1142;p3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6" name="Google Shape;1146;p3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47" name="Google Shape;1147;p3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3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3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3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1" name="Google Shape;1151;p3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52" name="Google Shape;1152;p3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53" name="Google Shape;1153;p3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54" name="Google Shape;1154;p3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55" name="Google Shape;1155;p3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56" name="Google Shape;1156;p3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57" name="Google Shape;1157;p3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58" name="Google Shape;1158;p3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59" name="Google Shape;1159;p3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0" name="Google Shape;1160;p3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61" name="Google Shape;1161;p3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62" name="Google Shape;1162;p3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3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4" name="Google Shape;1164;p3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165" name="Google Shape;1165;p3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66" name="Google Shape;1166;p3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167" name="Google Shape;1167;p3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3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69" name="Google Shape;1169;p3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" name="Google Shape;1172;p3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173" name="Google Shape;1173;p3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3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178" name="Google Shape;1178;p3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3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185" name="Google Shape;1185;p3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187" name="Google Shape;1187;p3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3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189" name="Google Shape;1189;p3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90" name="Google Shape;1190;p3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3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3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3" name="Google Shape;1193;p3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94" name="Google Shape;1194;p3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3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3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7" name="Google Shape;1197;p3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98" name="Google Shape;1198;p3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3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3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1" name="Google Shape;1201;p3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202" name="Google Shape;1202;p3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3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205" name="Google Shape;1205;p3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206" name="Google Shape;1206;p3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3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8" name="Google Shape;1208;p3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209" name="Google Shape;1209;p3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3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1" name="Google Shape;1211;p3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212" name="Google Shape;1212;p3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3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4" name="Google Shape;1214;p3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15" name="Google Shape;1215;p3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3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7" name="Google Shape;1217;p3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18" name="Google Shape;1218;p3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" name="Google Shape;1220;p3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21" name="Google Shape;1221;p3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" name="Google Shape;1231;p3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32" name="Google Shape;1232;p3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33" name="Google Shape;1233;p3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3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235" name="Google Shape;1235;p3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36" name="Google Shape;1236;p3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37" name="Google Shape;1237;p3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" name="Google Shape;1238;p3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9" name="Google Shape;1239;p3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40" name="Google Shape;1240;p3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" name="Google Shape;1241;p3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2" name="Google Shape;1242;p3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43" name="Google Shape;1243;p3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" name="Google Shape;1244;p3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45" name="Google Shape;1245;p3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46" name="Google Shape;1246;p3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" name="Google Shape;1247;p3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48" name="Google Shape;1248;p3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9" name="Google Shape;1249;p3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50" name="Google Shape;1250;p3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51" name="Google Shape;1251;p3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3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4" name="Google Shape;1254;p3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55" name="Google Shape;1255;p3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3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8" name="Google Shape;1258;p3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59" name="Google Shape;1259;p3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3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3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2" name="Google Shape;1262;p3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63" name="Google Shape;1263;p3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3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3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6" name="Google Shape;1266;p3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67" name="Google Shape;1267;p3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3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3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0" name="Google Shape;1270;p3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271" name="Google Shape;1271;p3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8" name="Google Shape;1288;p3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" name="Google Shape;1289;p3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290" name="Google Shape;1290;p3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" name="Google Shape;1292;p3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293" name="Google Shape;1293;p3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3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305" name="Google Shape;1305;p3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" name="Google Shape;1332;p3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33" name="Google Shape;1333;p3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34" name="Google Shape;1334;p3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35" name="Google Shape;1335;p3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37" name="Google Shape;1337;p3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40" name="Google Shape;1340;p3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41" name="Google Shape;1341;p3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42" name="Google Shape;1342;p3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47" name="Google Shape;1347;p3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53" name="Google Shape;1353;p3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3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389" name="Google Shape;1389;p3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0" name="Google Shape;1390;p3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91" name="Google Shape;1391;p3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3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3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3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5" name="Google Shape;1395;p3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96" name="Google Shape;1396;p3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3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3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0" name="Google Shape;1400;p3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401" name="Google Shape;1401;p3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3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406" name="Google Shape;1406;p3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407" name="Google Shape;1407;p3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3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" name="Google Shape;1411;p3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412" name="Google Shape;1412;p3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5" name="Google Shape;1415;p3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416" name="Google Shape;1416;p3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17" name="Google Shape;1417;p3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3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419" name="Google Shape;1419;p3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20" name="Google Shape;1420;p3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4" name="Google Shape;1424;p3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25" name="Google Shape;1425;p3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8" name="Google Shape;1428;p3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29" name="Google Shape;1429;p3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1" name="Google Shape;1431;p3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32" name="Google Shape;1432;p3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33" name="Google Shape;1433;p3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3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3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6" name="Google Shape;1466;p3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67" name="Google Shape;1467;p3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3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3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3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3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3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4" name="Google Shape;1474;p3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475" name="Google Shape;1475;p3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" name="Google Shape;1481;p3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482" name="Google Shape;1482;p3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" name="Google Shape;1486;p3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487" name="Google Shape;1487;p3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" name="Google Shape;1490;p3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491" name="Google Shape;1491;p3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92" name="Google Shape;1492;p3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4" name="Google Shape;1494;p3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95" name="Google Shape;1495;p3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7" name="Google Shape;1497;p3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98" name="Google Shape;1498;p3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1" name="Google Shape;1501;p3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502" name="Google Shape;1502;p3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503" name="Google Shape;1503;p3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6" name="Google Shape;1506;p3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507" name="Google Shape;1507;p3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0" name="Google Shape;1510;p3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511" name="Google Shape;1511;p3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3" name="Google Shape;1513;p3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14" name="Google Shape;1514;p3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" name="Google Shape;1527;p3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28" name="Google Shape;1528;p3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29" name="Google Shape;1529;p3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3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3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2" name="Google Shape;1532;p3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33" name="Google Shape;1533;p3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3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3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6" name="Google Shape;1536;p3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37" name="Google Shape;1537;p3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3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0" name="Google Shape;1540;p3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41" name="Google Shape;1541;p3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3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53" name="Google Shape;1553;p3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5" name="Google Shape;1555;p3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56" name="Google Shape;1556;p3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" name="Google Shape;1593;p3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594" name="Google Shape;1594;p3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3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610" name="Google Shape;1610;p3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611" name="Google Shape;1611;p3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3" name="Google Shape;1613;p3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14" name="Google Shape;1614;p3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6" name="Google Shape;1616;p3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17" name="Google Shape;1617;p3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18" name="Google Shape;1618;p3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19" name="Google Shape;1619;p3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20" name="Google Shape;1620;p3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21" name="Google Shape;1621;p3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2" name="Google Shape;1622;p3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23" name="Google Shape;1623;p3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24" name="Google Shape;1624;p3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3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7" name="Google Shape;1627;p3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28" name="Google Shape;1628;p3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3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1" name="Google Shape;1631;p3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32" name="Google Shape;1632;p3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3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5" name="Google Shape;1635;p3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36" name="Google Shape;1636;p3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3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9" name="Google Shape;1639;p3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40" name="Google Shape;1640;p3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3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3" name="Google Shape;1643;p3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44" name="Google Shape;1644;p3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3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7" name="Google Shape;1647;p3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48" name="Google Shape;1648;p3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3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1" name="Google Shape;1651;p3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52" name="Google Shape;1652;p3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3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3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5" name="Google Shape;1655;p3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56" name="Google Shape;1656;p3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3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9" name="Google Shape;1659;p3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60" name="Google Shape;1660;p3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3" name="Google Shape;1663;p3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664" name="Google Shape;1664;p3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65" name="Google Shape;1665;p3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3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7" name="Google Shape;1667;p3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68" name="Google Shape;1668;p3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0" name="Google Shape;1670;p3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71" name="Google Shape;1671;p3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3" name="Google Shape;1673;p3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74" name="Google Shape;1674;p3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3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6" name="Google Shape;1676;p3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77" name="Google Shape;1677;p3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9" name="Google Shape;1679;p3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80" name="Google Shape;1680;p3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2" name="Google Shape;1682;p3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83" name="Google Shape;1683;p3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3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5" name="Google Shape;1685;p3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86" name="Google Shape;1686;p3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3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8" name="Google Shape;1688;p3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89" name="Google Shape;1689;p3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1" name="Google Shape;1691;p3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92" name="Google Shape;1692;p3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94" name="Google Shape;1694;p3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3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3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3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3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3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3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3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" name="Google Shape;1702;p3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3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3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3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3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3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" name="Google Shape;1708;p3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" name="Google Shape;1709;p3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" name="Google Shape;1710;p3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" name="Google Shape;1711;p3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" name="Google Shape;1712;p3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" name="Google Shape;1713;p3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3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3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" name="Google Shape;1716;p3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" name="Google Shape;1717;p3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" name="Google Shape;1718;p3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" name="Google Shape;1719;p3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" name="Google Shape;1720;p3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" name="Google Shape;1721;p3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2" name="Google Shape;1722;p3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3" name="Google Shape;1723;p3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" name="Google Shape;1724;p3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5" name="Google Shape;1725;p3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6" name="Google Shape;1726;p3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7" name="Google Shape;1727;p3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8" name="Google Shape;1728;p3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9" name="Google Shape;1729;p3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30" name="Google Shape;1730;p3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3" name="Google Shape;2683;p3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684" name="Google Shape;2684;p3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85" name="Google Shape;2685;p3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3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87" name="Google Shape;2687;p3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9" name="Google Shape;2689;p3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690" name="Google Shape;2690;p3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91" name="Google Shape;2691;p3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2" name="Google Shape;2692;p3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3" name="Google Shape;2693;p3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94" name="Google Shape;2694;p3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95" name="Google Shape;2695;p3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96" name="Google Shape;2696;p3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97" name="Google Shape;2697;p3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8" name="Google Shape;2698;p3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9" name="Google Shape;2699;p3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0" name="Google Shape;2700;p3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1" name="Google Shape;2701;p3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02" name="Google Shape;2702;p3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703" name="Google Shape;2703;p3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4" name="Google Shape;2704;p3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5" name="Google Shape;2705;p3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706" name="Google Shape;2706;p3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7" name="Google Shape;2707;p3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3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3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3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3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2" name="Google Shape;2712;p3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13" name="Google Shape;2713;p3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3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15" name="Google Shape;2715;p3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716" name="Google Shape;2716;p3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3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8" name="Google Shape;2718;p3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19" name="Google Shape;2719;p3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20" name="Google Shape;2720;p3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3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22" name="Google Shape;2722;p3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23" name="Google Shape;2723;p3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4" name="Google Shape;2724;p3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5" name="Google Shape;2725;p3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26" name="Google Shape;2726;p3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27" name="Google Shape;2727;p3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28" name="Google Shape;2728;p3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29" name="Google Shape;2729;p3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30" name="Google Shape;2730;p3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31" name="Google Shape;2731;p3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32" name="Google Shape;2732;p3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3" name="Google Shape;2733;p3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34" name="Google Shape;2734;p3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35" name="Google Shape;2735;p3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6" name="Google Shape;2736;p3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37" name="Google Shape;2737;p3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38" name="Google Shape;2738;p3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9" name="Google Shape;2739;p3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42" name="Google Shape;2742;p3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43" name="Google Shape;2743;p3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3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3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3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3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3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3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3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3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3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3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3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3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3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3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3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59" name="Google Shape;2759;p3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1" name="Google Shape;2781;p3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82" name="Google Shape;2782;p3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3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4" name="Google Shape;2784;p3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5" name="Google Shape;2785;p3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86" name="Google Shape;2786;p3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3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3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3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0" name="Google Shape;2790;p3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7" name="Google Shape;2797;p3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98" name="Google Shape;2798;p3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3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3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3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02" name="Google Shape;2802;p3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1" name="Google Shape;2831;p3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32" name="Google Shape;2832;p3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3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4" name="Google Shape;2834;p3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5" name="Google Shape;2835;p3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36" name="Google Shape;2836;p3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3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8" name="Google Shape;2838;p3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39" name="Google Shape;2839;p3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3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1" name="Google Shape;2841;p3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49" name="Google Shape;2849;p3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50" name="Google Shape;2850;p3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3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3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3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4" name="Google Shape;2854;p3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2" name="Google Shape;2862;p3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63" name="Google Shape;2863;p3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3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3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3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7" name="Google Shape;2867;p3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9" name="Google Shape;2909;p3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910" name="Google Shape;2910;p3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3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2" name="Google Shape;2912;p3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7" name="Google Shape;2947;p3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48" name="Google Shape;2948;p3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49" name="Google Shape;2949;p3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3" name="Google Shape;3223;p3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4" name="Google Shape;3224;p3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25" name="Google Shape;3225;p3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61" name="Google Shape;3261;p3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62" name="Google Shape;3262;p3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63" name="Google Shape;3263;p3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9" name="Google Shape;3279;p3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80" name="Google Shape;3280;p3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3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3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3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3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3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3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3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3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3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3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3" name="Google Shape;3593;p3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94" name="Google Shape;3594;p3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98" name="Shape 3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9" name="Google Shape;3599;p3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600" name="Google Shape;3600;p3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601" name="Google Shape;3601;p3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602" name="Google Shape;3602;p3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3" name="Google Shape;3603;p3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4" name="Google Shape;3604;p3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5" name="Google Shape;3605;p3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6" name="Google Shape;3606;p3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7" name="Google Shape;3607;p3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08" name="Google Shape;3608;p3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609" name="Google Shape;3609;p3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0" name="Google Shape;3610;p3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1" name="Google Shape;3611;p3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612" name="Google Shape;3612;p3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3" name="Google Shape;3613;p3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4" name="Google Shape;3614;p3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615" name="Google Shape;3615;p3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6" name="Google Shape;3616;p3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7" name="Google Shape;3617;p3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618" name="Google Shape;3618;p3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9" name="Google Shape;3619;p3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0" name="Google Shape;3620;p3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1" name="Google Shape;3621;p3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2" name="Google Shape;3622;p3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3" name="Google Shape;3623;p3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4" name="Google Shape;3624;p3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625" name="Google Shape;3625;p3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6" name="Google Shape;3626;p3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7" name="Google Shape;3627;p3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8" name="Google Shape;3628;p3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9" name="Google Shape;3629;p3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0" name="Google Shape;3630;p3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1" name="Google Shape;3631;p3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2" name="Google Shape;3632;p3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3" name="Google Shape;3633;p3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634" name="Google Shape;3634;p3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5" name="Google Shape;3635;p3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6" name="Google Shape;3636;p3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637" name="Google Shape;3637;p3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8" name="Google Shape;3638;p3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9" name="Google Shape;3639;p3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640" name="Google Shape;3640;p3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1" name="Google Shape;3641;p3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2" name="Google Shape;3642;p3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643" name="Google Shape;3643;p3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4" name="Google Shape;3644;p3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5" name="Google Shape;3645;p3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6" name="Google Shape;3646;p3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7" name="Google Shape;3647;p3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8" name="Google Shape;3648;p3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649" name="Google Shape;3649;p3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0" name="Google Shape;3650;p3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1" name="Google Shape;3651;p3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2" name="Google Shape;3652;p3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53" name="Google Shape;3653;p3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54" name="Google Shape;3654;p3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655" name="Google Shape;3655;p3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6" name="Google Shape;3656;p3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7" name="Google Shape;3657;p3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8" name="Google Shape;3658;p3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659" name="Google Shape;3659;p3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0" name="Google Shape;3660;p3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1" name="Google Shape;3661;p3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662" name="Google Shape;3662;p3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3" name="Google Shape;3663;p3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4" name="Google Shape;3664;p3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65" name="Google Shape;3665;p3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66" name="Google Shape;3666;p3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667" name="Google Shape;3667;p3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3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3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3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1" name="Google Shape;3671;p3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672" name="Google Shape;3672;p3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3" name="Google Shape;3673;p3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4" name="Google Shape;3674;p3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675" name="Google Shape;3675;p3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3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3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8" name="Google Shape;3678;p3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3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3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1" name="Google Shape;3681;p3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682" name="Google Shape;3682;p3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3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4" name="Google Shape;3684;p3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3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3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3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8" name="Google Shape;3688;p3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9" name="Google Shape;3689;p3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690" name="Google Shape;3690;p3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1" name="Google Shape;3691;p3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2" name="Google Shape;3692;p3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3" name="Google Shape;3693;p3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4" name="Google Shape;3694;p3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695" name="Google Shape;3695;p3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3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7" name="Google Shape;3697;p3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698" name="Google Shape;3698;p3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3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0" name="Google Shape;3700;p3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1" name="Google Shape;3701;p3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702" name="Google Shape;3702;p3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3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3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5" name="Google Shape;3705;p3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706" name="Google Shape;3706;p3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7" name="Google Shape;3707;p3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8" name="Google Shape;3708;p3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709" name="Google Shape;3709;p3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0" name="Google Shape;3710;p3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1" name="Google Shape;3711;p3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3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3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4" name="Google Shape;3714;p3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715" name="Google Shape;3715;p3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6" name="Google Shape;3716;p3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7" name="Google Shape;3717;p3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3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3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0" name="Google Shape;3720;p3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1" name="Google Shape;3721;p3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3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3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5" name="Google Shape;3725;p3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6" name="Google Shape;3726;p3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3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3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9" name="Google Shape;3729;p3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0" name="Google Shape;3730;p3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3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3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4" name="Google Shape;3734;p3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735" name="Google Shape;3735;p3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6" name="Google Shape;3736;p3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7" name="Google Shape;3737;p3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3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9" name="Google Shape;3739;p3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740" name="Google Shape;3740;p3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3" name="Google Shape;3743;p3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744" name="Google Shape;3744;p3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5" name="Google Shape;3745;p3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3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3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9" name="Google Shape;3749;p3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750" name="Google Shape;3750;p3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3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3" name="Google Shape;3753;p3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754" name="Google Shape;3754;p3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3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3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7" name="Google Shape;3757;p3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758" name="Google Shape;3758;p3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3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3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764" name="Google Shape;3764;p3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67" name="Google Shape;3767;p3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68" name="Google Shape;3768;p3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769" name="Google Shape;3769;p3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1" name="Google Shape;3771;p3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772" name="Google Shape;3772;p3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3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3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3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3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3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0" name="Google Shape;3780;p3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781" name="Google Shape;3781;p3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3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3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4" name="Google Shape;3784;p3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785" name="Google Shape;3785;p3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3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7" name="Google Shape;3787;p3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788" name="Google Shape;3788;p3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1" name="Google Shape;3791;p3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792" name="Google Shape;3792;p3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7" name="Google Shape;3797;p3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798" name="Google Shape;3798;p3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0" name="Google Shape;3800;p3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1" name="Google Shape;3801;p3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802" name="Google Shape;3802;p3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3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3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9" name="Google Shape;3809;p3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810" name="Google Shape;3810;p3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3" name="Google Shape;3813;p3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814" name="Google Shape;3814;p3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8" name="Google Shape;3818;p3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819" name="Google Shape;3819;p3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3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3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3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3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4" name="Google Shape;3824;p3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5" name="Google Shape;3825;p3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826" name="Google Shape;3826;p3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3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3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9" name="Google Shape;3829;p3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830" name="Google Shape;3830;p3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3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3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3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3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3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3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7" name="Google Shape;3837;p3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838" name="Google Shape;3838;p3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3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3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3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3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43" name="Google Shape;3843;p3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44" name="Google Shape;3844;p3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845" name="Google Shape;3845;p3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3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3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8" name="Google Shape;3848;p3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849" name="Google Shape;3849;p3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3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51" name="Google Shape;3851;p3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52" name="Google Shape;3852;p3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853" name="Google Shape;3853;p3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3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5" name="Google Shape;3855;p3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856" name="Google Shape;3856;p3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3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58" name="Google Shape;3858;p3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859" name="Google Shape;3859;p3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60" name="Google Shape;3860;p3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861" name="Google Shape;3861;p3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3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3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3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6" name="Google Shape;3866;p3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867" name="Google Shape;3867;p3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3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3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3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3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3" name="Google Shape;3873;p3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874" name="Google Shape;3874;p3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3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3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9" name="Google Shape;3879;p3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880" name="Google Shape;3880;p3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3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3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4" name="Google Shape;3884;p3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885" name="Google Shape;3885;p3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3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7" name="Google Shape;3887;p3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888" name="Google Shape;3888;p3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3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3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891" name="Google Shape;3891;p3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3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3" name="Google Shape;3893;p3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894" name="Google Shape;3894;p3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3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6" name="Google Shape;3896;p3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897" name="Google Shape;3897;p3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3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3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3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3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3" name="Google Shape;3903;p3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904" name="Google Shape;3904;p3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3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7" name="Google Shape;3907;p3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908" name="Google Shape;3908;p3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3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3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3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2" name="Google Shape;3912;p3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913" name="Google Shape;3913;p3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3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3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6" name="Google Shape;3916;p3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917" name="Google Shape;3917;p3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3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3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3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3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3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3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3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5" name="Google Shape;3925;p3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926" name="Google Shape;3926;p3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3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3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3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3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1" name="Google Shape;3931;p3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932" name="Google Shape;3932;p3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3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3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3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3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8" name="Google Shape;3938;p3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939" name="Google Shape;3939;p3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3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3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3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3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3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3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3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3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3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3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1" name="Google Shape;3951;p3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3952" name="Google Shape;3952;p3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3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3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3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3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3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9" name="Google Shape;3959;p3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3960" name="Google Shape;3960;p3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3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3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3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3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5" name="Google Shape;3965;p3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3966" name="Google Shape;3966;p3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3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68" name="Google Shape;3968;p3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69" name="Google Shape;3969;p3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3970" name="Google Shape;3970;p3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3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2" name="Google Shape;3972;p3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3973" name="Google Shape;3973;p3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3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3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6" name="Google Shape;3976;p3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3977" name="Google Shape;3977;p3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3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3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3981" name="Google Shape;3981;p3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3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3" name="Google Shape;3983;p3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3984" name="Google Shape;3984;p3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3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3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3987" name="Google Shape;3987;p3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3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3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3991" name="Google Shape;3991;p3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3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3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3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3995" name="Google Shape;3995;p3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3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3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3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9" name="Google Shape;3999;p3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000" name="Google Shape;4000;p3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3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3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4" name="Google Shape;4004;p3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005" name="Google Shape;4005;p3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3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3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9" name="Google Shape;4009;p3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010" name="Google Shape;4010;p3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3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3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3" name="Google Shape;4013;p3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014" name="Google Shape;4014;p3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3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6" name="Google Shape;4016;p3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017" name="Google Shape;4017;p3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3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020" name="Google Shape;4020;p3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3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3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3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3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025" name="Google Shape;4025;p3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3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3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3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0" name="Google Shape;4030;p3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031" name="Google Shape;4031;p3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3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3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3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3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38" name="Google Shape;4038;p3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39" name="Google Shape;4039;p3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040" name="Google Shape;4040;p3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3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3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3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3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045" name="Google Shape;4045;p3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3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3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3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3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3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3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3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3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3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056" name="Google Shape;4056;p3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3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3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060" name="Google Shape;4060;p3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3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3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64" name="Google Shape;4064;p3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65" name="Google Shape;4065;p3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66" name="Google Shape;4066;p3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067" name="Google Shape;4067;p3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3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3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0" name="Google Shape;4070;p3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071" name="Google Shape;4071;p3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3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3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4" name="Google Shape;4074;p3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075" name="Google Shape;4075;p3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3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3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3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3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080" name="Google Shape;4080;p3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3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3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3" name="Google Shape;4083;p3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084" name="Google Shape;4084;p3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86" name="Google Shape;4086;p3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87" name="Google Shape;4087;p3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088" name="Google Shape;4088;p3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3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3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091" name="Google Shape;4091;p3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3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5" name="Google Shape;4095;p3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96" name="Google Shape;4096;p3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7" name="Google Shape;4097;p3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098" name="Google Shape;4098;p3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3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3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3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102" name="Google Shape;4102;p3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3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3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106" name="Google Shape;4106;p3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3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9" name="Google Shape;4109;p3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10" name="Google Shape;4110;p3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11" name="Google Shape;4111;p3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112" name="Google Shape;4112;p3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3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3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15" name="Google Shape;4115;p3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3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18" name="Google Shape;4118;p3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19" name="Google Shape;4119;p3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120" name="Google Shape;4120;p3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3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3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4" name="Google Shape;4124;p3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125" name="Google Shape;4125;p3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3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3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3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3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3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132" name="Google Shape;4132;p3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3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3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135" name="Google Shape;4135;p3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3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3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3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9" name="Google Shape;4139;p3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40" name="Google Shape;4140;p3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1" name="Google Shape;4141;p3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142" name="Google Shape;4142;p3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3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3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3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3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3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3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0" name="Google Shape;4150;p3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1" name="Google Shape;4151;p3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52" name="Google Shape;4152;p3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3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3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3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56" name="Google Shape;4156;p3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3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3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3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60" name="Google Shape;4160;p3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3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3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3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164" name="Google Shape;4164;p3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3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3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3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169" name="Google Shape;4169;p3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3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3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174" name="Google Shape;4174;p3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3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6" name="Google Shape;4176;p3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7" name="Google Shape;4177;p3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8" name="Google Shape;4178;p3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9" name="Google Shape;4179;p3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180" name="Google Shape;4180;p3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3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3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183" name="Google Shape;4183;p3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3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3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3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3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8" name="Google Shape;4188;p3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9" name="Google Shape;4189;p3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190" name="Google Shape;4190;p3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3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3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3" name="Google Shape;4193;p3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94" name="Google Shape;4194;p3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5" name="Google Shape;4195;p3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196" name="Google Shape;4196;p3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3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3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199" name="Google Shape;4199;p3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3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202" name="Google Shape;4202;p3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4" name="Google Shape;4204;p3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5" name="Google Shape;4205;p3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206" name="Google Shape;4206;p3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3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3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3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3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1" name="Google Shape;4211;p3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212" name="Google Shape;4212;p3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3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3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216" name="Google Shape;4216;p3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3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8" name="Google Shape;4218;p3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9" name="Google Shape;4219;p3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220" name="Google Shape;4220;p3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3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3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223" name="Google Shape;4223;p3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3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3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7" name="Google Shape;4227;p3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8" name="Google Shape;4228;p3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9" name="Google Shape;4229;p3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230" name="Google Shape;4230;p3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3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3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3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3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235" name="Google Shape;4235;p3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3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3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3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240" name="Google Shape;4240;p3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3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3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245" name="Google Shape;4245;p3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3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3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3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250" name="Google Shape;4250;p3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3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3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3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254" name="Google Shape;4254;p3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3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3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3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3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259" name="Google Shape;4259;p3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3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1" name="Google Shape;4261;p3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2" name="Google Shape;4262;p3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263" name="Google Shape;4263;p3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5" name="Google Shape;4265;p3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266" name="Google Shape;4266;p3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3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8" name="Google Shape;4268;p3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9" name="Google Shape;4269;p3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270" name="Google Shape;4270;p3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3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3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3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274" name="Google Shape;4274;p3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3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6" name="Google Shape;4276;p3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277" name="Google Shape;4277;p3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3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3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3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281" name="Google Shape;4281;p3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3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3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3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285" name="Google Shape;4285;p3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3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3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288" name="Google Shape;4288;p3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3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3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291" name="Google Shape;4291;p3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3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3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3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295" name="Google Shape;4295;p3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3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3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98" name="Google Shape;4298;p3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99" name="Google Shape;4299;p3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300" name="Google Shape;4300;p3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3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3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303" name="Google Shape;4303;p3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3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5" name="Google Shape;4305;p3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09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0" name="Google Shape;4310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311" name="Google Shape;4311;p3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312" name="Google Shape;4312;p3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3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4" name="Google Shape;4314;p3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315" name="Google Shape;4315;p3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3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3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318" name="Google Shape;4318;p3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3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0" name="Google Shape;4320;p3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321" name="Google Shape;4321;p3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3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23" name="Google Shape;4323;p3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24" name="Google Shape;4324;p3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325" name="Google Shape;4325;p3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3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7" name="Google Shape;4327;p3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328" name="Google Shape;4328;p3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3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3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3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2" name="Google Shape;4332;p3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333" name="Google Shape;4333;p3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3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3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6" name="Google Shape;4336;p3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337" name="Google Shape;4337;p3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3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3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3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3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2" name="Google Shape;4342;p3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343" name="Google Shape;4343;p3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3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3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6" name="Google Shape;4346;p3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347" name="Google Shape;4347;p3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3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9" name="Google Shape;4349;p3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350" name="Google Shape;4350;p3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3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2" name="Google Shape;4352;p3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3" name="Google Shape;4353;p3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354" name="Google Shape;4354;p3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3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6" name="Google Shape;4356;p3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357" name="Google Shape;4357;p3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3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3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0" name="Google Shape;4360;p3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361" name="Google Shape;4361;p3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3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3" name="Google Shape;4363;p3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4" name="Google Shape;4364;p3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365" name="Google Shape;4365;p3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3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3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3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3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3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1" name="Google Shape;4371;p3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372" name="Google Shape;4372;p3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3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4" name="Google Shape;4374;p3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375" name="Google Shape;4375;p3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3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3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3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3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3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1" name="Google Shape;4381;p3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382" name="Google Shape;4382;p3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3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3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5" name="Google Shape;4385;p3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386" name="Google Shape;4386;p3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3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8" name="Google Shape;4388;p3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9" name="Google Shape;4389;p3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390" name="Google Shape;4390;p3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3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2" name="Google Shape;4392;p3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393" name="Google Shape;4393;p3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3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5" name="Google Shape;4395;p3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396" name="Google Shape;4396;p3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3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8" name="Google Shape;4398;p3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399" name="Google Shape;4399;p3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3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1" name="Google Shape;4401;p3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402" name="Google Shape;4402;p3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3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3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5" name="Google Shape;4405;p3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406" name="Google Shape;4406;p3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3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8" name="Google Shape;4408;p3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409" name="Google Shape;4409;p3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3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3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3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3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6" name="Google Shape;4416;p3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7" name="Google Shape;4417;p3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18" name="Google Shape;4418;p3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419" name="Google Shape;4419;p3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3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" name="Google Shape;4421;p3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422" name="Google Shape;4422;p3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3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4" name="Google Shape;4424;p3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425" name="Google Shape;4425;p3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3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3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3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3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0" name="Google Shape;4430;p3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431" name="Google Shape;4431;p3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3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3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3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436" name="Google Shape;4436;p3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3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3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3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0" name="Google Shape;4440;p3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441" name="Google Shape;4441;p3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42" name="Google Shape;4442;p3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443" name="Google Shape;4443;p3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3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3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3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3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3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3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50" name="Google Shape;4450;p3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451" name="Google Shape;4451;p3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3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3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454" name="Google Shape;4454;p3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3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3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3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3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3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3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3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3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3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4" name="Google Shape;4464;p3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465" name="Google Shape;4465;p3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3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3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468" name="Google Shape;4468;p3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3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0" name="Google Shape;4470;p3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471" name="Google Shape;4471;p3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3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3" name="Google Shape;4473;p3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474" name="Google Shape;4474;p3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3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3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3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8" name="Google Shape;4478;p3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479" name="Google Shape;4479;p3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3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1" name="Google Shape;4481;p3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482" name="Google Shape;4482;p3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3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3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5" name="Google Shape;4485;p3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486" name="Google Shape;4486;p3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3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3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3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0" name="Google Shape;4490;p3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1" name="Google Shape;4491;p3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492" name="Google Shape;4492;p3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3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3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3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6" name="Google Shape;4496;p3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497" name="Google Shape;4497;p3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3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9" name="Google Shape;4499;p3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0" name="Google Shape;4500;p3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501" name="Google Shape;4501;p3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3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3" name="Google Shape;4503;p3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504" name="Google Shape;4504;p3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3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3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7" name="Google Shape;4507;p3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8" name="Google Shape;4508;p3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509" name="Google Shape;4509;p3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3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3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2" name="Google Shape;4512;p3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513" name="Google Shape;4513;p3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3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3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3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3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3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3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3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" name="Google Shape;4522;p3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523" name="Google Shape;4523;p3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3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3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" name="Google Shape;4526;p3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527" name="Google Shape;4527;p3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3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3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3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531" name="Google Shape;4531;p3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3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3" name="Google Shape;4533;p3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534" name="Google Shape;4534;p3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3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3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3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3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3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3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3" name="Google Shape;4543;p3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544" name="Google Shape;4544;p3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3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3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3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8" name="Google Shape;4548;p3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9" name="Google Shape;4549;p3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0" name="Google Shape;4550;p3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1" name="Google Shape;4551;p3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552" name="Google Shape;4552;p3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3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3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3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3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3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3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3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3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3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3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3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3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3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567" name="Google Shape;4567;p3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3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9" name="Google Shape;4569;p3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570" name="Google Shape;4570;p3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3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3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" name="Google Shape;4573;p3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574" name="Google Shape;4574;p3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3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3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7" name="Google Shape;4577;p3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578" name="Google Shape;4578;p3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3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3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3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3" name="Google Shape;4583;p3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584" name="Google Shape;4584;p3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3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8" name="Google Shape;4588;p3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589" name="Google Shape;4589;p3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1" name="Google Shape;4591;p3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2" name="Google Shape;4592;p3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593" name="Google Shape;4593;p3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3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3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6" name="Google Shape;4596;p3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7" name="Google Shape;4597;p3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598" name="Google Shape;4598;p3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3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0" name="Google Shape;4600;p3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601" name="Google Shape;4601;p3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3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3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3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3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6" name="Google Shape;4606;p3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607" name="Google Shape;4607;p3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3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3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3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2" name="Google Shape;4612;p3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3" name="Google Shape;4613;p3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614" name="Google Shape;4614;p3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3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618" name="Google Shape;4618;p3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3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3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3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3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4" name="Google Shape;4624;p3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625" name="Google Shape;4625;p3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3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3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8" name="Google Shape;4628;p3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629" name="Google Shape;4629;p3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3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" name="Google Shape;4632;p3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633" name="Google Shape;4633;p3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3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3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638" name="Google Shape;4638;p3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0" name="Google Shape;4640;p3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641" name="Google Shape;4641;p3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3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3" name="Google Shape;4643;p3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644" name="Google Shape;4644;p3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3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3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3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8" name="Google Shape;4648;p3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649" name="Google Shape;4649;p3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3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3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3" name="Google Shape;4653;p3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654" name="Google Shape;4654;p3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3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3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3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662" name="Google Shape;4662;p3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3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4" name="Google Shape;4664;p3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5" name="Google Shape;4665;p3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666" name="Google Shape;4666;p3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3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3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0" name="Google Shape;4670;p3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1" name="Google Shape;4671;p3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672" name="Google Shape;4672;p3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3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3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5" name="Google Shape;4675;p3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676" name="Google Shape;4676;p3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3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3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3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3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3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3" name="Google Shape;4683;p3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684" name="Google Shape;4684;p3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86" name="Google Shape;4686;p3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7" name="Google Shape;4687;p3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8" name="Google Shape;4688;p3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9" name="Google Shape;4689;p3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690" name="Google Shape;4690;p3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3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3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4" name="Google Shape;4694;p3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695" name="Google Shape;4695;p3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3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3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2" name="Google Shape;4702;p3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06" name="Shape 4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7" name="Google Shape;4707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08" name="Google Shape;4708;p3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709" name="Google Shape;4709;p3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3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714" name="Google Shape;4714;p3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3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3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3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719" name="Google Shape;4719;p3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3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3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3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3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724" name="Google Shape;4724;p3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3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3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727" name="Google Shape;4727;p3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3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3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3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732" name="Google Shape;4732;p3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3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3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3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6" name="Google Shape;4736;p3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737" name="Google Shape;4737;p3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3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9" name="Google Shape;4739;p3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740" name="Google Shape;4740;p3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3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3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3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3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745" name="Google Shape;4745;p3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3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3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3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750" name="Google Shape;4750;p3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3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3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3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755" name="Google Shape;4755;p3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3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3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3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9" name="Google Shape;4759;p3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760" name="Google Shape;4760;p3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3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3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3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3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3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766" name="Google Shape;4766;p3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3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3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769" name="Google Shape;4769;p3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3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3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3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3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5" name="Google Shape;4775;p3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776" name="Google Shape;4776;p3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3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3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3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0" name="Google Shape;4780;p3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781" name="Google Shape;4781;p3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3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3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3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786" name="Google Shape;4786;p3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3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3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3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3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791" name="Google Shape;4791;p3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3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3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3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3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796" name="Google Shape;4796;p3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3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3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3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802" name="Google Shape;4802;p3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3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3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3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3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3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808" name="Google Shape;4808;p3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2" name="Google Shape;4812;p3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813" name="Google Shape;4813;p3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3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816" name="Google Shape;4816;p3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3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822" name="Google Shape;4822;p3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6" name="Google Shape;4826;p3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827" name="Google Shape;4827;p3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3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832" name="Google Shape;4832;p3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3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836" name="Google Shape;4836;p3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3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839" name="Google Shape;4839;p3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3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844" name="Google Shape;4844;p3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3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3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849" name="Google Shape;4849;p3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3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3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852" name="Google Shape;4852;p3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3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3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3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856" name="Google Shape;4856;p3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3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3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860" name="Google Shape;4860;p3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3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3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864" name="Google Shape;4864;p3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3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3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3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869" name="Google Shape;4869;p3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3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3" name="Google Shape;4873;p3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874" name="Google Shape;4874;p3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3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3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877" name="Google Shape;4877;p3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3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3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3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881" name="Google Shape;4881;p3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3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3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886" name="Google Shape;4886;p3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3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3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3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891" name="Google Shape;4891;p3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3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3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895" name="Google Shape;4895;p3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3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3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9" name="Google Shape;4899;p3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900" name="Google Shape;4900;p3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3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3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3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3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905" name="Google Shape;4905;p3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3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3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3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3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911" name="Google Shape;4911;p3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3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3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3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6" name="Google Shape;4916;p3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917" name="Google Shape;4917;p3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3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3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920" name="Google Shape;4920;p3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3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3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925" name="Google Shape;4925;p3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3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3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3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3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930" name="Google Shape;4930;p3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3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3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934" name="Google Shape;4934;p3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3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3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3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3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3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3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942" name="Google Shape;4942;p3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3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3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948" name="Google Shape;4948;p3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3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953" name="Google Shape;4953;p3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3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958" name="Google Shape;4958;p3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3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3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964" name="Google Shape;4964;p3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3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3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970" name="Google Shape;4970;p3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3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3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8" name="Google Shape;4978;p3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979" name="Google Shape;4979;p3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3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3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3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3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986" name="Google Shape;4986;p3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3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3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3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991" name="Google Shape;4991;p3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3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3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3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3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3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3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3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3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003" name="Google Shape;5003;p3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3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3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3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010" name="Google Shape;5010;p3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3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3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3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015" name="Google Shape;5015;p3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3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3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3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3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020" name="Google Shape;5020;p3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3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3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3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3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025" name="Google Shape;5025;p3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3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3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3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030" name="Google Shape;5030;p3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3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3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3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037" name="Google Shape;5037;p3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3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3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3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041" name="Google Shape;5041;p3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3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045" name="Google Shape;5045;p3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3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3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3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3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054" name="Google Shape;5054;p3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3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3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3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062" name="Google Shape;5062;p3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3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067" name="Google Shape;5067;p3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3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073" name="Google Shape;5073;p3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3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3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3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082" name="Google Shape;5082;p3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3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3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085" name="Google Shape;5085;p3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3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3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091" name="Google Shape;5091;p3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3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3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095" name="Google Shape;5095;p3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3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3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3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3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3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104" name="Google Shape;5104;p3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3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3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3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110" name="Google Shape;5110;p3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3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3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3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3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3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3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118" name="Google Shape;5118;p3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3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3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3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3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3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128" name="Google Shape;5128;p3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3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3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3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3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3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136" name="Google Shape;5136;p3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3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3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141" name="Google Shape;5141;p3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3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3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3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3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149" name="Google Shape;5149;p3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3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3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3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3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157" name="Google Shape;5157;p3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3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3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3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4" name="Google Shape;5164;p3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5" name="Google Shape;5165;p3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6" name="Google Shape;5166;p3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167" name="Google Shape;5167;p3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3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3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3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175" name="Google Shape;5175;p3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3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3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3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184" name="Google Shape;5184;p3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3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3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191" name="Google Shape;5191;p3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3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3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3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197" name="Google Shape;5197;p3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3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3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205" name="Google Shape;5205;p3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3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3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212" name="Google Shape;5212;p3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3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3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216" name="Google Shape;5216;p3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3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3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3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3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3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3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225" name="Google Shape;5225;p3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3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3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3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3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237" name="Google Shape;5237;p3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3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3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244" name="Google Shape;5244;p3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3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3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250" name="Google Shape;5250;p3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3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3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3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3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3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3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259" name="Google Shape;5259;p3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3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3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3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6" name="Google Shape;5266;p3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267" name="Google Shape;5267;p3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3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3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276" name="Google Shape;5276;p3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3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3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3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286" name="Google Shape;5286;p3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3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91" name="Google Shape;5291;p3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92" name="Google Shape;5292;p3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93" name="Google Shape;5293;p3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5" name="Google Shape;5295;p3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6" name="Google Shape;5296;p3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00" name="Shape 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1" name="Google Shape;5301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02" name="Google Shape;5302;p3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303" name="Google Shape;5303;p3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3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3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306" name="Google Shape;5306;p3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3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309" name="Google Shape;5309;p3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3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3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3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3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316" name="Google Shape;5316;p3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3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3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319" name="Google Shape;5319;p3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3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3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3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3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3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3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3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328" name="Google Shape;5328;p3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3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3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331" name="Google Shape;5331;p3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3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334" name="Google Shape;5334;p3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3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6" name="Google Shape;5336;p3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337" name="Google Shape;5337;p3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3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9" name="Google Shape;5339;p3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0" name="Google Shape;5340;p3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341" name="Google Shape;5341;p3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3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344" name="Google Shape;5344;p3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3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3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47" name="Google Shape;5347;p3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3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3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350" name="Google Shape;5350;p3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3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3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3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3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3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3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57" name="Google Shape;5357;p3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3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3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61" name="Google Shape;5361;p3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3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3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366" name="Google Shape;5366;p3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3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3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3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0" name="Google Shape;5370;p3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1" name="Google Shape;5371;p3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372" name="Google Shape;5372;p3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5" name="Google Shape;5375;p3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6" name="Google Shape;5376;p3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377" name="Google Shape;5377;p3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3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3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3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3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4" name="Google Shape;5384;p3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5" name="Google Shape;5385;p3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6" name="Google Shape;5386;p3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387" name="Google Shape;5387;p3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3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391" name="Google Shape;5391;p3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3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3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3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396" name="Google Shape;5396;p3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3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3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400" name="Google Shape;5400;p3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3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3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404" name="Google Shape;5404;p3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3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3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3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3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1" name="Google Shape;5411;p3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2" name="Google Shape;5412;p3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3" name="Google Shape;5413;p3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4" name="Google Shape;5414;p3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5" name="Google Shape;5415;p3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6" name="Google Shape;5416;p3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417" name="Google Shape;5417;p3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3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3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3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421" name="Google Shape;5421;p3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3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3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3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3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3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427" name="Google Shape;5427;p3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3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3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430" name="Google Shape;5430;p3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3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3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3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6" name="Google Shape;5436;p3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7" name="Google Shape;5437;p3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438" name="Google Shape;5438;p3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3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3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3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3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3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3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46" name="Google Shape;5446;p3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3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3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3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3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451" name="Google Shape;5451;p3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3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3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3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3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3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8" name="Google Shape;5458;p3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9" name="Google Shape;5459;p3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60" name="Google Shape;5460;p3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3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3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4" name="Google Shape;5464;p3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5" name="Google Shape;5465;p3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466" name="Google Shape;5466;p3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3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3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469" name="Google Shape;5469;p3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3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3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4" name="Google Shape;5474;p3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475" name="Google Shape;5475;p3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3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3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3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2" name="Google Shape;5482;p3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3" name="Google Shape;5483;p3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484" name="Google Shape;5484;p3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3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3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3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489" name="Google Shape;5489;p3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3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3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3" name="Google Shape;5493;p3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4" name="Google Shape;5494;p3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495" name="Google Shape;5495;p3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3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3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3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499" name="Google Shape;5499;p3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3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3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3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3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504" name="Google Shape;5504;p3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3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3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510" name="Google Shape;5510;p3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3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3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514" name="Google Shape;5514;p3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3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3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3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3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3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3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3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3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3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525" name="Google Shape;5525;p3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3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3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530" name="Google Shape;5530;p3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3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3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3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3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536" name="Google Shape;5536;p3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3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3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541" name="Google Shape;5541;p3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3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3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544" name="Google Shape;5544;p3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3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3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3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3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550" name="Google Shape;5550;p3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3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3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3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3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3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3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61" name="Google Shape;5561;p3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3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3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564" name="Google Shape;5564;p3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3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3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3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568" name="Google Shape;5568;p3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3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3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3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3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3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578" name="Google Shape;5578;p3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3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3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3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582" name="Google Shape;5582;p3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3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3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6" name="Google Shape;5586;p3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587" name="Google Shape;5587;p3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3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3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3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3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3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593" name="Google Shape;5593;p3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3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3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3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3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599" name="Google Shape;5599;p3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3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3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602" name="Google Shape;5602;p3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3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3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3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608" name="Google Shape;5608;p3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3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3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3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3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3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3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3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3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3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618" name="Google Shape;5618;p3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3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3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3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3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3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3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3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630" name="Google Shape;5630;p3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3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635" name="Google Shape;5635;p3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3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3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3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642" name="Google Shape;5642;p3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3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3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3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649" name="Google Shape;5649;p3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3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3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3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3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3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58" name="Google Shape;5658;p3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3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3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3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3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665" name="Google Shape;5665;p3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3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3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670" name="Google Shape;5670;p3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3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3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3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681" name="Google Shape;5681;p3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3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3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3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688" name="Google Shape;5688;p3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3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3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3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3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696" name="Google Shape;5696;p3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3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3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3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3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3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3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708" name="Google Shape;5708;p3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3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3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3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3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716" name="Google Shape;5716;p3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3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3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3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3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3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3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3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730" name="Google Shape;5730;p3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3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3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3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3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3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736" name="Google Shape;5736;p3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3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3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3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742" name="Google Shape;5742;p3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3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3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3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46" name="Google Shape;5746;p3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3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3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749" name="Google Shape;5749;p3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3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3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3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56" name="Google Shape;5756;p3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3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3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60" name="Google Shape;5760;p3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3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765" name="Google Shape;5765;p3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3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3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3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3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3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776" name="Google Shape;5776;p3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3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3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3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3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783" name="Google Shape;5783;p3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3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3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3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3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9" name="Google Shape;5789;p3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790" name="Google Shape;5790;p3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3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3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3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3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3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3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797" name="Google Shape;5797;p3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3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3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3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3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802" name="Google Shape;5802;p3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3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3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3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806" name="Google Shape;5806;p3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3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3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3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3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813" name="Google Shape;5813;p3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3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3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3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3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818" name="Google Shape;5818;p3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3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3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822" name="Google Shape;5822;p3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3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3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25" name="Google Shape;5825;p3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826" name="Google Shape;5826;p3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827" name="Google Shape;5827;p3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3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3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3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2" name="Google Shape;5832;p3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36" name="Shape 5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" name="Google Shape;5837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38" name="Google Shape;5838;p3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9" name="Google Shape;5839;p3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0" name="Google Shape;5840;p3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1" name="Google Shape;5841;p3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842" name="Google Shape;5842;p3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3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3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3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47" name="Google Shape;5847;p3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3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9" name="Google Shape;5849;p3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0" name="Google Shape;5850;p3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1" name="Google Shape;5851;p3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2" name="Google Shape;5852;p3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3" name="Google Shape;5853;p3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4" name="Google Shape;5854;p3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5" name="Google Shape;5855;p3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56" name="Google Shape;5856;p3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3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3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3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60" name="Google Shape;5860;p3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3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3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63" name="Google Shape;5863;p3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3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3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3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8" name="Google Shape;5868;p3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9" name="Google Shape;5869;p3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0" name="Google Shape;5870;p3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1" name="Google Shape;5871;p3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2" name="Google Shape;5872;p3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3" name="Google Shape;5873;p3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874" name="Google Shape;5874;p3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3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6" name="Google Shape;5876;p3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7" name="Google Shape;5877;p3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8" name="Google Shape;5878;p3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879" name="Google Shape;5879;p3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3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3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3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3" name="Google Shape;5883;p3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4" name="Google Shape;5884;p3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5" name="Google Shape;5885;p3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6" name="Google Shape;5886;p3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7" name="Google Shape;5887;p3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8" name="Google Shape;5888;p3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9" name="Google Shape;5889;p3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890" name="Google Shape;5890;p3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3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3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893" name="Google Shape;5893;p3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3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3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896" name="Google Shape;5896;p3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3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8" name="Google Shape;5898;p3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9" name="Google Shape;5899;p3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900" name="Google Shape;5900;p3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3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2" name="Google Shape;5902;p3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3" name="Google Shape;5903;p3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904" name="Google Shape;5904;p3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3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3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3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8" name="Google Shape;5908;p3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909" name="Google Shape;5909;p3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3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3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3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3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914" name="Google Shape;5914;p3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3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3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917" name="Google Shape;5917;p3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3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9" name="Google Shape;5919;p3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0" name="Google Shape;5920;p3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1" name="Google Shape;5921;p3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922" name="Google Shape;5922;p3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3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3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3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3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7" name="Google Shape;5927;p3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8" name="Google Shape;5928;p3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929" name="Google Shape;5929;p3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3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3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932" name="Google Shape;5932;p3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3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3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3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936" name="Google Shape;5936;p3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3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3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939" name="Google Shape;5939;p3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3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1" name="Google Shape;5941;p3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2" name="Google Shape;5942;p3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943" name="Google Shape;5943;p3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3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3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3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47" name="Google Shape;5947;p3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3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3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3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3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2" name="Google Shape;5952;p3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3" name="Google Shape;5953;p3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4" name="Google Shape;5954;p3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55" name="Google Shape;5955;p3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3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3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3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59" name="Google Shape;5959;p3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3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3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3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63" name="Google Shape;5963;p3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3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3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3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5967" name="Google Shape;5967;p3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3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3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3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3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5972" name="Google Shape;5972;p3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3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3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5" name="Google Shape;5975;p3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6" name="Google Shape;5976;p3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5977" name="Google Shape;5977;p3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3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3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5980" name="Google Shape;5980;p3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3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2" name="Google Shape;5982;p3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3" name="Google Shape;5983;p3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4" name="Google Shape;5984;p3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5985" name="Google Shape;5985;p3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3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3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3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3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5990" name="Google Shape;5990;p3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3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2" name="Google Shape;5992;p3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3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5994" name="Google Shape;5994;p3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3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3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3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3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3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3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001" name="Google Shape;6001;p3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3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3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3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3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3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3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3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009" name="Google Shape;6009;p3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3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3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012" name="Google Shape;6012;p3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3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3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3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3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017" name="Google Shape;6017;p3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3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3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0" name="Google Shape;6020;p3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1" name="Google Shape;6021;p3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022" name="Google Shape;6022;p3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3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4" name="Google Shape;6024;p3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5" name="Google Shape;6025;p3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6" name="Google Shape;6026;p3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027" name="Google Shape;6027;p3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3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3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030" name="Google Shape;6030;p3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3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3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3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3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035" name="Google Shape;6035;p3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3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3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8" name="Google Shape;6038;p3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9" name="Google Shape;6039;p3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040" name="Google Shape;6040;p3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3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3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3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044" name="Google Shape;6044;p3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3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3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3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3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049" name="Google Shape;6049;p3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3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3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052" name="Google Shape;6052;p3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3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3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55" name="Google Shape;6055;p3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3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3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3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3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3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61" name="Google Shape;6061;p3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3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3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3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5" name="Google Shape;6065;p3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6" name="Google Shape;6066;p3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7" name="Google Shape;6067;p3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068" name="Google Shape;6068;p3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3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0" name="Google Shape;6070;p3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071" name="Google Shape;6071;p3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3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3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074" name="Google Shape;6074;p3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3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3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077" name="Google Shape;6077;p3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3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3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3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3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3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3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3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3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086" name="Google Shape;6086;p3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3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8" name="Google Shape;6088;p3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9" name="Google Shape;6089;p3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090" name="Google Shape;6090;p3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3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3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093" name="Google Shape;6093;p3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3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3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096" name="Google Shape;6096;p3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3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3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3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100" name="Google Shape;6100;p3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3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2" name="Google Shape;6102;p3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3" name="Google Shape;6103;p3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104" name="Google Shape;6104;p3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3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3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3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108" name="Google Shape;6108;p3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3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3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111" name="Google Shape;6111;p3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3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3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114" name="Google Shape;6114;p3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3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3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7" name="Google Shape;6117;p3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8" name="Google Shape;6118;p3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22" name="Shape 6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3" name="Google Shape;6123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24" name="Google Shape;6124;p3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125" name="Google Shape;6125;p3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3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3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128" name="Google Shape;6128;p3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3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3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3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132" name="Google Shape;6132;p3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3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3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3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3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3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138" name="Google Shape;6138;p3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3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3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3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2" name="Google Shape;6142;p3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3" name="Google Shape;6143;p3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144" name="Google Shape;6144;p3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3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3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3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48" name="Google Shape;6148;p3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3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3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3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152" name="Google Shape;6152;p3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3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4" name="Google Shape;6154;p3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5" name="Google Shape;6155;p3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56" name="Google Shape;6156;p3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3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3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9" name="Google Shape;6159;p3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0" name="Google Shape;6160;p3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61" name="Google Shape;6161;p3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3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3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3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3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166" name="Google Shape;6166;p3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3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3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3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3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171" name="Google Shape;6171;p3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3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3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3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175" name="Google Shape;6175;p3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3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3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178" name="Google Shape;6178;p3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3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0" name="Google Shape;6180;p3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1" name="Google Shape;6181;p3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182" name="Google Shape;6182;p3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3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4" name="Google Shape;6184;p3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5" name="Google Shape;6185;p3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186" name="Google Shape;6186;p3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3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3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3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190" name="Google Shape;6190;p3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3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3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3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3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195" name="Google Shape;6195;p3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3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3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3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9" name="Google Shape;6199;p3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0" name="Google Shape;6200;p3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201" name="Google Shape;6201;p3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3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3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4" name="Google Shape;6204;p3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5" name="Google Shape;6205;p3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206" name="Google Shape;6206;p3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3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3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3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3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3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3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3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3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3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3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3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218" name="Google Shape;6218;p3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3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3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1" name="Google Shape;6221;p3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2" name="Google Shape;6222;p3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3" name="Google Shape;6223;p3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224" name="Google Shape;6224;p3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3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3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3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228" name="Google Shape;6228;p3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3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3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1" name="Google Shape;6231;p3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232" name="Google Shape;6232;p3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3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3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3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236" name="Google Shape;6236;p3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3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8" name="Google Shape;6238;p3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9" name="Google Shape;6239;p3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0" name="Google Shape;6240;p3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241" name="Google Shape;6241;p3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3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3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3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3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3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3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3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3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3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3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3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253" name="Google Shape;6253;p3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3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3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3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57" name="Google Shape;6257;p3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3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3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3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1" name="Google Shape;6261;p3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2" name="Google Shape;6262;p3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63" name="Google Shape;6263;p3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3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3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266" name="Google Shape;6266;p3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3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3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3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3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3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272" name="Google Shape;6272;p3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3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3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3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6" name="Google Shape;6276;p3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7" name="Google Shape;6277;p3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8" name="Google Shape;6278;p3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9" name="Google Shape;6279;p3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280" name="Google Shape;6280;p3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3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3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283" name="Google Shape;6283;p3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3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3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3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3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288" name="Google Shape;6288;p3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3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3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3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292" name="Google Shape;6292;p3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3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3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3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296" name="Google Shape;6296;p3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3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3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3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3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3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3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3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304" name="Google Shape;6304;p3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3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3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3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3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3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3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1" name="Google Shape;6311;p3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2" name="Google Shape;6312;p3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313" name="Google Shape;6313;p3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3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3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3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3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3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319" name="Google Shape;6319;p3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3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3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3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3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3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325" name="Google Shape;6325;p3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3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3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3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329" name="Google Shape;6329;p3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3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3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3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3" name="Google Shape;6333;p3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3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5" name="Google Shape;6335;p3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336" name="Google Shape;6336;p3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3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3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3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3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3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342" name="Google Shape;6342;p3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3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3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3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3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3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3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3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350" name="Google Shape;6350;p3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3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3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3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354" name="Google Shape;6354;p3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3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3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3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3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3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3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3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3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63" name="Google Shape;6363;p3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3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3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3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3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3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3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3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371" name="Google Shape;6371;p3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3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3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374" name="Google Shape;6374;p3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3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3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3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3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3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3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3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3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3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3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385" name="Google Shape;6385;p3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3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3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3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3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390" name="Google Shape;6390;p3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3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3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3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3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3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3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3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398" name="Google Shape;6398;p3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3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3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3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402" name="Google Shape;6402;p3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3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3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3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3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3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3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409" name="Google Shape;6409;p3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3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3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3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3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414" name="Google Shape;6414;p3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3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3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417" name="Google Shape;6417;p3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3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3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420" name="Google Shape;6420;p3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3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3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3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3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3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3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3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428" name="Google Shape;6428;p3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3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3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3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3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3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434" name="Google Shape;6434;p3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3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3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3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3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439" name="Google Shape;6439;p3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3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3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3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3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444" name="Google Shape;6444;p3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3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3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3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3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49" name="Google Shape;6449;p3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3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3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452" name="Google Shape;6452;p3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3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3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3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3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3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58" name="Google Shape;6458;p3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3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3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3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3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3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3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3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466" name="Google Shape;6466;p3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3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3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9" name="Google Shape;6469;p3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0" name="Google Shape;6470;p3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471" name="Google Shape;6471;p3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3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3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3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3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3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477" name="Google Shape;6477;p3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3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3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3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3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3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483" name="Google Shape;6483;p3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3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3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3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3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3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3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3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3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3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493" name="Google Shape;6493;p3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3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3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3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3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3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3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3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3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502" name="Google Shape;6502;p3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3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3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3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3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507" name="Google Shape;6507;p3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3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3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510" name="Google Shape;6510;p3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3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3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3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3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3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3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517" name="Google Shape;6517;p3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3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3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3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3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522" name="Google Shape;6522;p3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3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3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3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526" name="Google Shape;6526;p3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3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3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3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3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3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3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3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534" name="Google Shape;6534;p3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3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3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537" name="Google Shape;6537;p3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3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3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540" name="Google Shape;6540;p3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3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3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543" name="Google Shape;6543;p3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3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3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3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3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3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3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3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551" name="Google Shape;6551;p3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3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3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554" name="Google Shape;6554;p3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3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6" name="Google Shape;6556;p3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7" name="Google Shape;6557;p3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58" name="Google Shape;6558;p3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3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3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6561" name="Google Shape;6561;p3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65" name="Shape 6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6" name="Google Shape;6566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67" name="Google Shape;6567;p3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8" name="Google Shape;6568;p3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569" name="Google Shape;6569;p3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3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1" name="Google Shape;6571;p3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572" name="Google Shape;6572;p3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3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3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3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576" name="Google Shape;6576;p3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3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3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3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3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3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582" name="Google Shape;6582;p3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3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3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3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3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3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588" name="Google Shape;6588;p3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3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3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3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3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3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3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3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3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3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3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3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3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601" name="Google Shape;6601;p3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3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3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604" name="Google Shape;6604;p3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3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3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3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8" name="Google Shape;6608;p3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9" name="Google Shape;6609;p3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610" name="Google Shape;6610;p3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3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3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3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3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3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6" name="Google Shape;6616;p3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7" name="Google Shape;6617;p3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8" name="Google Shape;6618;p3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619" name="Google Shape;6619;p3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3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3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3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3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3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625" name="Google Shape;6625;p3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3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3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3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3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3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3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3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3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634" name="Google Shape;6634;p3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3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3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637" name="Google Shape;6637;p3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3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3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3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641" name="Google Shape;6641;p3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3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3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644" name="Google Shape;6644;p3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3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3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3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3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3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3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1" name="Google Shape;6651;p3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652" name="Google Shape;6652;p3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3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3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655" name="Google Shape;6655;p3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3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3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3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59" name="Google Shape;6659;p3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3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3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62" name="Google Shape;6662;p3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3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3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5" name="Google Shape;6665;p3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6" name="Google Shape;6666;p3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7" name="Google Shape;6667;p3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668" name="Google Shape;6668;p3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3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3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3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3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3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3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5" name="Google Shape;6675;p3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676" name="Google Shape;6676;p3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3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3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3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680" name="Google Shape;6680;p3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3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2" name="Google Shape;6682;p3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3" name="Google Shape;6683;p3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684" name="Google Shape;6684;p3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3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3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3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688" name="Google Shape;6688;p3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3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0" name="Google Shape;6690;p3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1" name="Google Shape;6691;p3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2" name="Google Shape;6692;p3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3" name="Google Shape;6693;p3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694" name="Google Shape;6694;p3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3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6" name="Google Shape;6696;p3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7" name="Google Shape;6697;p3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698" name="Google Shape;6698;p3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3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0" name="Google Shape;6700;p3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1" name="Google Shape;6701;p3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2" name="Google Shape;6702;p3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3" name="Google Shape;6703;p3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704" name="Google Shape;6704;p3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3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3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3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708" name="Google Shape;6708;p3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3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3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711" name="Google Shape;6711;p3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3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3" name="Google Shape;6713;p3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4" name="Google Shape;6714;p3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715" name="Google Shape;6715;p3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3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3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3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3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3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3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3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3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4" name="Google Shape;6724;p3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5" name="Google Shape;6725;p3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726" name="Google Shape;6726;p3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3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3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3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3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731" name="Google Shape;6731;p3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3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3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734" name="Google Shape;6734;p3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3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6" name="Google Shape;6736;p3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7" name="Google Shape;6737;p3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738" name="Google Shape;6738;p3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3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3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3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742" name="Google Shape;6742;p3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3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3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3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3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3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3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49" name="Google Shape;6749;p3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3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3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752" name="Google Shape;6752;p3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3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3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755" name="Google Shape;6755;p3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3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3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3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3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3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61" name="Google Shape;6761;p3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3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3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3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5" name="Google Shape;6765;p3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6" name="Google Shape;6766;p3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767" name="Google Shape;6767;p3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3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3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3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3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772" name="Google Shape;6772;p3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3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3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3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776" name="Google Shape;6776;p3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3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3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3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780" name="Google Shape;6780;p3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3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3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3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3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3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3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3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3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9" name="Google Shape;6789;p3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0" name="Google Shape;6790;p3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791" name="Google Shape;6791;p3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3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3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3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795" name="Google Shape;6795;p3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3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3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798" name="Google Shape;6798;p3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3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0" name="Google Shape;6800;p3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1" name="Google Shape;6801;p3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802" name="Google Shape;6802;p3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3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3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805" name="Google Shape;6805;p3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3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3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808" name="Google Shape;6808;p3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3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3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811" name="Google Shape;6811;p3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3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3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814" name="Google Shape;6814;p3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3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3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3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3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819" name="Google Shape;6819;p3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3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3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822" name="Google Shape;6822;p3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3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3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825" name="Google Shape;6825;p3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3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3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3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3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3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831" name="Google Shape;6831;p3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3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3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3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3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3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3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3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3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840" name="Google Shape;6840;p3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3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3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3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844" name="Google Shape;6844;p3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3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3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3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3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49" name="Google Shape;6849;p3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3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3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2" name="Google Shape;6852;p3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853" name="Google Shape;6853;p3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3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3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3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3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58" name="Google Shape;6858;p3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3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3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3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3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63" name="Google Shape;6863;p3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3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3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3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867" name="Google Shape;6867;p3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3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3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870" name="Google Shape;6870;p3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3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3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3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874" name="Google Shape;6874;p3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3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3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877" name="Google Shape;6877;p3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3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3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880" name="Google Shape;6880;p3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3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3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3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4" name="Google Shape;6884;p3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5" name="Google Shape;6885;p3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886" name="Google Shape;6886;p3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3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3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9" name="Google Shape;6889;p3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0" name="Google Shape;6890;p3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891" name="Google Shape;6891;p3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3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3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4" name="Google Shape;6894;p3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5" name="Google Shape;6895;p3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896" name="Google Shape;6896;p3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3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3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3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900" name="Google Shape;6900;p3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3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3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3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904" name="Google Shape;6904;p3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3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3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3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3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9" name="Google Shape;6909;p3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0" name="Google Shape;6910;p3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911" name="Google Shape;6911;p3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3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3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4" name="Google Shape;6914;p3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5" name="Google Shape;6915;p3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916" name="Google Shape;6916;p3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3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3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3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3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3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3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3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3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3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3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7" name="Google Shape;6927;p3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8" name="Google Shape;6928;p3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32" name="Shape 6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3" name="Google Shape;6933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34" name="Google Shape;6934;p3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5" name="Google Shape;6935;p3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936" name="Google Shape;6936;p3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3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3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3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940" name="Google Shape;6940;p3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3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3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3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3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3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3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3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3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3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3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3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2" name="Google Shape;6952;p3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3" name="Google Shape;6953;p3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4" name="Google Shape;6954;p3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5" name="Google Shape;6955;p3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956" name="Google Shape;6956;p3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3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3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3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0" name="Google Shape;6960;p3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1" name="Google Shape;6961;p3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62" name="Google Shape;6962;p3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3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3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3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3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7" name="Google Shape;6967;p3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3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3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0" name="Google Shape;6970;p3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6971" name="Google Shape;6971;p3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3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3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6974" name="Google Shape;6974;p3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3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3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3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8" name="Google Shape;6978;p3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9" name="Google Shape;6979;p3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0" name="Google Shape;6980;p3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6981" name="Google Shape;6981;p3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3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3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4" name="Google Shape;6984;p3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5" name="Google Shape;6985;p3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6986" name="Google Shape;6986;p3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3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3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9" name="Google Shape;6989;p3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0" name="Google Shape;6990;p3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1" name="Google Shape;6991;p3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6992" name="Google Shape;6992;p3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3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3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6995" name="Google Shape;6995;p3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3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3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6998" name="Google Shape;6998;p3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3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3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001" name="Google Shape;7001;p3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3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3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3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3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3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3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3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3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3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011" name="Google Shape;7011;p3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3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3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3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015" name="Google Shape;7015;p3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3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3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3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3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3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3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3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3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024" name="Google Shape;7024;p3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3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3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3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3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3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3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3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032" name="Google Shape;7032;p3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3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3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5" name="Google Shape;7035;p3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036" name="Google Shape;7036;p3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3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3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3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3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3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3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3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044" name="Google Shape;7044;p3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3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3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3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048" name="Google Shape;7048;p3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3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3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1" name="Google Shape;7051;p3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2" name="Google Shape;7052;p3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053" name="Google Shape;7053;p3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3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3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3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57" name="Google Shape;7057;p3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3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3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0" name="Google Shape;7060;p3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1" name="Google Shape;7061;p3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2" name="Google Shape;7062;p3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63" name="Google Shape;7063;p3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3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3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3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3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3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069" name="Google Shape;7069;p3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3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3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3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3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3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3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076" name="Google Shape;7076;p3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3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3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3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080" name="Google Shape;7080;p3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3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3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083" name="Google Shape;7083;p3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3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3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3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087" name="Google Shape;7087;p3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3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3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3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3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2" name="Google Shape;7092;p3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3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4" name="Google Shape;7094;p3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5" name="Google Shape;7095;p3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6" name="Google Shape;7096;p3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097" name="Google Shape;7097;p3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3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3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3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3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102" name="Google Shape;7102;p3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3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3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3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3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3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3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3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3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3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3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3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3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115" name="Google Shape;7115;p3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3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3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3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3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3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3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3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3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3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125" name="Google Shape;7125;p3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3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3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3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129" name="Google Shape;7129;p3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3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3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3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3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3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3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136" name="Google Shape;7136;p3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3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3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3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3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3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142" name="Google Shape;7142;p3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3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3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3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3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3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3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3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50" name="Google Shape;7150;p3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3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3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3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3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3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3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57" name="Google Shape;7157;p3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3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3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3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3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3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3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3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3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3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67" name="Google Shape;7167;p3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3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3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3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171" name="Google Shape;7171;p3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3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3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3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3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176" name="Google Shape;7176;p3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3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3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179" name="Google Shape;7179;p3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3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3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3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3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184" name="Google Shape;7184;p3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3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3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3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3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189" name="Google Shape;7189;p3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3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3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3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3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3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3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3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3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3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199" name="Google Shape;7199;p3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3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3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202" name="Google Shape;7202;p3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3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3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3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3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3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3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3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210" name="Google Shape;7210;p3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3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3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3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3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3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3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3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3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3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3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3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3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3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3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3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3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3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228" name="Google Shape;7228;p3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3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3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3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3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3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3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235" name="Google Shape;7235;p3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3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3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238" name="Google Shape;7238;p3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3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3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3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3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3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3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3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246" name="Google Shape;7246;p3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3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3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3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3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3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3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253" name="Google Shape;7253;p3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3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3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3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3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3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59" name="Google Shape;7259;p3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3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3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3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3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3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3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3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67" name="Google Shape;7267;p3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3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3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3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3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272" name="Google Shape;7272;p3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3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3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3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276" name="Google Shape;7276;p3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3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3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3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280" name="Google Shape;7280;p3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3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3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3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3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3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3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3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3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9" name="Google Shape;7289;p3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3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291" name="Google Shape;7291;p3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3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3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3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3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3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3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3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299" name="Google Shape;7299;p3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3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3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3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3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3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3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306" name="Google Shape;7306;p3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3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3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3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3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3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3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3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3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315" name="Google Shape;7315;p3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3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3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3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3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3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321" name="Google Shape;7321;p3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3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3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3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3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3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3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328" name="Google Shape;7328;p3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3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3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3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332" name="Google Shape;7332;p3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3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3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3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3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3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3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3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340" name="Google Shape;7340;p3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3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3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3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3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3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3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3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348" name="Google Shape;7348;p3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3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3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3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3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3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3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3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356" name="Google Shape;7356;p3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3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3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3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3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3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62" name="Google Shape;7362;p3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3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3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3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66" name="Google Shape;7366;p3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3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3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3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3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3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372" name="Google Shape;7372;p3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3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3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3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3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3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3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379" name="Google Shape;7379;p3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3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3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3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3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3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3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3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387" name="Google Shape;7387;p3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3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3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3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3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392" name="Google Shape;7392;p3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3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3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3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3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3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3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3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400" name="Google Shape;7400;p3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3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3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3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4" name="Google Shape;7404;p3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5" name="Google Shape;7405;p3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406" name="Google Shape;7406;p3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3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3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3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0" name="Google Shape;7410;p3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1" name="Google Shape;7411;p3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412" name="Google Shape;7412;p3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3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3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15" name="Google Shape;7415;p3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416" name="Google Shape;7416;p3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3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418" name="Google Shape;7418;p3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419" name="Google Shape;7419;p3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3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3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3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3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3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3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3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427" name="Google Shape;7427;p3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3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3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3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3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32" name="Google Shape;7432;p3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433" name="Google Shape;7433;p3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37" name="Shape 7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8" name="Google Shape;7438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39" name="Google Shape;7439;p3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440" name="Google Shape;7440;p3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3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3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3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3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5" name="Google Shape;7445;p3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6" name="Google Shape;7446;p3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7" name="Google Shape;7447;p3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448" name="Google Shape;7448;p3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3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3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3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52" name="Google Shape;7452;p3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3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3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455" name="Google Shape;7455;p3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3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3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3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9" name="Google Shape;7459;p3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3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61" name="Google Shape;7461;p3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3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3" name="Google Shape;7463;p3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4" name="Google Shape;7464;p3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65" name="Google Shape;7465;p3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3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3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68" name="Google Shape;7468;p3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3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3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3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3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3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3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3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3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477" name="Google Shape;7477;p3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3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3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480" name="Google Shape;7480;p3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3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3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3" name="Google Shape;7483;p3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4" name="Google Shape;7484;p3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5" name="Google Shape;7485;p3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486" name="Google Shape;7486;p3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3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3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489" name="Google Shape;7489;p3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3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3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3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3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3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5" name="Google Shape;7495;p3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6" name="Google Shape;7496;p3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497" name="Google Shape;7497;p3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3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3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3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3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502" name="Google Shape;7502;p3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3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3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5" name="Google Shape;7505;p3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6" name="Google Shape;7506;p3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507" name="Google Shape;7507;p3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3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3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3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3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3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3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3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5" name="Google Shape;7515;p3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6" name="Google Shape;7516;p3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517" name="Google Shape;7517;p3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3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3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3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1" name="Google Shape;7521;p3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2" name="Google Shape;7522;p3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3" name="Google Shape;7523;p3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524" name="Google Shape;7524;p3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3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3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527" name="Google Shape;7527;p3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3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3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0" name="Google Shape;7530;p3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1" name="Google Shape;7531;p3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532" name="Google Shape;7532;p3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3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3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3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536" name="Google Shape;7536;p3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3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3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3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3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3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3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543" name="Google Shape;7543;p3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3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3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3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3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548" name="Google Shape;7548;p3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3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0" name="Google Shape;7550;p3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1" name="Google Shape;7551;p3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52" name="Google Shape;7552;p3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3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3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3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3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3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3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59" name="Google Shape;7559;p3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3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3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62" name="Google Shape;7562;p3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3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4" name="Google Shape;7564;p3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5" name="Google Shape;7565;p3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6" name="Google Shape;7566;p3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67" name="Google Shape;7567;p3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3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3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570" name="Google Shape;7570;p3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3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3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3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3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3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6" name="Google Shape;7576;p3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7" name="Google Shape;7577;p3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578" name="Google Shape;7578;p3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3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3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3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582" name="Google Shape;7582;p3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3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3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3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3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3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3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3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590" name="Google Shape;7590;p3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3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3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3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3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3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3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597" name="Google Shape;7597;p3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3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3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3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3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3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3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604" name="Google Shape;7604;p3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3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3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3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608" name="Google Shape;7608;p3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3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3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3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3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3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614" name="Google Shape;7614;p3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3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3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3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3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3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3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621" name="Google Shape;7621;p3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3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3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3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3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3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627" name="Google Shape;7627;p3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3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3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3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3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3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3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3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3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3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3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638" name="Google Shape;7638;p3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3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3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3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3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3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3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3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3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3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3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3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650" name="Google Shape;7650;p3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3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3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3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3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5" name="Google Shape;7655;p3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6" name="Google Shape;7656;p3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657" name="Google Shape;7657;p3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3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3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3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3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3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3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3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3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3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3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3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669" name="Google Shape;7669;p3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3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3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3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3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3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3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3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3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678" name="Google Shape;7678;p3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3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3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3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682" name="Google Shape;7682;p3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3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3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3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686" name="Google Shape;7686;p3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3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3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3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3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3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3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693" name="Google Shape;7693;p3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3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3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3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3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3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3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700" name="Google Shape;7700;p3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3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3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3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3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705" name="Google Shape;7705;p3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3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3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3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709" name="Google Shape;7709;p3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3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3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3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3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714" name="Google Shape;7714;p3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3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3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3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3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3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3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3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722" name="Google Shape;7722;p3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3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3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3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3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3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3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729" name="Google Shape;7729;p3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3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3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3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3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3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735" name="Google Shape;7735;p3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3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3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3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3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3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3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3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3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3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745" name="Google Shape;7745;p3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3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3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3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3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3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3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3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3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3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755" name="Google Shape;7755;p3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3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3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3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3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3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3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3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63" name="Google Shape;7763;p3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3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3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3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3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3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3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770" name="Google Shape;7770;p3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3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3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3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3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3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3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3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3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3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780" name="Google Shape;7780;p3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3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3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3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3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3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3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787" name="Google Shape;7787;p3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3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3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3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3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792" name="Google Shape;7792;p3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3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3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3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3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3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3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3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3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3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2" name="Google Shape;7802;p3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3" name="Google Shape;7803;p3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804" name="Google Shape;7804;p3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3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3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3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3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3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3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811" name="Google Shape;7811;p3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3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3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814" name="Google Shape;7814;p3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3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3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817" name="Google Shape;7817;p3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3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3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3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3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3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3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824" name="Google Shape;7824;p3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3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3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3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828" name="Google Shape;7828;p3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3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0" name="Google Shape;7830;p3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34" name="Shape 7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5" name="Google Shape;7835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36" name="Google Shape;7836;p4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7" name="Google Shape;7837;p4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838" name="Google Shape;7838;p4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0" name="Google Shape;7840;p4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1" name="Google Shape;7841;p4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842" name="Google Shape;7842;p4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4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5" name="Google Shape;7845;p4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846" name="Google Shape;7846;p4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4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849" name="Google Shape;7849;p4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4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53" name="Google Shape;7853;p4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4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59" name="Google Shape;7859;p4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4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7" name="Google Shape;7867;p4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8" name="Google Shape;7868;p4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9" name="Google Shape;7869;p4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0" name="Google Shape;7870;p4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871" name="Google Shape;7871;p4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4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4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876" name="Google Shape;7876;p4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4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879" name="Google Shape;7879;p4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4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882" name="Google Shape;7882;p4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4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888" name="Google Shape;7888;p4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4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4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892" name="Google Shape;7892;p4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4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4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900" name="Google Shape;7900;p4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4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904" name="Google Shape;7904;p4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4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913" name="Google Shape;7913;p4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4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4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4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4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923" name="Google Shape;7923;p4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4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926" name="Google Shape;7926;p4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4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4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930" name="Google Shape;7930;p4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3" name="Google Shape;7933;p4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4" name="Google Shape;7934;p4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935" name="Google Shape;7935;p4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4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2" name="Google Shape;7942;p4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3" name="Google Shape;7943;p4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944" name="Google Shape;7944;p4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4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947" name="Google Shape;7947;p4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4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950" name="Google Shape;7950;p4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4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4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955" name="Google Shape;7955;p4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4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4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958" name="Google Shape;7958;p4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4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61" name="Google Shape;7961;p4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4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64" name="Google Shape;7964;p4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6" name="Google Shape;7966;p4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7" name="Google Shape;7967;p4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8" name="Google Shape;7968;p4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69" name="Google Shape;7969;p4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4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7972" name="Google Shape;7972;p4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4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7976" name="Google Shape;7976;p4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4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0" name="Google Shape;7980;p4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1" name="Google Shape;7981;p4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7982" name="Google Shape;7982;p4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4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7990" name="Google Shape;7990;p4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4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7995" name="Google Shape;7995;p4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4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000" name="Google Shape;8000;p4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4" name="Google Shape;8004;p4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5" name="Google Shape;8005;p4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006" name="Google Shape;8006;p4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4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4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013" name="Google Shape;8013;p4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4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017" name="Google Shape;8017;p4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4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020" name="Google Shape;8020;p4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4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026" name="Google Shape;8026;p4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4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8" name="Google Shape;8038;p4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9" name="Google Shape;8039;p4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040" name="Google Shape;8040;p4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4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044" name="Google Shape;8044;p4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4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4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4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051" name="Google Shape;8051;p4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4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4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4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056" name="Google Shape;8056;p4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4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61" name="Google Shape;8061;p4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4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64" name="Google Shape;8064;p4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4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69" name="Google Shape;8069;p4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4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073" name="Google Shape;8073;p4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4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077" name="Google Shape;8077;p4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4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4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4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082" name="Google Shape;8082;p4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4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4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086" name="Google Shape;8086;p4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4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090" name="Google Shape;8090;p4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4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4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093" name="Google Shape;8093;p4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4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099" name="Google Shape;8099;p4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4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102" name="Google Shape;8102;p4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4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107" name="Google Shape;8107;p4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4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117" name="Google Shape;8117;p4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4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120" name="Google Shape;8120;p4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4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124" name="Google Shape;8124;p4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4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129" name="Google Shape;8129;p4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4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132" name="Google Shape;8132;p4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4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136" name="Google Shape;8136;p4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4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141" name="Google Shape;8141;p4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4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144" name="Google Shape;8144;p4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4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4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149" name="Google Shape;8149;p4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4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52" name="Google Shape;8152;p4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4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4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60" name="Google Shape;8160;p4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4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66" name="Google Shape;8166;p4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4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69" name="Google Shape;8169;p4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179" name="Google Shape;8179;p4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4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183" name="Google Shape;8183;p4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186" name="Google Shape;8186;p4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187" name="Google Shape;8187;p4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4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4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193" name="Google Shape;8193;p4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4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197" name="Google Shape;8197;p4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4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202" name="Google Shape;8202;p4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4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205" name="Google Shape;8205;p4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4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2" name="Google Shape;8212;p4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213" name="Google Shape;8213;p4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4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217" name="Google Shape;8217;p4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4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225" name="Google Shape;8225;p4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4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4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231" name="Google Shape;8231;p4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4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4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234" name="Google Shape;8234;p4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4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237" name="Google Shape;8237;p4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4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4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241" name="Google Shape;8241;p4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4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4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4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247" name="Google Shape;8247;p4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4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251" name="Google Shape;8251;p4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4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256" name="Google Shape;8256;p4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4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4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63" name="Google Shape;8263;p4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4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66" name="Google Shape;8266;p4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4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8" name="Google Shape;8268;p4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72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p4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74" name="Google Shape;8274;p4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275" name="Google Shape;8275;p4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4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4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280" name="Google Shape;8280;p4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3" name="Google Shape;8283;p4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4" name="Google Shape;8284;p4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285" name="Google Shape;8285;p4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4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288" name="Google Shape;8288;p4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4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0" name="Google Shape;8290;p4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1" name="Google Shape;8291;p4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292" name="Google Shape;8292;p4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4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5" name="Google Shape;8295;p4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6" name="Google Shape;8296;p4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7" name="Google Shape;8297;p4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8" name="Google Shape;8298;p4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9" name="Google Shape;8299;p4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300" name="Google Shape;8300;p4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4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4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4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305" name="Google Shape;8305;p4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4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308" name="Google Shape;8308;p4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4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312" name="Google Shape;8312;p4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4" name="Google Shape;8314;p4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5" name="Google Shape;8315;p4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316" name="Google Shape;8316;p4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4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4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1" name="Google Shape;8321;p4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2" name="Google Shape;8322;p4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3" name="Google Shape;8323;p4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324" name="Google Shape;8324;p4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4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329" name="Google Shape;8329;p4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1" name="Google Shape;8331;p4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2" name="Google Shape;8332;p4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333" name="Google Shape;8333;p4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7" name="Google Shape;8337;p4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8" name="Google Shape;8338;p4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9" name="Google Shape;8339;p4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0" name="Google Shape;8340;p4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341" name="Google Shape;8341;p4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4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4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344" name="Google Shape;8344;p4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7" name="Google Shape;8347;p4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8" name="Google Shape;8348;p4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349" name="Google Shape;8349;p4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4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4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4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355" name="Google Shape;8355;p4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4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4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60" name="Google Shape;8360;p4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4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2" name="Google Shape;8362;p4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3" name="Google Shape;8363;p4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64" name="Google Shape;8364;p4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4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68" name="Google Shape;8368;p4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0" name="Google Shape;8370;p4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1" name="Google Shape;8371;p4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372" name="Google Shape;8372;p4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4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4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4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4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0" name="Google Shape;8380;p4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1" name="Google Shape;8381;p4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382" name="Google Shape;8382;p4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4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4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385" name="Google Shape;8385;p4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4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390" name="Google Shape;8390;p4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4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4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4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395" name="Google Shape;8395;p4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4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398" name="Google Shape;8398;p4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4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403" name="Google Shape;8403;p4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4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4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4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408" name="Google Shape;8408;p4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4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4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4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4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425" name="Google Shape;8425;p4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4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4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8" name="Google Shape;8428;p4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9" name="Google Shape;8429;p4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430" name="Google Shape;8430;p4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4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436" name="Google Shape;8436;p4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4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8" name="Google Shape;8438;p4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9" name="Google Shape;8439;p4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440" name="Google Shape;8440;p4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4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4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4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444" name="Google Shape;8444;p4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4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4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450" name="Google Shape;8450;p4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4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4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4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458" name="Google Shape;8458;p4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4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62" name="Google Shape;8462;p4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4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4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66" name="Google Shape;8466;p4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4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471" name="Google Shape;8471;p4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4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477" name="Google Shape;8477;p4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4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480" name="Google Shape;8480;p4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4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4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488" name="Google Shape;8488;p4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4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496" name="Google Shape;8496;p4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4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4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502" name="Google Shape;8502;p4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4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4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4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509" name="Google Shape;8509;p4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4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514" name="Google Shape;8514;p4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4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4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4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4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523" name="Google Shape;8523;p4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4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529" name="Google Shape;8529;p4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4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534" name="Google Shape;8534;p4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4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540" name="Google Shape;8540;p4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4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4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4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53" name="Google Shape;8553;p4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4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4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60" name="Google Shape;8560;p4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4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68" name="Google Shape;8568;p4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1" name="Google Shape;8571;p4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2" name="Google Shape;8572;p4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573" name="Google Shape;8573;p4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4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4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578" name="Google Shape;8578;p4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3" name="Google Shape;8583;p4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4" name="Google Shape;8584;p4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585" name="Google Shape;8585;p4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4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589" name="Google Shape;8589;p4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4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596" name="Google Shape;8596;p4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4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4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4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604" name="Google Shape;8604;p4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4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4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608" name="Google Shape;8608;p4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4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4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615" name="Google Shape;8615;p4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4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619" name="Google Shape;8619;p4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4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623" name="Google Shape;8623;p4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4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627" name="Google Shape;8627;p4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4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4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636" name="Google Shape;8636;p4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4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645" name="Google Shape;8645;p4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4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649" name="Google Shape;8649;p4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4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4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658" name="Google Shape;8658;p4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4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4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67" name="Google Shape;8667;p4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4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4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672" name="Google Shape;8672;p4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4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680" name="Google Shape;8680;p4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4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4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687" name="Google Shape;8687;p4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4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693" name="Google Shape;8693;p4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4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4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4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697" name="Google Shape;8697;p4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4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4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4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705" name="Google Shape;8705;p4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4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709" name="Google Shape;8709;p4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4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4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715" name="Google Shape;8715;p4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4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4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720" name="Google Shape;8720;p4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4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4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4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726" name="Google Shape;8726;p4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4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4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4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4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4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734" name="Google Shape;8734;p4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4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4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4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0" name="Google Shape;8740;p4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44" name="Shape 8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5" name="Google Shape;8745;p4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8746" name="Google Shape;8746;p4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IT Engineer CV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