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Raleway"/>
      <p:regular r:id="rId48"/>
      <p:bold r:id="rId49"/>
      <p:italic r:id="rId50"/>
      <p:boldItalic r:id="rId51"/>
    </p:embeddedFont>
    <p:embeddedFont>
      <p:font typeface="Mulish"/>
      <p:regular r:id="rId52"/>
      <p:bold r:id="rId53"/>
      <p:italic r:id="rId54"/>
      <p:boldItalic r:id="rId55"/>
    </p:embeddedFont>
    <p:embeddedFont>
      <p:font typeface="Proxima Nova"/>
      <p:regular r:id="rId56"/>
      <p:bold r:id="rId57"/>
      <p:italic r:id="rId58"/>
      <p:boldItalic r:id="rId59"/>
    </p:embeddedFont>
    <p:embeddedFont>
      <p:font typeface="Roboto Medium"/>
      <p:regular r:id="rId60"/>
      <p:bold r:id="rId61"/>
      <p:italic r:id="rId62"/>
      <p:boldItalic r:id="rId63"/>
    </p:embeddedFont>
    <p:embeddedFont>
      <p:font typeface="Amatic SC"/>
      <p:regular r:id="rId64"/>
      <p:bold r:id="rId65"/>
    </p:embeddedFont>
    <p:embeddedFont>
      <p:font typeface="Nunito Medium"/>
      <p:regular r:id="rId66"/>
      <p:bold r:id="rId67"/>
      <p:italic r:id="rId68"/>
      <p:boldItalic r:id="rId69"/>
    </p:embeddedFont>
    <p:embeddedFont>
      <p:font typeface="Work Sans"/>
      <p:regular r:id="rId70"/>
      <p:bold r:id="rId71"/>
      <p:italic r:id="rId72"/>
      <p:boldItalic r:id="rId73"/>
    </p:embeddedFont>
    <p:embeddedFont>
      <p:font typeface="Proxima Nova Semibold"/>
      <p:regular r:id="rId74"/>
      <p:bold r:id="rId75"/>
      <p:boldItalic r:id="rId76"/>
    </p:embeddedFont>
    <p:embeddedFont>
      <p:font typeface="Open Sans"/>
      <p:regular r:id="rId77"/>
      <p:bold r:id="rId78"/>
      <p:italic r:id="rId79"/>
      <p:boldItalic r:id="rId8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99F7B491-D767-450C-92C8-09FA1B45DD2F}">
  <a:tblStyle styleId="{99F7B491-D767-450C-92C8-09FA1B45DD2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0FF3540A-4F69-46FE-A334-88D5F16E10A2}" styleName="Table_1">
    <a:wholeTbl>
      <a:tcTxStyle>
        <a:font>
          <a:latin typeface="Arial"/>
          <a:ea typeface="Arial"/>
          <a:cs typeface="Arial"/>
        </a:font>
        <a:srgbClr val="000000"/>
      </a:tcTxStyle>
      <a:tcStyle>
        <a:tcBdr>
          <a:left>
            <a:ln cap="flat" cmpd="sng" w="9525">
              <a:solidFill>
                <a:srgbClr val="000000"/>
              </a:solidFill>
              <a:prstDash val="solid"/>
              <a:round/>
              <a:headEnd len="sm" w="sm" type="none"/>
              <a:tailEnd len="sm" w="sm" type="none"/>
            </a:ln>
          </a:left>
          <a:right>
            <a:ln cap="flat" cmpd="sng" w="9525">
              <a:solidFill>
                <a:srgbClr val="000000"/>
              </a:solidFill>
              <a:prstDash val="solid"/>
              <a:round/>
              <a:headEnd len="sm" w="sm" type="none"/>
              <a:tailEnd len="sm" w="sm" type="none"/>
            </a:ln>
          </a:right>
          <a:top>
            <a:ln cap="flat" cmpd="sng" w="9525">
              <a:solidFill>
                <a:srgbClr val="000000"/>
              </a:solidFill>
              <a:prstDash val="solid"/>
              <a:round/>
              <a:headEnd len="sm" w="sm" type="none"/>
              <a:tailEnd len="sm" w="sm" type="none"/>
            </a:ln>
          </a:top>
          <a:bottom>
            <a:ln cap="flat" cmpd="sng" w="9525">
              <a:solidFill>
                <a:srgbClr val="000000"/>
              </a:solidFill>
              <a:prstDash val="solid"/>
              <a:round/>
              <a:headEnd len="sm" w="sm" type="none"/>
              <a:tailEnd len="sm" w="sm" type="none"/>
            </a:ln>
          </a:bottom>
          <a:insideH>
            <a:ln cap="flat" cmpd="sng" w="9525">
              <a:solidFill>
                <a:srgbClr val="000000"/>
              </a:solidFill>
              <a:prstDash val="solid"/>
              <a:round/>
              <a:headEnd len="sm" w="sm" type="none"/>
              <a:tailEnd len="sm" w="sm" type="none"/>
            </a:ln>
          </a:insideH>
          <a:insideV>
            <a:ln cap="flat" cmpd="sng" w="9525">
              <a:solidFill>
                <a:srgbClr val="000000"/>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OpenSans-boldItalic.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regular.fntdata"/><Relationship Id="rId47" Type="http://schemas.openxmlformats.org/officeDocument/2006/relationships/slide" Target="slides/slide41.xml"/><Relationship Id="rId49" Type="http://schemas.openxmlformats.org/officeDocument/2006/relationships/font" Target="fonts/Raleway-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WorkSans-boldItalic.fntdata"/><Relationship Id="rId72" Type="http://schemas.openxmlformats.org/officeDocument/2006/relationships/font" Target="fonts/WorkSans-italic.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77" Type="http://schemas.openxmlformats.org/officeDocument/2006/relationships/font" Target="fonts/OpenSans-regular.fntdata"/><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79" Type="http://schemas.openxmlformats.org/officeDocument/2006/relationships/font" Target="fonts/OpenSans-italic.fntdata"/><Relationship Id="rId34" Type="http://schemas.openxmlformats.org/officeDocument/2006/relationships/slide" Target="slides/slide28.xml"/><Relationship Id="rId78" Type="http://schemas.openxmlformats.org/officeDocument/2006/relationships/font" Target="fonts/OpenSans-bold.fntdata"/><Relationship Id="rId71" Type="http://schemas.openxmlformats.org/officeDocument/2006/relationships/font" Target="fonts/WorkSans-bold.fntdata"/><Relationship Id="rId70" Type="http://schemas.openxmlformats.org/officeDocument/2006/relationships/font" Target="fonts/WorkSans-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italic.fntdata"/><Relationship Id="rId61" Type="http://schemas.openxmlformats.org/officeDocument/2006/relationships/font" Target="fonts/RobotoMedium-bold.fntdata"/><Relationship Id="rId20" Type="http://schemas.openxmlformats.org/officeDocument/2006/relationships/slide" Target="slides/slide14.xml"/><Relationship Id="rId64" Type="http://schemas.openxmlformats.org/officeDocument/2006/relationships/font" Target="fonts/AmaticSC-regular.fntdata"/><Relationship Id="rId63" Type="http://schemas.openxmlformats.org/officeDocument/2006/relationships/font" Target="fonts/RobotoMedium-boldItalic.fntdata"/><Relationship Id="rId22" Type="http://schemas.openxmlformats.org/officeDocument/2006/relationships/slide" Target="slides/slide16.xml"/><Relationship Id="rId66" Type="http://schemas.openxmlformats.org/officeDocument/2006/relationships/font" Target="fonts/NunitoMedium-regular.fntdata"/><Relationship Id="rId21" Type="http://schemas.openxmlformats.org/officeDocument/2006/relationships/slide" Target="slides/slide15.xml"/><Relationship Id="rId65" Type="http://schemas.openxmlformats.org/officeDocument/2006/relationships/font" Target="fonts/AmaticSC-bold.fntdata"/><Relationship Id="rId24" Type="http://schemas.openxmlformats.org/officeDocument/2006/relationships/slide" Target="slides/slide18.xml"/><Relationship Id="rId68" Type="http://schemas.openxmlformats.org/officeDocument/2006/relationships/font" Target="fonts/NunitoMedium-italic.fntdata"/><Relationship Id="rId23" Type="http://schemas.openxmlformats.org/officeDocument/2006/relationships/slide" Target="slides/slide17.xml"/><Relationship Id="rId67" Type="http://schemas.openxmlformats.org/officeDocument/2006/relationships/font" Target="fonts/NunitoMedium-bold.fntdata"/><Relationship Id="rId60" Type="http://schemas.openxmlformats.org/officeDocument/2006/relationships/font" Target="fonts/RobotoMedium-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Nuni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Raleway-boldItalic.fntdata"/><Relationship Id="rId50" Type="http://schemas.openxmlformats.org/officeDocument/2006/relationships/font" Target="fonts/Raleway-italic.fntdata"/><Relationship Id="rId53" Type="http://schemas.openxmlformats.org/officeDocument/2006/relationships/font" Target="fonts/Mulish-bold.fntdata"/><Relationship Id="rId52" Type="http://schemas.openxmlformats.org/officeDocument/2006/relationships/font" Target="fonts/Mulish-regular.fntdata"/><Relationship Id="rId11" Type="http://schemas.openxmlformats.org/officeDocument/2006/relationships/slide" Target="slides/slide5.xml"/><Relationship Id="rId55" Type="http://schemas.openxmlformats.org/officeDocument/2006/relationships/font" Target="fonts/Mulish-boldItalic.fntdata"/><Relationship Id="rId10" Type="http://schemas.openxmlformats.org/officeDocument/2006/relationships/slide" Target="slides/slide4.xml"/><Relationship Id="rId54" Type="http://schemas.openxmlformats.org/officeDocument/2006/relationships/font" Target="fonts/Mulish-italic.fntdata"/><Relationship Id="rId13" Type="http://schemas.openxmlformats.org/officeDocument/2006/relationships/slide" Target="slides/slide7.xml"/><Relationship Id="rId57" Type="http://schemas.openxmlformats.org/officeDocument/2006/relationships/font" Target="fonts/ProximaNova-bold.fntdata"/><Relationship Id="rId12" Type="http://schemas.openxmlformats.org/officeDocument/2006/relationships/slide" Target="slides/slide6.xml"/><Relationship Id="rId56" Type="http://schemas.openxmlformats.org/officeDocument/2006/relationships/font" Target="fonts/ProximaNova-regular.fntdata"/><Relationship Id="rId15" Type="http://schemas.openxmlformats.org/officeDocument/2006/relationships/slide" Target="slides/slide9.xml"/><Relationship Id="rId59" Type="http://schemas.openxmlformats.org/officeDocument/2006/relationships/font" Target="fonts/ProximaNova-boldItalic.fntdata"/><Relationship Id="rId14" Type="http://schemas.openxmlformats.org/officeDocument/2006/relationships/slide" Target="slides/slide8.xml"/><Relationship Id="rId58" Type="http://schemas.openxmlformats.org/officeDocument/2006/relationships/font" Target="fonts/ProximaNova-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 name="Shape 937"/>
        <p:cNvGrpSpPr/>
        <p:nvPr/>
      </p:nvGrpSpPr>
      <p:grpSpPr>
        <a:xfrm>
          <a:off x="0" y="0"/>
          <a:ext cx="0" cy="0"/>
          <a:chOff x="0" y="0"/>
          <a:chExt cx="0" cy="0"/>
        </a:xfrm>
      </p:grpSpPr>
      <p:sp>
        <p:nvSpPr>
          <p:cNvPr id="938" name="Google Shape;93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939" name="Google Shape;93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8" name="Shape 1078"/>
        <p:cNvGrpSpPr/>
        <p:nvPr/>
      </p:nvGrpSpPr>
      <p:grpSpPr>
        <a:xfrm>
          <a:off x="0" y="0"/>
          <a:ext cx="0" cy="0"/>
          <a:chOff x="0" y="0"/>
          <a:chExt cx="0" cy="0"/>
        </a:xfrm>
      </p:grpSpPr>
      <p:sp>
        <p:nvSpPr>
          <p:cNvPr id="1079" name="Google Shape;1079;g1ff18b49f31_1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0" name="Google Shape;1080;g1ff18b49f31_1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 name="Shape 1086"/>
        <p:cNvGrpSpPr/>
        <p:nvPr/>
      </p:nvGrpSpPr>
      <p:grpSpPr>
        <a:xfrm>
          <a:off x="0" y="0"/>
          <a:ext cx="0" cy="0"/>
          <a:chOff x="0" y="0"/>
          <a:chExt cx="0" cy="0"/>
        </a:xfrm>
      </p:grpSpPr>
      <p:sp>
        <p:nvSpPr>
          <p:cNvPr id="1087" name="Google Shape;1087;g1125d80b419_0_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8" name="Google Shape;1088;g1125d80b419_0_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5" name="Shape 1095"/>
        <p:cNvGrpSpPr/>
        <p:nvPr/>
      </p:nvGrpSpPr>
      <p:grpSpPr>
        <a:xfrm>
          <a:off x="0" y="0"/>
          <a:ext cx="0" cy="0"/>
          <a:chOff x="0" y="0"/>
          <a:chExt cx="0" cy="0"/>
        </a:xfrm>
      </p:grpSpPr>
      <p:sp>
        <p:nvSpPr>
          <p:cNvPr id="1096" name="Google Shape;1096;g27658289e1d_0_237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7" name="Google Shape;1097;g27658289e1d_0_237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1" name="Shape 1101"/>
        <p:cNvGrpSpPr/>
        <p:nvPr/>
      </p:nvGrpSpPr>
      <p:grpSpPr>
        <a:xfrm>
          <a:off x="0" y="0"/>
          <a:ext cx="0" cy="0"/>
          <a:chOff x="0" y="0"/>
          <a:chExt cx="0" cy="0"/>
        </a:xfrm>
      </p:grpSpPr>
      <p:sp>
        <p:nvSpPr>
          <p:cNvPr id="1102" name="Google Shape;1102;g1e3e3d52f13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 name="Google Shape;1103;g1e3e3d52f13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 name="Shape 1110"/>
        <p:cNvGrpSpPr/>
        <p:nvPr/>
      </p:nvGrpSpPr>
      <p:grpSpPr>
        <a:xfrm>
          <a:off x="0" y="0"/>
          <a:ext cx="0" cy="0"/>
          <a:chOff x="0" y="0"/>
          <a:chExt cx="0" cy="0"/>
        </a:xfrm>
      </p:grpSpPr>
      <p:sp>
        <p:nvSpPr>
          <p:cNvPr id="1111" name="Google Shape;1111;g1ff18b49f31_1_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2" name="Google Shape;1112;g1ff18b49f31_1_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 name="Shape 1132"/>
        <p:cNvGrpSpPr/>
        <p:nvPr/>
      </p:nvGrpSpPr>
      <p:grpSpPr>
        <a:xfrm>
          <a:off x="0" y="0"/>
          <a:ext cx="0" cy="0"/>
          <a:chOff x="0" y="0"/>
          <a:chExt cx="0" cy="0"/>
        </a:xfrm>
      </p:grpSpPr>
      <p:sp>
        <p:nvSpPr>
          <p:cNvPr id="1133" name="Google Shape;1133;g2761adbc5cd_0_7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4" name="Google Shape;1134;g2761adbc5cd_0_7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 name="Shape 1138"/>
        <p:cNvGrpSpPr/>
        <p:nvPr/>
      </p:nvGrpSpPr>
      <p:grpSpPr>
        <a:xfrm>
          <a:off x="0" y="0"/>
          <a:ext cx="0" cy="0"/>
          <a:chOff x="0" y="0"/>
          <a:chExt cx="0" cy="0"/>
        </a:xfrm>
      </p:grpSpPr>
      <p:sp>
        <p:nvSpPr>
          <p:cNvPr id="1139" name="Google Shape;1139;g204a31f3634_0_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 name="Google Shape;1140;g204a31f3634_0_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8" name="Shape 1158"/>
        <p:cNvGrpSpPr/>
        <p:nvPr/>
      </p:nvGrpSpPr>
      <p:grpSpPr>
        <a:xfrm>
          <a:off x="0" y="0"/>
          <a:ext cx="0" cy="0"/>
          <a:chOff x="0" y="0"/>
          <a:chExt cx="0" cy="0"/>
        </a:xfrm>
      </p:grpSpPr>
      <p:sp>
        <p:nvSpPr>
          <p:cNvPr id="1159" name="Google Shape;1159;g1125d80b419_0_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 name="Google Shape;1160;g1125d80b419_0_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 name="Shape 1172"/>
        <p:cNvGrpSpPr/>
        <p:nvPr/>
      </p:nvGrpSpPr>
      <p:grpSpPr>
        <a:xfrm>
          <a:off x="0" y="0"/>
          <a:ext cx="0" cy="0"/>
          <a:chOff x="0" y="0"/>
          <a:chExt cx="0" cy="0"/>
        </a:xfrm>
      </p:grpSpPr>
      <p:sp>
        <p:nvSpPr>
          <p:cNvPr id="1173" name="Google Shape;1173;g1ff18b49f31_1_3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4" name="Google Shape;1174;g1ff18b49f31_1_3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 name="Shape 1216"/>
        <p:cNvGrpSpPr/>
        <p:nvPr/>
      </p:nvGrpSpPr>
      <p:grpSpPr>
        <a:xfrm>
          <a:off x="0" y="0"/>
          <a:ext cx="0" cy="0"/>
          <a:chOff x="0" y="0"/>
          <a:chExt cx="0" cy="0"/>
        </a:xfrm>
      </p:grpSpPr>
      <p:sp>
        <p:nvSpPr>
          <p:cNvPr id="1217" name="Google Shape;1217;g2761adbc5cd_0_8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8" name="Google Shape;1218;g2761adbc5cd_0_8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 name="Shape 945"/>
        <p:cNvGrpSpPr/>
        <p:nvPr/>
      </p:nvGrpSpPr>
      <p:grpSpPr>
        <a:xfrm>
          <a:off x="0" y="0"/>
          <a:ext cx="0" cy="0"/>
          <a:chOff x="0" y="0"/>
          <a:chExt cx="0" cy="0"/>
        </a:xfrm>
      </p:grpSpPr>
      <p:sp>
        <p:nvSpPr>
          <p:cNvPr id="946" name="Google Shape;946;g10fb8bc67f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7" name="Google Shape;947;g10fb8bc67f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1" name="Shape 1241"/>
        <p:cNvGrpSpPr/>
        <p:nvPr/>
      </p:nvGrpSpPr>
      <p:grpSpPr>
        <a:xfrm>
          <a:off x="0" y="0"/>
          <a:ext cx="0" cy="0"/>
          <a:chOff x="0" y="0"/>
          <a:chExt cx="0" cy="0"/>
        </a:xfrm>
      </p:grpSpPr>
      <p:sp>
        <p:nvSpPr>
          <p:cNvPr id="1242" name="Google Shape;1242;g1125d80b419_0_2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3" name="Google Shape;1243;g1125d80b419_0_2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3" name="Shape 1263"/>
        <p:cNvGrpSpPr/>
        <p:nvPr/>
      </p:nvGrpSpPr>
      <p:grpSpPr>
        <a:xfrm>
          <a:off x="0" y="0"/>
          <a:ext cx="0" cy="0"/>
          <a:chOff x="0" y="0"/>
          <a:chExt cx="0" cy="0"/>
        </a:xfrm>
      </p:grpSpPr>
      <p:sp>
        <p:nvSpPr>
          <p:cNvPr id="1264" name="Google Shape;1264;g27658289e1d_0_237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5" name="Google Shape;1265;g27658289e1d_0_237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3" name="Shape 1603"/>
        <p:cNvGrpSpPr/>
        <p:nvPr/>
      </p:nvGrpSpPr>
      <p:grpSpPr>
        <a:xfrm>
          <a:off x="0" y="0"/>
          <a:ext cx="0" cy="0"/>
          <a:chOff x="0" y="0"/>
          <a:chExt cx="0" cy="0"/>
        </a:xfrm>
      </p:grpSpPr>
      <p:sp>
        <p:nvSpPr>
          <p:cNvPr id="1604" name="Google Shape;1604;g27658289e1d_0_240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5" name="Google Shape;1605;g27658289e1d_0_240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 name="Shape 1640"/>
        <p:cNvGrpSpPr/>
        <p:nvPr/>
      </p:nvGrpSpPr>
      <p:grpSpPr>
        <a:xfrm>
          <a:off x="0" y="0"/>
          <a:ext cx="0" cy="0"/>
          <a:chOff x="0" y="0"/>
          <a:chExt cx="0" cy="0"/>
        </a:xfrm>
      </p:grpSpPr>
      <p:sp>
        <p:nvSpPr>
          <p:cNvPr id="1641" name="Google Shape;1641;g27658289e1d_0_24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2" name="Google Shape;1642;g27658289e1d_0_24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7" name="Shape 1647"/>
        <p:cNvGrpSpPr/>
        <p:nvPr/>
      </p:nvGrpSpPr>
      <p:grpSpPr>
        <a:xfrm>
          <a:off x="0" y="0"/>
          <a:ext cx="0" cy="0"/>
          <a:chOff x="0" y="0"/>
          <a:chExt cx="0" cy="0"/>
        </a:xfrm>
      </p:grpSpPr>
      <p:sp>
        <p:nvSpPr>
          <p:cNvPr id="1648" name="Google Shape;1648;g27658289e1d_0_7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9" name="Google Shape;1649;g27658289e1d_0_7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3" name="Shape 1653"/>
        <p:cNvGrpSpPr/>
        <p:nvPr/>
      </p:nvGrpSpPr>
      <p:grpSpPr>
        <a:xfrm>
          <a:off x="0" y="0"/>
          <a:ext cx="0" cy="0"/>
          <a:chOff x="0" y="0"/>
          <a:chExt cx="0" cy="0"/>
        </a:xfrm>
      </p:grpSpPr>
      <p:sp>
        <p:nvSpPr>
          <p:cNvPr id="1654" name="Google Shape;1654;g27658289e1d_0_75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5" name="Google Shape;1655;g27658289e1d_0_75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9" name="Shape 1659"/>
        <p:cNvGrpSpPr/>
        <p:nvPr/>
      </p:nvGrpSpPr>
      <p:grpSpPr>
        <a:xfrm>
          <a:off x="0" y="0"/>
          <a:ext cx="0" cy="0"/>
          <a:chOff x="0" y="0"/>
          <a:chExt cx="0" cy="0"/>
        </a:xfrm>
      </p:grpSpPr>
      <p:sp>
        <p:nvSpPr>
          <p:cNvPr id="1660" name="Google Shape;1660;g27658289e1d_0_7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 name="Google Shape;1661;g27658289e1d_0_7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7" name="Shape 1677"/>
        <p:cNvGrpSpPr/>
        <p:nvPr/>
      </p:nvGrpSpPr>
      <p:grpSpPr>
        <a:xfrm>
          <a:off x="0" y="0"/>
          <a:ext cx="0" cy="0"/>
          <a:chOff x="0" y="0"/>
          <a:chExt cx="0" cy="0"/>
        </a:xfrm>
      </p:grpSpPr>
      <p:sp>
        <p:nvSpPr>
          <p:cNvPr id="1678" name="Google Shape;1678;g27658289e1d_0_7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9" name="Google Shape;1679;g27658289e1d_0_7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3" name="Shape 1693"/>
        <p:cNvGrpSpPr/>
        <p:nvPr/>
      </p:nvGrpSpPr>
      <p:grpSpPr>
        <a:xfrm>
          <a:off x="0" y="0"/>
          <a:ext cx="0" cy="0"/>
          <a:chOff x="0" y="0"/>
          <a:chExt cx="0" cy="0"/>
        </a:xfrm>
      </p:grpSpPr>
      <p:sp>
        <p:nvSpPr>
          <p:cNvPr id="1694" name="Google Shape;1694;g27658289e1d_0_75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5" name="Google Shape;1695;g27658289e1d_0_75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2" name="Shape 2032"/>
        <p:cNvGrpSpPr/>
        <p:nvPr/>
      </p:nvGrpSpPr>
      <p:grpSpPr>
        <a:xfrm>
          <a:off x="0" y="0"/>
          <a:ext cx="0" cy="0"/>
          <a:chOff x="0" y="0"/>
          <a:chExt cx="0" cy="0"/>
        </a:xfrm>
      </p:grpSpPr>
      <p:sp>
        <p:nvSpPr>
          <p:cNvPr id="2033" name="Google Shape;2033;g27658289e1d_0_7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4" name="Google Shape;2034;g27658289e1d_0_7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4" name="Shape 954"/>
        <p:cNvGrpSpPr/>
        <p:nvPr/>
      </p:nvGrpSpPr>
      <p:grpSpPr>
        <a:xfrm>
          <a:off x="0" y="0"/>
          <a:ext cx="0" cy="0"/>
          <a:chOff x="0" y="0"/>
          <a:chExt cx="0" cy="0"/>
        </a:xfrm>
      </p:grpSpPr>
      <p:sp>
        <p:nvSpPr>
          <p:cNvPr id="955" name="Google Shape;955;g1ff18b49f31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6" name="Google Shape;956;g1ff18b49f31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33" name="Shape 4233"/>
        <p:cNvGrpSpPr/>
        <p:nvPr/>
      </p:nvGrpSpPr>
      <p:grpSpPr>
        <a:xfrm>
          <a:off x="0" y="0"/>
          <a:ext cx="0" cy="0"/>
          <a:chOff x="0" y="0"/>
          <a:chExt cx="0" cy="0"/>
        </a:xfrm>
      </p:grpSpPr>
      <p:sp>
        <p:nvSpPr>
          <p:cNvPr id="4234" name="Google Shape;4234;g27658289e1d_0_101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35" name="Google Shape;4235;g27658289e1d_0_101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52" name="Shape 4652"/>
        <p:cNvGrpSpPr/>
        <p:nvPr/>
      </p:nvGrpSpPr>
      <p:grpSpPr>
        <a:xfrm>
          <a:off x="0" y="0"/>
          <a:ext cx="0" cy="0"/>
          <a:chOff x="0" y="0"/>
          <a:chExt cx="0" cy="0"/>
        </a:xfrm>
      </p:grpSpPr>
      <p:sp>
        <p:nvSpPr>
          <p:cNvPr id="4653" name="Google Shape;4653;g27658289e1d_0_10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54" name="Google Shape;4654;g27658289e1d_0_10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2" name="Shape 4822"/>
        <p:cNvGrpSpPr/>
        <p:nvPr/>
      </p:nvGrpSpPr>
      <p:grpSpPr>
        <a:xfrm>
          <a:off x="0" y="0"/>
          <a:ext cx="0" cy="0"/>
          <a:chOff x="0" y="0"/>
          <a:chExt cx="0" cy="0"/>
        </a:xfrm>
      </p:grpSpPr>
      <p:sp>
        <p:nvSpPr>
          <p:cNvPr id="4823" name="Google Shape;4823;g27658289e1d_0_106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4" name="Google Shape;4824;g27658289e1d_0_106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27" name="Shape 5227"/>
        <p:cNvGrpSpPr/>
        <p:nvPr/>
      </p:nvGrpSpPr>
      <p:grpSpPr>
        <a:xfrm>
          <a:off x="0" y="0"/>
          <a:ext cx="0" cy="0"/>
          <a:chOff x="0" y="0"/>
          <a:chExt cx="0" cy="0"/>
        </a:xfrm>
      </p:grpSpPr>
      <p:sp>
        <p:nvSpPr>
          <p:cNvPr id="5228" name="Google Shape;5228;g27658289e1d_0_110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29" name="Google Shape;5229;g27658289e1d_0_110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7" name="Shape 5607"/>
        <p:cNvGrpSpPr/>
        <p:nvPr/>
      </p:nvGrpSpPr>
      <p:grpSpPr>
        <a:xfrm>
          <a:off x="0" y="0"/>
          <a:ext cx="0" cy="0"/>
          <a:chOff x="0" y="0"/>
          <a:chExt cx="0" cy="0"/>
        </a:xfrm>
      </p:grpSpPr>
      <p:sp>
        <p:nvSpPr>
          <p:cNvPr id="5608" name="Google Shape;5608;g27658289e1d_0_11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9" name="Google Shape;5609;g27658289e1d_0_11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3" name="Shape 6033"/>
        <p:cNvGrpSpPr/>
        <p:nvPr/>
      </p:nvGrpSpPr>
      <p:grpSpPr>
        <a:xfrm>
          <a:off x="0" y="0"/>
          <a:ext cx="0" cy="0"/>
          <a:chOff x="0" y="0"/>
          <a:chExt cx="0" cy="0"/>
        </a:xfrm>
      </p:grpSpPr>
      <p:sp>
        <p:nvSpPr>
          <p:cNvPr id="6034" name="Google Shape;6034;g27658289e1d_0_11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35" name="Google Shape;6035;g27658289e1d_0_11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94" name="Shape 6394"/>
        <p:cNvGrpSpPr/>
        <p:nvPr/>
      </p:nvGrpSpPr>
      <p:grpSpPr>
        <a:xfrm>
          <a:off x="0" y="0"/>
          <a:ext cx="0" cy="0"/>
          <a:chOff x="0" y="0"/>
          <a:chExt cx="0" cy="0"/>
        </a:xfrm>
      </p:grpSpPr>
      <p:sp>
        <p:nvSpPr>
          <p:cNvPr id="6395" name="Google Shape;6395;g27658289e1d_0_12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96" name="Google Shape;6396;g27658289e1d_0_12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4" name="Shape 6904"/>
        <p:cNvGrpSpPr/>
        <p:nvPr/>
      </p:nvGrpSpPr>
      <p:grpSpPr>
        <a:xfrm>
          <a:off x="0" y="0"/>
          <a:ext cx="0" cy="0"/>
          <a:chOff x="0" y="0"/>
          <a:chExt cx="0" cy="0"/>
        </a:xfrm>
      </p:grpSpPr>
      <p:sp>
        <p:nvSpPr>
          <p:cNvPr id="6905" name="Google Shape;6905;g27658289e1d_0_127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06" name="Google Shape;6906;g27658289e1d_0_127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24" name="Shape 7524"/>
        <p:cNvGrpSpPr/>
        <p:nvPr/>
      </p:nvGrpSpPr>
      <p:grpSpPr>
        <a:xfrm>
          <a:off x="0" y="0"/>
          <a:ext cx="0" cy="0"/>
          <a:chOff x="0" y="0"/>
          <a:chExt cx="0" cy="0"/>
        </a:xfrm>
      </p:grpSpPr>
      <p:sp>
        <p:nvSpPr>
          <p:cNvPr id="7525" name="Google Shape;7525;g27658289e1d_0_133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26" name="Google Shape;7526;g27658289e1d_0_133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8" name="Shape 8118"/>
        <p:cNvGrpSpPr/>
        <p:nvPr/>
      </p:nvGrpSpPr>
      <p:grpSpPr>
        <a:xfrm>
          <a:off x="0" y="0"/>
          <a:ext cx="0" cy="0"/>
          <a:chOff x="0" y="0"/>
          <a:chExt cx="0" cy="0"/>
        </a:xfrm>
      </p:grpSpPr>
      <p:sp>
        <p:nvSpPr>
          <p:cNvPr id="8119" name="Google Shape;8119;g27658289e1d_0_13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20" name="Google Shape;8120;g27658289e1d_0_13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1" name="Shape 971"/>
        <p:cNvGrpSpPr/>
        <p:nvPr/>
      </p:nvGrpSpPr>
      <p:grpSpPr>
        <a:xfrm>
          <a:off x="0" y="0"/>
          <a:ext cx="0" cy="0"/>
          <a:chOff x="0" y="0"/>
          <a:chExt cx="0" cy="0"/>
        </a:xfrm>
      </p:grpSpPr>
      <p:sp>
        <p:nvSpPr>
          <p:cNvPr id="972" name="Google Shape;972;g1125d80b419_0_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3" name="Google Shape;973;g1125d80b419_0_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9" name="Shape 8439"/>
        <p:cNvGrpSpPr/>
        <p:nvPr/>
      </p:nvGrpSpPr>
      <p:grpSpPr>
        <a:xfrm>
          <a:off x="0" y="0"/>
          <a:ext cx="0" cy="0"/>
          <a:chOff x="0" y="0"/>
          <a:chExt cx="0" cy="0"/>
        </a:xfrm>
      </p:grpSpPr>
      <p:sp>
        <p:nvSpPr>
          <p:cNvPr id="8440" name="Google Shape;8440;g27658289e1d_0_14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1" name="Google Shape;8441;g27658289e1d_0_14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7" name="Shape 8747"/>
        <p:cNvGrpSpPr/>
        <p:nvPr/>
      </p:nvGrpSpPr>
      <p:grpSpPr>
        <a:xfrm>
          <a:off x="0" y="0"/>
          <a:ext cx="0" cy="0"/>
          <a:chOff x="0" y="0"/>
          <a:chExt cx="0" cy="0"/>
        </a:xfrm>
      </p:grpSpPr>
      <p:sp>
        <p:nvSpPr>
          <p:cNvPr id="8748" name="Google Shape;8748;g27658289e1d_0_237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9" name="Google Shape;8749;g27658289e1d_0_237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8" name="Shape 978"/>
        <p:cNvGrpSpPr/>
        <p:nvPr/>
      </p:nvGrpSpPr>
      <p:grpSpPr>
        <a:xfrm>
          <a:off x="0" y="0"/>
          <a:ext cx="0" cy="0"/>
          <a:chOff x="0" y="0"/>
          <a:chExt cx="0" cy="0"/>
        </a:xfrm>
      </p:grpSpPr>
      <p:sp>
        <p:nvSpPr>
          <p:cNvPr id="979" name="Google Shape;979;g13376c3136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 name="Google Shape;980;g13376c3136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0" name="Shape 990"/>
        <p:cNvGrpSpPr/>
        <p:nvPr/>
      </p:nvGrpSpPr>
      <p:grpSpPr>
        <a:xfrm>
          <a:off x="0" y="0"/>
          <a:ext cx="0" cy="0"/>
          <a:chOff x="0" y="0"/>
          <a:chExt cx="0" cy="0"/>
        </a:xfrm>
      </p:grpSpPr>
      <p:sp>
        <p:nvSpPr>
          <p:cNvPr id="991" name="Google Shape;991;g110860aa576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2" name="Google Shape;992;g110860aa576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8" name="Shape 1008"/>
        <p:cNvGrpSpPr/>
        <p:nvPr/>
      </p:nvGrpSpPr>
      <p:grpSpPr>
        <a:xfrm>
          <a:off x="0" y="0"/>
          <a:ext cx="0" cy="0"/>
          <a:chOff x="0" y="0"/>
          <a:chExt cx="0" cy="0"/>
        </a:xfrm>
      </p:grpSpPr>
      <p:sp>
        <p:nvSpPr>
          <p:cNvPr id="1009" name="Google Shape;1009;g1125d80b419_0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 name="Google Shape;1010;g1125d80b419_0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 name="Shape 1048"/>
        <p:cNvGrpSpPr/>
        <p:nvPr/>
      </p:nvGrpSpPr>
      <p:grpSpPr>
        <a:xfrm>
          <a:off x="0" y="0"/>
          <a:ext cx="0" cy="0"/>
          <a:chOff x="0" y="0"/>
          <a:chExt cx="0" cy="0"/>
        </a:xfrm>
      </p:grpSpPr>
      <p:sp>
        <p:nvSpPr>
          <p:cNvPr id="1049" name="Google Shape;1049;g1125d80b419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0" name="Google Shape;1050;g1125d80b419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 name="Shape 1061"/>
        <p:cNvGrpSpPr/>
        <p:nvPr/>
      </p:nvGrpSpPr>
      <p:grpSpPr>
        <a:xfrm>
          <a:off x="0" y="0"/>
          <a:ext cx="0" cy="0"/>
          <a:chOff x="0" y="0"/>
          <a:chExt cx="0" cy="0"/>
        </a:xfrm>
      </p:grpSpPr>
      <p:sp>
        <p:nvSpPr>
          <p:cNvPr id="1062" name="Google Shape;1062;g1125d80b419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 name="Google Shape;1063;g1125d80b419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87475" y="4148613"/>
            <a:ext cx="9318938" cy="1226184"/>
            <a:chOff x="-87475" y="4148613"/>
            <a:chExt cx="9318938" cy="1226184"/>
          </a:xfrm>
        </p:grpSpPr>
        <p:sp>
          <p:nvSpPr>
            <p:cNvPr id="10" name="Google Shape;10;p2"/>
            <p:cNvSpPr/>
            <p:nvPr/>
          </p:nvSpPr>
          <p:spPr>
            <a:xfrm>
              <a:off x="-87475" y="4148613"/>
              <a:ext cx="9318938" cy="767750"/>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87475" y="4532488"/>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 name="Google Shape;12;p2"/>
          <p:cNvGrpSpPr/>
          <p:nvPr/>
        </p:nvGrpSpPr>
        <p:grpSpPr>
          <a:xfrm>
            <a:off x="766659" y="4532491"/>
            <a:ext cx="8620857" cy="842303"/>
            <a:chOff x="766659" y="4608504"/>
            <a:chExt cx="8620857" cy="842303"/>
          </a:xfrm>
        </p:grpSpPr>
        <p:grpSp>
          <p:nvGrpSpPr>
            <p:cNvPr id="13" name="Google Shape;13;p2"/>
            <p:cNvGrpSpPr/>
            <p:nvPr/>
          </p:nvGrpSpPr>
          <p:grpSpPr>
            <a:xfrm>
              <a:off x="766659" y="4608504"/>
              <a:ext cx="7656125" cy="842303"/>
              <a:chOff x="1611200" y="2604950"/>
              <a:chExt cx="2483256" cy="273200"/>
            </a:xfrm>
          </p:grpSpPr>
          <p:sp>
            <p:nvSpPr>
              <p:cNvPr id="14" name="Google Shape;14;p2"/>
              <p:cNvSpPr/>
              <p:nvPr/>
            </p:nvSpPr>
            <p:spPr>
              <a:xfrm>
                <a:off x="4018175" y="2876575"/>
                <a:ext cx="525" cy="1575"/>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018175" y="2876575"/>
                <a:ext cx="525" cy="1575"/>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1870075" y="2744175"/>
                <a:ext cx="70250" cy="4380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2573200" y="2695275"/>
                <a:ext cx="19125" cy="13275"/>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2600725" y="2683325"/>
                <a:ext cx="13550" cy="10725"/>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2686250" y="2710875"/>
                <a:ext cx="11650" cy="8875"/>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2192400" y="2690875"/>
                <a:ext cx="11650" cy="8850"/>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633150" y="2747350"/>
                <a:ext cx="19125" cy="13225"/>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611200" y="2761825"/>
                <a:ext cx="13550" cy="10725"/>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2135250" y="2741975"/>
                <a:ext cx="13550" cy="10750"/>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3263200" y="2732500"/>
                <a:ext cx="19125" cy="13250"/>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3290725" y="2720550"/>
                <a:ext cx="13550" cy="10725"/>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376250" y="2748050"/>
                <a:ext cx="11625" cy="8875"/>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1753600" y="2704575"/>
                <a:ext cx="11650" cy="8875"/>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2408000" y="2604950"/>
                <a:ext cx="167125" cy="93850"/>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3980931" y="2721737"/>
                <a:ext cx="19125" cy="13250"/>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008481" y="2709762"/>
                <a:ext cx="13550" cy="10750"/>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082831" y="2772062"/>
                <a:ext cx="11625" cy="8875"/>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528754" y="2686976"/>
                <a:ext cx="167100" cy="93850"/>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2292625" y="2637975"/>
                <a:ext cx="70750" cy="45375"/>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3172900" y="2729200"/>
                <a:ext cx="70775" cy="45375"/>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 name="Google Shape;38;p2"/>
            <p:cNvGrpSpPr/>
            <p:nvPr/>
          </p:nvGrpSpPr>
          <p:grpSpPr>
            <a:xfrm>
              <a:off x="8630847" y="4992385"/>
              <a:ext cx="756670" cy="190690"/>
              <a:chOff x="2825250" y="2728075"/>
              <a:chExt cx="245425" cy="61850"/>
            </a:xfrm>
          </p:grpSpPr>
          <p:sp>
            <p:nvSpPr>
              <p:cNvPr id="39" name="Google Shape;39;p2"/>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 name="Google Shape;42;p2"/>
          <p:cNvGrpSpPr/>
          <p:nvPr/>
        </p:nvGrpSpPr>
        <p:grpSpPr>
          <a:xfrm>
            <a:off x="-80612" y="1118260"/>
            <a:ext cx="9105668" cy="4725922"/>
            <a:chOff x="-80612" y="1118260"/>
            <a:chExt cx="9105668" cy="4725922"/>
          </a:xfrm>
        </p:grpSpPr>
        <p:sp>
          <p:nvSpPr>
            <p:cNvPr id="43" name="Google Shape;43;p2"/>
            <p:cNvSpPr/>
            <p:nvPr/>
          </p:nvSpPr>
          <p:spPr>
            <a:xfrm>
              <a:off x="8317907" y="1118260"/>
              <a:ext cx="707149" cy="383941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80612" y="15244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7109006" y="1587600"/>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1147025" y="14331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 name="Google Shape;47;p2"/>
          <p:cNvGrpSpPr/>
          <p:nvPr/>
        </p:nvGrpSpPr>
        <p:grpSpPr>
          <a:xfrm>
            <a:off x="1854174" y="2719888"/>
            <a:ext cx="6661094" cy="1916811"/>
            <a:chOff x="1854174" y="2719888"/>
            <a:chExt cx="6661094" cy="1916811"/>
          </a:xfrm>
        </p:grpSpPr>
        <p:sp>
          <p:nvSpPr>
            <p:cNvPr id="48" name="Google Shape;48;p2"/>
            <p:cNvSpPr/>
            <p:nvPr/>
          </p:nvSpPr>
          <p:spPr>
            <a:xfrm>
              <a:off x="1854174" y="3000454"/>
              <a:ext cx="300369" cy="146246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071820" y="2719888"/>
              <a:ext cx="443448" cy="191681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2699801" y="326978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4250441" y="3520600"/>
              <a:ext cx="216936" cy="1090209"/>
            </a:xfrm>
            <a:custGeom>
              <a:rect b="b" l="l" r="r" t="t"/>
              <a:pathLst>
                <a:path extrusionOk="0" h="25149" w="5004">
                  <a:moveTo>
                    <a:pt x="2720" y="1"/>
                  </a:moveTo>
                  <a:cubicBezTo>
                    <a:pt x="2718" y="1"/>
                    <a:pt x="2716" y="1"/>
                    <a:pt x="2715" y="1"/>
                  </a:cubicBezTo>
                  <a:cubicBezTo>
                    <a:pt x="2681" y="4"/>
                    <a:pt x="2675" y="50"/>
                    <a:pt x="2676" y="83"/>
                  </a:cubicBezTo>
                  <a:cubicBezTo>
                    <a:pt x="2708" y="620"/>
                    <a:pt x="2577" y="1099"/>
                    <a:pt x="2432" y="1608"/>
                  </a:cubicBezTo>
                  <a:cubicBezTo>
                    <a:pt x="2369" y="1832"/>
                    <a:pt x="2222" y="2127"/>
                    <a:pt x="2219" y="2358"/>
                  </a:cubicBezTo>
                  <a:cubicBezTo>
                    <a:pt x="2080" y="2844"/>
                    <a:pt x="1857" y="3357"/>
                    <a:pt x="1883" y="3862"/>
                  </a:cubicBezTo>
                  <a:cubicBezTo>
                    <a:pt x="1887" y="3948"/>
                    <a:pt x="1896" y="4034"/>
                    <a:pt x="1906" y="4120"/>
                  </a:cubicBezTo>
                  <a:cubicBezTo>
                    <a:pt x="1713" y="3915"/>
                    <a:pt x="1482" y="3714"/>
                    <a:pt x="1404" y="3472"/>
                  </a:cubicBezTo>
                  <a:cubicBezTo>
                    <a:pt x="1312" y="3181"/>
                    <a:pt x="1364" y="2845"/>
                    <a:pt x="1287" y="2547"/>
                  </a:cubicBezTo>
                  <a:cubicBezTo>
                    <a:pt x="1205" y="2231"/>
                    <a:pt x="1003" y="1957"/>
                    <a:pt x="835" y="1683"/>
                  </a:cubicBezTo>
                  <a:cubicBezTo>
                    <a:pt x="831" y="1677"/>
                    <a:pt x="824" y="1674"/>
                    <a:pt x="818" y="1674"/>
                  </a:cubicBezTo>
                  <a:cubicBezTo>
                    <a:pt x="805" y="1674"/>
                    <a:pt x="793" y="1684"/>
                    <a:pt x="798" y="1699"/>
                  </a:cubicBezTo>
                  <a:cubicBezTo>
                    <a:pt x="906" y="1968"/>
                    <a:pt x="1053" y="2253"/>
                    <a:pt x="1115" y="2537"/>
                  </a:cubicBezTo>
                  <a:cubicBezTo>
                    <a:pt x="1181" y="2849"/>
                    <a:pt x="1118" y="3175"/>
                    <a:pt x="1173" y="3487"/>
                  </a:cubicBezTo>
                  <a:cubicBezTo>
                    <a:pt x="1221" y="3760"/>
                    <a:pt x="1447" y="3969"/>
                    <a:pt x="1604" y="4185"/>
                  </a:cubicBezTo>
                  <a:cubicBezTo>
                    <a:pt x="1787" y="4436"/>
                    <a:pt x="1953" y="4682"/>
                    <a:pt x="2016" y="4976"/>
                  </a:cubicBezTo>
                  <a:cubicBezTo>
                    <a:pt x="2024" y="5044"/>
                    <a:pt x="2033" y="5114"/>
                    <a:pt x="2042" y="5183"/>
                  </a:cubicBezTo>
                  <a:lnTo>
                    <a:pt x="2043" y="5201"/>
                  </a:lnTo>
                  <a:cubicBezTo>
                    <a:pt x="2043" y="5218"/>
                    <a:pt x="2046" y="5234"/>
                    <a:pt x="2051" y="5248"/>
                  </a:cubicBezTo>
                  <a:cubicBezTo>
                    <a:pt x="2095" y="5597"/>
                    <a:pt x="2138" y="5949"/>
                    <a:pt x="2139" y="6303"/>
                  </a:cubicBezTo>
                  <a:cubicBezTo>
                    <a:pt x="2141" y="6741"/>
                    <a:pt x="2099" y="7180"/>
                    <a:pt x="2013" y="7610"/>
                  </a:cubicBezTo>
                  <a:cubicBezTo>
                    <a:pt x="1990" y="7725"/>
                    <a:pt x="1971" y="7839"/>
                    <a:pt x="1953" y="7954"/>
                  </a:cubicBezTo>
                  <a:cubicBezTo>
                    <a:pt x="1795" y="7671"/>
                    <a:pt x="1596" y="7408"/>
                    <a:pt x="1404" y="7149"/>
                  </a:cubicBezTo>
                  <a:cubicBezTo>
                    <a:pt x="1251" y="6941"/>
                    <a:pt x="1093" y="6777"/>
                    <a:pt x="882" y="6627"/>
                  </a:cubicBezTo>
                  <a:cubicBezTo>
                    <a:pt x="572" y="6405"/>
                    <a:pt x="307" y="6140"/>
                    <a:pt x="16" y="5898"/>
                  </a:cubicBezTo>
                  <a:cubicBezTo>
                    <a:pt x="14" y="5896"/>
                    <a:pt x="13" y="5896"/>
                    <a:pt x="11" y="5896"/>
                  </a:cubicBezTo>
                  <a:cubicBezTo>
                    <a:pt x="6" y="5896"/>
                    <a:pt x="0" y="5902"/>
                    <a:pt x="3" y="5908"/>
                  </a:cubicBezTo>
                  <a:cubicBezTo>
                    <a:pt x="152" y="6148"/>
                    <a:pt x="349" y="6347"/>
                    <a:pt x="562" y="6532"/>
                  </a:cubicBezTo>
                  <a:cubicBezTo>
                    <a:pt x="682" y="6634"/>
                    <a:pt x="820" y="6720"/>
                    <a:pt x="933" y="6830"/>
                  </a:cubicBezTo>
                  <a:cubicBezTo>
                    <a:pt x="1059" y="6953"/>
                    <a:pt x="1136" y="7112"/>
                    <a:pt x="1225" y="7263"/>
                  </a:cubicBezTo>
                  <a:cubicBezTo>
                    <a:pt x="1394" y="7555"/>
                    <a:pt x="1608" y="7835"/>
                    <a:pt x="1733" y="8151"/>
                  </a:cubicBezTo>
                  <a:cubicBezTo>
                    <a:pt x="1798" y="8313"/>
                    <a:pt x="1813" y="8508"/>
                    <a:pt x="1865" y="8679"/>
                  </a:cubicBezTo>
                  <a:cubicBezTo>
                    <a:pt x="1858" y="8758"/>
                    <a:pt x="1852" y="8836"/>
                    <a:pt x="1846" y="8915"/>
                  </a:cubicBezTo>
                  <a:cubicBezTo>
                    <a:pt x="1776" y="9838"/>
                    <a:pt x="1721" y="10763"/>
                    <a:pt x="1700" y="11689"/>
                  </a:cubicBezTo>
                  <a:cubicBezTo>
                    <a:pt x="1692" y="12077"/>
                    <a:pt x="1689" y="12465"/>
                    <a:pt x="1695" y="12853"/>
                  </a:cubicBezTo>
                  <a:cubicBezTo>
                    <a:pt x="1707" y="13853"/>
                    <a:pt x="1782" y="14850"/>
                    <a:pt x="1768" y="15848"/>
                  </a:cubicBezTo>
                  <a:cubicBezTo>
                    <a:pt x="1745" y="18265"/>
                    <a:pt x="1668" y="20706"/>
                    <a:pt x="1467" y="23110"/>
                  </a:cubicBezTo>
                  <a:cubicBezTo>
                    <a:pt x="1422" y="23654"/>
                    <a:pt x="1414" y="24226"/>
                    <a:pt x="1317" y="24764"/>
                  </a:cubicBezTo>
                  <a:cubicBezTo>
                    <a:pt x="1292" y="25027"/>
                    <a:pt x="1490" y="25149"/>
                    <a:pt x="1704" y="25149"/>
                  </a:cubicBezTo>
                  <a:cubicBezTo>
                    <a:pt x="1846" y="25149"/>
                    <a:pt x="1994" y="25095"/>
                    <a:pt x="2089" y="24996"/>
                  </a:cubicBezTo>
                  <a:cubicBezTo>
                    <a:pt x="2429" y="24637"/>
                    <a:pt x="2386" y="23903"/>
                    <a:pt x="2383" y="23452"/>
                  </a:cubicBezTo>
                  <a:cubicBezTo>
                    <a:pt x="2380" y="22818"/>
                    <a:pt x="2378" y="22184"/>
                    <a:pt x="2383" y="21551"/>
                  </a:cubicBezTo>
                  <a:cubicBezTo>
                    <a:pt x="2391" y="20309"/>
                    <a:pt x="2415" y="19067"/>
                    <a:pt x="2454" y="17825"/>
                  </a:cubicBezTo>
                  <a:cubicBezTo>
                    <a:pt x="2473" y="17228"/>
                    <a:pt x="2515" y="16641"/>
                    <a:pt x="2475" y="16044"/>
                  </a:cubicBezTo>
                  <a:cubicBezTo>
                    <a:pt x="2437" y="15456"/>
                    <a:pt x="2398" y="14867"/>
                    <a:pt x="2359" y="14278"/>
                  </a:cubicBezTo>
                  <a:cubicBezTo>
                    <a:pt x="2330" y="13846"/>
                    <a:pt x="2301" y="13415"/>
                    <a:pt x="2272" y="12983"/>
                  </a:cubicBezTo>
                  <a:cubicBezTo>
                    <a:pt x="2234" y="12449"/>
                    <a:pt x="2238" y="11900"/>
                    <a:pt x="2255" y="11354"/>
                  </a:cubicBezTo>
                  <a:cubicBezTo>
                    <a:pt x="2331" y="11238"/>
                    <a:pt x="2374" y="11090"/>
                    <a:pt x="2432" y="10953"/>
                  </a:cubicBezTo>
                  <a:cubicBezTo>
                    <a:pt x="2571" y="10632"/>
                    <a:pt x="2684" y="10311"/>
                    <a:pt x="2889" y="10024"/>
                  </a:cubicBezTo>
                  <a:cubicBezTo>
                    <a:pt x="3341" y="9390"/>
                    <a:pt x="4039" y="9034"/>
                    <a:pt x="4694" y="8653"/>
                  </a:cubicBezTo>
                  <a:cubicBezTo>
                    <a:pt x="4708" y="8646"/>
                    <a:pt x="4701" y="8624"/>
                    <a:pt x="4687" y="8624"/>
                  </a:cubicBezTo>
                  <a:cubicBezTo>
                    <a:pt x="4686" y="8624"/>
                    <a:pt x="4685" y="8624"/>
                    <a:pt x="4683" y="8625"/>
                  </a:cubicBezTo>
                  <a:cubicBezTo>
                    <a:pt x="4107" y="8821"/>
                    <a:pt x="3521" y="9058"/>
                    <a:pt x="3046" y="9445"/>
                  </a:cubicBezTo>
                  <a:cubicBezTo>
                    <a:pt x="3132" y="9061"/>
                    <a:pt x="3191" y="8678"/>
                    <a:pt x="3520" y="8403"/>
                  </a:cubicBezTo>
                  <a:cubicBezTo>
                    <a:pt x="3529" y="8395"/>
                    <a:pt x="3521" y="8381"/>
                    <a:pt x="3511" y="8381"/>
                  </a:cubicBezTo>
                  <a:cubicBezTo>
                    <a:pt x="3510" y="8381"/>
                    <a:pt x="3509" y="8381"/>
                    <a:pt x="3508" y="8382"/>
                  </a:cubicBezTo>
                  <a:cubicBezTo>
                    <a:pt x="3044" y="8523"/>
                    <a:pt x="2930" y="8984"/>
                    <a:pt x="2789" y="9397"/>
                  </a:cubicBezTo>
                  <a:cubicBezTo>
                    <a:pt x="2695" y="9667"/>
                    <a:pt x="2464" y="9955"/>
                    <a:pt x="2303" y="10249"/>
                  </a:cubicBezTo>
                  <a:cubicBezTo>
                    <a:pt x="2305" y="10183"/>
                    <a:pt x="2308" y="10118"/>
                    <a:pt x="2311" y="10053"/>
                  </a:cubicBezTo>
                  <a:cubicBezTo>
                    <a:pt x="2325" y="9744"/>
                    <a:pt x="2328" y="9434"/>
                    <a:pt x="2345" y="9124"/>
                  </a:cubicBezTo>
                  <a:cubicBezTo>
                    <a:pt x="2362" y="8848"/>
                    <a:pt x="2409" y="8577"/>
                    <a:pt x="2404" y="8303"/>
                  </a:cubicBezTo>
                  <a:cubicBezTo>
                    <a:pt x="2397" y="7949"/>
                    <a:pt x="2415" y="7595"/>
                    <a:pt x="2437" y="7242"/>
                  </a:cubicBezTo>
                  <a:cubicBezTo>
                    <a:pt x="2448" y="7057"/>
                    <a:pt x="2476" y="6869"/>
                    <a:pt x="2498" y="6682"/>
                  </a:cubicBezTo>
                  <a:lnTo>
                    <a:pt x="2498" y="6683"/>
                  </a:lnTo>
                  <a:cubicBezTo>
                    <a:pt x="2569" y="6517"/>
                    <a:pt x="2653" y="6356"/>
                    <a:pt x="2743" y="6202"/>
                  </a:cubicBezTo>
                  <a:cubicBezTo>
                    <a:pt x="3005" y="5755"/>
                    <a:pt x="3437" y="5384"/>
                    <a:pt x="3809" y="5029"/>
                  </a:cubicBezTo>
                  <a:cubicBezTo>
                    <a:pt x="4145" y="4708"/>
                    <a:pt x="4546" y="4398"/>
                    <a:pt x="4766" y="3979"/>
                  </a:cubicBezTo>
                  <a:cubicBezTo>
                    <a:pt x="4978" y="3574"/>
                    <a:pt x="5003" y="3081"/>
                    <a:pt x="5001" y="2633"/>
                  </a:cubicBezTo>
                  <a:cubicBezTo>
                    <a:pt x="5001" y="2624"/>
                    <a:pt x="4993" y="2618"/>
                    <a:pt x="4986" y="2618"/>
                  </a:cubicBezTo>
                  <a:cubicBezTo>
                    <a:pt x="4980" y="2618"/>
                    <a:pt x="4974" y="2622"/>
                    <a:pt x="4972" y="2629"/>
                  </a:cubicBezTo>
                  <a:cubicBezTo>
                    <a:pt x="4841" y="3174"/>
                    <a:pt x="4840" y="3671"/>
                    <a:pt x="4444" y="4112"/>
                  </a:cubicBezTo>
                  <a:cubicBezTo>
                    <a:pt x="4087" y="4509"/>
                    <a:pt x="3641" y="4859"/>
                    <a:pt x="3225" y="5192"/>
                  </a:cubicBezTo>
                  <a:cubicBezTo>
                    <a:pt x="2957" y="5407"/>
                    <a:pt x="2695" y="5596"/>
                    <a:pt x="2500" y="5859"/>
                  </a:cubicBezTo>
                  <a:cubicBezTo>
                    <a:pt x="2455" y="5485"/>
                    <a:pt x="2382" y="5116"/>
                    <a:pt x="2326" y="4743"/>
                  </a:cubicBezTo>
                  <a:cubicBezTo>
                    <a:pt x="2300" y="4575"/>
                    <a:pt x="2289" y="4406"/>
                    <a:pt x="2267" y="4237"/>
                  </a:cubicBezTo>
                  <a:cubicBezTo>
                    <a:pt x="2167" y="3460"/>
                    <a:pt x="2385" y="2696"/>
                    <a:pt x="2582" y="1953"/>
                  </a:cubicBezTo>
                  <a:cubicBezTo>
                    <a:pt x="2667" y="1630"/>
                    <a:pt x="2735" y="1308"/>
                    <a:pt x="2803" y="984"/>
                  </a:cubicBezTo>
                  <a:cubicBezTo>
                    <a:pt x="2866" y="688"/>
                    <a:pt x="2814" y="372"/>
                    <a:pt x="2770" y="73"/>
                  </a:cubicBezTo>
                  <a:cubicBezTo>
                    <a:pt x="2765" y="41"/>
                    <a:pt x="2749" y="1"/>
                    <a:pt x="2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6820400" y="2796480"/>
              <a:ext cx="386527" cy="167077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625826" y="322793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 name="Google Shape;54;p2"/>
          <p:cNvSpPr txBox="1"/>
          <p:nvPr>
            <p:ph type="ctrTitle"/>
          </p:nvPr>
        </p:nvSpPr>
        <p:spPr>
          <a:xfrm>
            <a:off x="1030550" y="535000"/>
            <a:ext cx="4668600" cy="1481100"/>
          </a:xfrm>
          <a:prstGeom prst="rect">
            <a:avLst/>
          </a:prstGeom>
        </p:spPr>
        <p:txBody>
          <a:bodyPr anchorCtr="0" anchor="t" bIns="91425" lIns="91425" spcFirstLastPara="1" rIns="91425" wrap="square" tIns="91425">
            <a:noAutofit/>
          </a:bodyPr>
          <a:lstStyle>
            <a:lvl1pPr lvl="0" algn="l">
              <a:lnSpc>
                <a:spcPct val="100000"/>
              </a:lnSpc>
              <a:spcBef>
                <a:spcPts val="0"/>
              </a:spcBef>
              <a:spcAft>
                <a:spcPts val="0"/>
              </a:spcAft>
              <a:buClr>
                <a:srgbClr val="191919"/>
              </a:buClr>
              <a:buSzPts val="5200"/>
              <a:buNone/>
              <a:defRPr sz="3600"/>
            </a:lvl1pPr>
            <a:lvl2pPr lvl="1" algn="ctr">
              <a:lnSpc>
                <a:spcPct val="100000"/>
              </a:lnSpc>
              <a:spcBef>
                <a:spcPts val="0"/>
              </a:spcBef>
              <a:spcAft>
                <a:spcPts val="0"/>
              </a:spcAft>
              <a:buClr>
                <a:srgbClr val="191919"/>
              </a:buClr>
              <a:buSzPts val="5200"/>
              <a:buNone/>
              <a:defRPr sz="5200">
                <a:solidFill>
                  <a:srgbClr val="191919"/>
                </a:solidFill>
              </a:defRPr>
            </a:lvl2pPr>
            <a:lvl3pPr lvl="2" algn="ctr">
              <a:lnSpc>
                <a:spcPct val="100000"/>
              </a:lnSpc>
              <a:spcBef>
                <a:spcPts val="0"/>
              </a:spcBef>
              <a:spcAft>
                <a:spcPts val="0"/>
              </a:spcAft>
              <a:buClr>
                <a:srgbClr val="191919"/>
              </a:buClr>
              <a:buSzPts val="5200"/>
              <a:buNone/>
              <a:defRPr sz="5200">
                <a:solidFill>
                  <a:srgbClr val="191919"/>
                </a:solidFill>
              </a:defRPr>
            </a:lvl3pPr>
            <a:lvl4pPr lvl="3" algn="ctr">
              <a:lnSpc>
                <a:spcPct val="100000"/>
              </a:lnSpc>
              <a:spcBef>
                <a:spcPts val="0"/>
              </a:spcBef>
              <a:spcAft>
                <a:spcPts val="0"/>
              </a:spcAft>
              <a:buClr>
                <a:srgbClr val="191919"/>
              </a:buClr>
              <a:buSzPts val="5200"/>
              <a:buNone/>
              <a:defRPr sz="5200">
                <a:solidFill>
                  <a:srgbClr val="191919"/>
                </a:solidFill>
              </a:defRPr>
            </a:lvl4pPr>
            <a:lvl5pPr lvl="4" algn="ctr">
              <a:lnSpc>
                <a:spcPct val="100000"/>
              </a:lnSpc>
              <a:spcBef>
                <a:spcPts val="0"/>
              </a:spcBef>
              <a:spcAft>
                <a:spcPts val="0"/>
              </a:spcAft>
              <a:buClr>
                <a:srgbClr val="191919"/>
              </a:buClr>
              <a:buSzPts val="5200"/>
              <a:buNone/>
              <a:defRPr sz="5200">
                <a:solidFill>
                  <a:srgbClr val="191919"/>
                </a:solidFill>
              </a:defRPr>
            </a:lvl5pPr>
            <a:lvl6pPr lvl="5" algn="ctr">
              <a:lnSpc>
                <a:spcPct val="100000"/>
              </a:lnSpc>
              <a:spcBef>
                <a:spcPts val="0"/>
              </a:spcBef>
              <a:spcAft>
                <a:spcPts val="0"/>
              </a:spcAft>
              <a:buClr>
                <a:srgbClr val="191919"/>
              </a:buClr>
              <a:buSzPts val="5200"/>
              <a:buNone/>
              <a:defRPr sz="5200">
                <a:solidFill>
                  <a:srgbClr val="191919"/>
                </a:solidFill>
              </a:defRPr>
            </a:lvl6pPr>
            <a:lvl7pPr lvl="6" algn="ctr">
              <a:lnSpc>
                <a:spcPct val="100000"/>
              </a:lnSpc>
              <a:spcBef>
                <a:spcPts val="0"/>
              </a:spcBef>
              <a:spcAft>
                <a:spcPts val="0"/>
              </a:spcAft>
              <a:buClr>
                <a:srgbClr val="191919"/>
              </a:buClr>
              <a:buSzPts val="5200"/>
              <a:buNone/>
              <a:defRPr sz="5200">
                <a:solidFill>
                  <a:srgbClr val="191919"/>
                </a:solidFill>
              </a:defRPr>
            </a:lvl7pPr>
            <a:lvl8pPr lvl="7" algn="ctr">
              <a:lnSpc>
                <a:spcPct val="100000"/>
              </a:lnSpc>
              <a:spcBef>
                <a:spcPts val="0"/>
              </a:spcBef>
              <a:spcAft>
                <a:spcPts val="0"/>
              </a:spcAft>
              <a:buClr>
                <a:srgbClr val="191919"/>
              </a:buClr>
              <a:buSzPts val="5200"/>
              <a:buNone/>
              <a:defRPr sz="5200">
                <a:solidFill>
                  <a:srgbClr val="191919"/>
                </a:solidFill>
              </a:defRPr>
            </a:lvl8pPr>
            <a:lvl9pPr lvl="8" algn="ctr">
              <a:lnSpc>
                <a:spcPct val="100000"/>
              </a:lnSpc>
              <a:spcBef>
                <a:spcPts val="0"/>
              </a:spcBef>
              <a:spcAft>
                <a:spcPts val="0"/>
              </a:spcAft>
              <a:buClr>
                <a:srgbClr val="191919"/>
              </a:buClr>
              <a:buSzPts val="5200"/>
              <a:buNone/>
              <a:defRPr sz="5200">
                <a:solidFill>
                  <a:srgbClr val="191919"/>
                </a:solidFill>
              </a:defRPr>
            </a:lvl9pPr>
          </a:lstStyle>
          <a:p/>
        </p:txBody>
      </p:sp>
      <p:sp>
        <p:nvSpPr>
          <p:cNvPr id="55" name="Google Shape;55;p2"/>
          <p:cNvSpPr txBox="1"/>
          <p:nvPr>
            <p:ph idx="1" type="subTitle"/>
          </p:nvPr>
        </p:nvSpPr>
        <p:spPr>
          <a:xfrm>
            <a:off x="1030550" y="1906300"/>
            <a:ext cx="2844300" cy="7263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56" name="Shape 356"/>
        <p:cNvGrpSpPr/>
        <p:nvPr/>
      </p:nvGrpSpPr>
      <p:grpSpPr>
        <a:xfrm>
          <a:off x="0" y="0"/>
          <a:ext cx="0" cy="0"/>
          <a:chOff x="0" y="0"/>
          <a:chExt cx="0" cy="0"/>
        </a:xfrm>
      </p:grpSpPr>
      <p:sp>
        <p:nvSpPr>
          <p:cNvPr id="357" name="Google Shape;357;p11"/>
          <p:cNvSpPr txBox="1"/>
          <p:nvPr>
            <p:ph hasCustomPrompt="1" type="title"/>
          </p:nvPr>
        </p:nvSpPr>
        <p:spPr>
          <a:xfrm>
            <a:off x="943700" y="864725"/>
            <a:ext cx="4062000" cy="1090200"/>
          </a:xfrm>
          <a:prstGeom prst="rect">
            <a:avLst/>
          </a:prstGeom>
        </p:spPr>
        <p:txBody>
          <a:bodyPr anchorCtr="0" anchor="b" bIns="91425" lIns="91425" spcFirstLastPara="1" rIns="91425" wrap="square" tIns="91425">
            <a:noAutofit/>
          </a:bodyPr>
          <a:lstStyle>
            <a:lvl1pPr lvl="0" algn="l">
              <a:spcBef>
                <a:spcPts val="0"/>
              </a:spcBef>
              <a:spcAft>
                <a:spcPts val="0"/>
              </a:spcAft>
              <a:buSzPts val="9600"/>
              <a:buNone/>
              <a:defRPr b="0"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58" name="Google Shape;358;p11"/>
          <p:cNvSpPr txBox="1"/>
          <p:nvPr>
            <p:ph idx="1" type="subTitle"/>
          </p:nvPr>
        </p:nvSpPr>
        <p:spPr>
          <a:xfrm>
            <a:off x="943700" y="1836475"/>
            <a:ext cx="4062000" cy="39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359" name="Google Shape;359;p11"/>
          <p:cNvGrpSpPr/>
          <p:nvPr/>
        </p:nvGrpSpPr>
        <p:grpSpPr>
          <a:xfrm>
            <a:off x="-87475" y="4148613"/>
            <a:ext cx="9318938" cy="1226184"/>
            <a:chOff x="-87475" y="4148613"/>
            <a:chExt cx="9318938" cy="1226184"/>
          </a:xfrm>
        </p:grpSpPr>
        <p:sp>
          <p:nvSpPr>
            <p:cNvPr id="360" name="Google Shape;360;p11"/>
            <p:cNvSpPr/>
            <p:nvPr/>
          </p:nvSpPr>
          <p:spPr>
            <a:xfrm>
              <a:off x="-87475" y="4148613"/>
              <a:ext cx="9318938" cy="767750"/>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11"/>
            <p:cNvSpPr/>
            <p:nvPr/>
          </p:nvSpPr>
          <p:spPr>
            <a:xfrm>
              <a:off x="-87475" y="4532488"/>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 name="Google Shape;362;p11"/>
          <p:cNvGrpSpPr/>
          <p:nvPr/>
        </p:nvGrpSpPr>
        <p:grpSpPr>
          <a:xfrm>
            <a:off x="766659" y="4532491"/>
            <a:ext cx="8620857" cy="842303"/>
            <a:chOff x="766659" y="4608504"/>
            <a:chExt cx="8620857" cy="842303"/>
          </a:xfrm>
        </p:grpSpPr>
        <p:grpSp>
          <p:nvGrpSpPr>
            <p:cNvPr id="363" name="Google Shape;363;p11"/>
            <p:cNvGrpSpPr/>
            <p:nvPr/>
          </p:nvGrpSpPr>
          <p:grpSpPr>
            <a:xfrm>
              <a:off x="766659" y="4608504"/>
              <a:ext cx="7656125" cy="842303"/>
              <a:chOff x="1611200" y="2604950"/>
              <a:chExt cx="2483256" cy="273200"/>
            </a:xfrm>
          </p:grpSpPr>
          <p:sp>
            <p:nvSpPr>
              <p:cNvPr id="364" name="Google Shape;364;p11"/>
              <p:cNvSpPr/>
              <p:nvPr/>
            </p:nvSpPr>
            <p:spPr>
              <a:xfrm>
                <a:off x="4018175" y="2876575"/>
                <a:ext cx="525" cy="1575"/>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1"/>
              <p:cNvSpPr/>
              <p:nvPr/>
            </p:nvSpPr>
            <p:spPr>
              <a:xfrm>
                <a:off x="4018175" y="2876575"/>
                <a:ext cx="525" cy="1575"/>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1"/>
              <p:cNvSpPr/>
              <p:nvPr/>
            </p:nvSpPr>
            <p:spPr>
              <a:xfrm>
                <a:off x="1870075" y="2744175"/>
                <a:ext cx="70250" cy="4380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1"/>
              <p:cNvSpPr/>
              <p:nvPr/>
            </p:nvSpPr>
            <p:spPr>
              <a:xfrm>
                <a:off x="2573200" y="2695275"/>
                <a:ext cx="19125" cy="13275"/>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1"/>
              <p:cNvSpPr/>
              <p:nvPr/>
            </p:nvSpPr>
            <p:spPr>
              <a:xfrm>
                <a:off x="2600725" y="2683325"/>
                <a:ext cx="13550" cy="10725"/>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1"/>
              <p:cNvSpPr/>
              <p:nvPr/>
            </p:nvSpPr>
            <p:spPr>
              <a:xfrm>
                <a:off x="2686250" y="2710875"/>
                <a:ext cx="11650" cy="8875"/>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1"/>
              <p:cNvSpPr/>
              <p:nvPr/>
            </p:nvSpPr>
            <p:spPr>
              <a:xfrm>
                <a:off x="2192400" y="2690875"/>
                <a:ext cx="11650" cy="8850"/>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1"/>
              <p:cNvSpPr/>
              <p:nvPr/>
            </p:nvSpPr>
            <p:spPr>
              <a:xfrm>
                <a:off x="1633150" y="2747350"/>
                <a:ext cx="19125" cy="13225"/>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1"/>
              <p:cNvSpPr/>
              <p:nvPr/>
            </p:nvSpPr>
            <p:spPr>
              <a:xfrm>
                <a:off x="1611200" y="2761825"/>
                <a:ext cx="13550" cy="10725"/>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1"/>
              <p:cNvSpPr/>
              <p:nvPr/>
            </p:nvSpPr>
            <p:spPr>
              <a:xfrm>
                <a:off x="2135250" y="2741975"/>
                <a:ext cx="13550" cy="10750"/>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1"/>
              <p:cNvSpPr/>
              <p:nvPr/>
            </p:nvSpPr>
            <p:spPr>
              <a:xfrm>
                <a:off x="3263200" y="2732500"/>
                <a:ext cx="19125" cy="13250"/>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1"/>
              <p:cNvSpPr/>
              <p:nvPr/>
            </p:nvSpPr>
            <p:spPr>
              <a:xfrm>
                <a:off x="3290725" y="2720550"/>
                <a:ext cx="13550" cy="10725"/>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1"/>
              <p:cNvSpPr/>
              <p:nvPr/>
            </p:nvSpPr>
            <p:spPr>
              <a:xfrm>
                <a:off x="3376250" y="2748050"/>
                <a:ext cx="11625" cy="8875"/>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1"/>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1"/>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1"/>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1"/>
              <p:cNvSpPr/>
              <p:nvPr/>
            </p:nvSpPr>
            <p:spPr>
              <a:xfrm>
                <a:off x="1753600" y="2704575"/>
                <a:ext cx="11650" cy="8875"/>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1"/>
              <p:cNvSpPr/>
              <p:nvPr/>
            </p:nvSpPr>
            <p:spPr>
              <a:xfrm>
                <a:off x="2408000" y="2604950"/>
                <a:ext cx="167125" cy="93850"/>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1"/>
              <p:cNvSpPr/>
              <p:nvPr/>
            </p:nvSpPr>
            <p:spPr>
              <a:xfrm>
                <a:off x="3980931" y="2721737"/>
                <a:ext cx="19125" cy="13250"/>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1"/>
              <p:cNvSpPr/>
              <p:nvPr/>
            </p:nvSpPr>
            <p:spPr>
              <a:xfrm>
                <a:off x="4008481" y="2709762"/>
                <a:ext cx="13550" cy="10750"/>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1"/>
              <p:cNvSpPr/>
              <p:nvPr/>
            </p:nvSpPr>
            <p:spPr>
              <a:xfrm>
                <a:off x="4082831" y="2772062"/>
                <a:ext cx="11625" cy="8875"/>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1"/>
              <p:cNvSpPr/>
              <p:nvPr/>
            </p:nvSpPr>
            <p:spPr>
              <a:xfrm>
                <a:off x="3528754" y="2686976"/>
                <a:ext cx="167100" cy="93850"/>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1"/>
              <p:cNvSpPr/>
              <p:nvPr/>
            </p:nvSpPr>
            <p:spPr>
              <a:xfrm>
                <a:off x="2292625" y="2637975"/>
                <a:ext cx="70750" cy="45375"/>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1"/>
              <p:cNvSpPr/>
              <p:nvPr/>
            </p:nvSpPr>
            <p:spPr>
              <a:xfrm>
                <a:off x="3172900" y="2729200"/>
                <a:ext cx="70775" cy="45375"/>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 name="Google Shape;388;p11"/>
            <p:cNvGrpSpPr/>
            <p:nvPr/>
          </p:nvGrpSpPr>
          <p:grpSpPr>
            <a:xfrm>
              <a:off x="8630847" y="4992385"/>
              <a:ext cx="756670" cy="190690"/>
              <a:chOff x="2825250" y="2728075"/>
              <a:chExt cx="245425" cy="61850"/>
            </a:xfrm>
          </p:grpSpPr>
          <p:sp>
            <p:nvSpPr>
              <p:cNvPr id="389" name="Google Shape;389;p11"/>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1"/>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1"/>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 name="Google Shape;392;p11"/>
          <p:cNvGrpSpPr/>
          <p:nvPr/>
        </p:nvGrpSpPr>
        <p:grpSpPr>
          <a:xfrm>
            <a:off x="895949" y="2320263"/>
            <a:ext cx="7532952" cy="2369837"/>
            <a:chOff x="895949" y="2320263"/>
            <a:chExt cx="7532952" cy="2369837"/>
          </a:xfrm>
        </p:grpSpPr>
        <p:sp>
          <p:nvSpPr>
            <p:cNvPr id="393" name="Google Shape;393;p11"/>
            <p:cNvSpPr/>
            <p:nvPr/>
          </p:nvSpPr>
          <p:spPr>
            <a:xfrm>
              <a:off x="895949" y="2796034"/>
              <a:ext cx="386532" cy="1783609"/>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1"/>
            <p:cNvSpPr/>
            <p:nvPr/>
          </p:nvSpPr>
          <p:spPr>
            <a:xfrm>
              <a:off x="4132174" y="3117204"/>
              <a:ext cx="300369" cy="146246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1"/>
            <p:cNvSpPr/>
            <p:nvPr/>
          </p:nvSpPr>
          <p:spPr>
            <a:xfrm>
              <a:off x="7194032" y="2773288"/>
              <a:ext cx="443448" cy="191681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1"/>
            <p:cNvSpPr/>
            <p:nvPr/>
          </p:nvSpPr>
          <p:spPr>
            <a:xfrm>
              <a:off x="5931204" y="3323412"/>
              <a:ext cx="216936" cy="1090209"/>
            </a:xfrm>
            <a:custGeom>
              <a:rect b="b" l="l" r="r" t="t"/>
              <a:pathLst>
                <a:path extrusionOk="0" h="25149" w="5004">
                  <a:moveTo>
                    <a:pt x="2720" y="1"/>
                  </a:moveTo>
                  <a:cubicBezTo>
                    <a:pt x="2718" y="1"/>
                    <a:pt x="2716" y="1"/>
                    <a:pt x="2715" y="1"/>
                  </a:cubicBezTo>
                  <a:cubicBezTo>
                    <a:pt x="2681" y="4"/>
                    <a:pt x="2675" y="50"/>
                    <a:pt x="2676" y="83"/>
                  </a:cubicBezTo>
                  <a:cubicBezTo>
                    <a:pt x="2708" y="620"/>
                    <a:pt x="2577" y="1099"/>
                    <a:pt x="2432" y="1608"/>
                  </a:cubicBezTo>
                  <a:cubicBezTo>
                    <a:pt x="2369" y="1832"/>
                    <a:pt x="2222" y="2127"/>
                    <a:pt x="2219" y="2358"/>
                  </a:cubicBezTo>
                  <a:cubicBezTo>
                    <a:pt x="2080" y="2844"/>
                    <a:pt x="1857" y="3357"/>
                    <a:pt x="1883" y="3862"/>
                  </a:cubicBezTo>
                  <a:cubicBezTo>
                    <a:pt x="1887" y="3948"/>
                    <a:pt x="1896" y="4034"/>
                    <a:pt x="1906" y="4120"/>
                  </a:cubicBezTo>
                  <a:cubicBezTo>
                    <a:pt x="1713" y="3915"/>
                    <a:pt x="1482" y="3714"/>
                    <a:pt x="1404" y="3472"/>
                  </a:cubicBezTo>
                  <a:cubicBezTo>
                    <a:pt x="1312" y="3181"/>
                    <a:pt x="1364" y="2845"/>
                    <a:pt x="1287" y="2547"/>
                  </a:cubicBezTo>
                  <a:cubicBezTo>
                    <a:pt x="1205" y="2231"/>
                    <a:pt x="1003" y="1957"/>
                    <a:pt x="835" y="1683"/>
                  </a:cubicBezTo>
                  <a:cubicBezTo>
                    <a:pt x="831" y="1677"/>
                    <a:pt x="824" y="1674"/>
                    <a:pt x="818" y="1674"/>
                  </a:cubicBezTo>
                  <a:cubicBezTo>
                    <a:pt x="805" y="1674"/>
                    <a:pt x="793" y="1684"/>
                    <a:pt x="798" y="1699"/>
                  </a:cubicBezTo>
                  <a:cubicBezTo>
                    <a:pt x="906" y="1968"/>
                    <a:pt x="1053" y="2253"/>
                    <a:pt x="1115" y="2537"/>
                  </a:cubicBezTo>
                  <a:cubicBezTo>
                    <a:pt x="1181" y="2849"/>
                    <a:pt x="1118" y="3175"/>
                    <a:pt x="1173" y="3487"/>
                  </a:cubicBezTo>
                  <a:cubicBezTo>
                    <a:pt x="1221" y="3760"/>
                    <a:pt x="1447" y="3969"/>
                    <a:pt x="1604" y="4185"/>
                  </a:cubicBezTo>
                  <a:cubicBezTo>
                    <a:pt x="1787" y="4436"/>
                    <a:pt x="1953" y="4682"/>
                    <a:pt x="2016" y="4976"/>
                  </a:cubicBezTo>
                  <a:cubicBezTo>
                    <a:pt x="2024" y="5044"/>
                    <a:pt x="2033" y="5114"/>
                    <a:pt x="2042" y="5183"/>
                  </a:cubicBezTo>
                  <a:lnTo>
                    <a:pt x="2043" y="5201"/>
                  </a:lnTo>
                  <a:cubicBezTo>
                    <a:pt x="2043" y="5218"/>
                    <a:pt x="2046" y="5234"/>
                    <a:pt x="2051" y="5248"/>
                  </a:cubicBezTo>
                  <a:cubicBezTo>
                    <a:pt x="2095" y="5597"/>
                    <a:pt x="2138" y="5949"/>
                    <a:pt x="2139" y="6303"/>
                  </a:cubicBezTo>
                  <a:cubicBezTo>
                    <a:pt x="2141" y="6741"/>
                    <a:pt x="2099" y="7180"/>
                    <a:pt x="2013" y="7610"/>
                  </a:cubicBezTo>
                  <a:cubicBezTo>
                    <a:pt x="1990" y="7725"/>
                    <a:pt x="1971" y="7839"/>
                    <a:pt x="1953" y="7954"/>
                  </a:cubicBezTo>
                  <a:cubicBezTo>
                    <a:pt x="1795" y="7671"/>
                    <a:pt x="1596" y="7408"/>
                    <a:pt x="1404" y="7149"/>
                  </a:cubicBezTo>
                  <a:cubicBezTo>
                    <a:pt x="1251" y="6941"/>
                    <a:pt x="1093" y="6777"/>
                    <a:pt x="882" y="6627"/>
                  </a:cubicBezTo>
                  <a:cubicBezTo>
                    <a:pt x="572" y="6405"/>
                    <a:pt x="307" y="6140"/>
                    <a:pt x="16" y="5898"/>
                  </a:cubicBezTo>
                  <a:cubicBezTo>
                    <a:pt x="14" y="5896"/>
                    <a:pt x="13" y="5896"/>
                    <a:pt x="11" y="5896"/>
                  </a:cubicBezTo>
                  <a:cubicBezTo>
                    <a:pt x="6" y="5896"/>
                    <a:pt x="0" y="5902"/>
                    <a:pt x="3" y="5908"/>
                  </a:cubicBezTo>
                  <a:cubicBezTo>
                    <a:pt x="152" y="6148"/>
                    <a:pt x="349" y="6347"/>
                    <a:pt x="562" y="6532"/>
                  </a:cubicBezTo>
                  <a:cubicBezTo>
                    <a:pt x="682" y="6634"/>
                    <a:pt x="820" y="6720"/>
                    <a:pt x="933" y="6830"/>
                  </a:cubicBezTo>
                  <a:cubicBezTo>
                    <a:pt x="1059" y="6953"/>
                    <a:pt x="1136" y="7112"/>
                    <a:pt x="1225" y="7263"/>
                  </a:cubicBezTo>
                  <a:cubicBezTo>
                    <a:pt x="1394" y="7555"/>
                    <a:pt x="1608" y="7835"/>
                    <a:pt x="1733" y="8151"/>
                  </a:cubicBezTo>
                  <a:cubicBezTo>
                    <a:pt x="1798" y="8313"/>
                    <a:pt x="1813" y="8508"/>
                    <a:pt x="1865" y="8679"/>
                  </a:cubicBezTo>
                  <a:cubicBezTo>
                    <a:pt x="1858" y="8758"/>
                    <a:pt x="1852" y="8836"/>
                    <a:pt x="1846" y="8915"/>
                  </a:cubicBezTo>
                  <a:cubicBezTo>
                    <a:pt x="1776" y="9838"/>
                    <a:pt x="1721" y="10763"/>
                    <a:pt x="1700" y="11689"/>
                  </a:cubicBezTo>
                  <a:cubicBezTo>
                    <a:pt x="1692" y="12077"/>
                    <a:pt x="1689" y="12465"/>
                    <a:pt x="1695" y="12853"/>
                  </a:cubicBezTo>
                  <a:cubicBezTo>
                    <a:pt x="1707" y="13853"/>
                    <a:pt x="1782" y="14850"/>
                    <a:pt x="1768" y="15848"/>
                  </a:cubicBezTo>
                  <a:cubicBezTo>
                    <a:pt x="1745" y="18265"/>
                    <a:pt x="1668" y="20706"/>
                    <a:pt x="1467" y="23110"/>
                  </a:cubicBezTo>
                  <a:cubicBezTo>
                    <a:pt x="1422" y="23654"/>
                    <a:pt x="1414" y="24226"/>
                    <a:pt x="1317" y="24764"/>
                  </a:cubicBezTo>
                  <a:cubicBezTo>
                    <a:pt x="1292" y="25027"/>
                    <a:pt x="1490" y="25149"/>
                    <a:pt x="1704" y="25149"/>
                  </a:cubicBezTo>
                  <a:cubicBezTo>
                    <a:pt x="1846" y="25149"/>
                    <a:pt x="1994" y="25095"/>
                    <a:pt x="2089" y="24996"/>
                  </a:cubicBezTo>
                  <a:cubicBezTo>
                    <a:pt x="2429" y="24637"/>
                    <a:pt x="2386" y="23903"/>
                    <a:pt x="2383" y="23452"/>
                  </a:cubicBezTo>
                  <a:cubicBezTo>
                    <a:pt x="2380" y="22818"/>
                    <a:pt x="2378" y="22184"/>
                    <a:pt x="2383" y="21551"/>
                  </a:cubicBezTo>
                  <a:cubicBezTo>
                    <a:pt x="2391" y="20309"/>
                    <a:pt x="2415" y="19067"/>
                    <a:pt x="2454" y="17825"/>
                  </a:cubicBezTo>
                  <a:cubicBezTo>
                    <a:pt x="2473" y="17228"/>
                    <a:pt x="2515" y="16641"/>
                    <a:pt x="2475" y="16044"/>
                  </a:cubicBezTo>
                  <a:cubicBezTo>
                    <a:pt x="2437" y="15456"/>
                    <a:pt x="2398" y="14867"/>
                    <a:pt x="2359" y="14278"/>
                  </a:cubicBezTo>
                  <a:cubicBezTo>
                    <a:pt x="2330" y="13846"/>
                    <a:pt x="2301" y="13415"/>
                    <a:pt x="2272" y="12983"/>
                  </a:cubicBezTo>
                  <a:cubicBezTo>
                    <a:pt x="2234" y="12449"/>
                    <a:pt x="2238" y="11900"/>
                    <a:pt x="2255" y="11354"/>
                  </a:cubicBezTo>
                  <a:cubicBezTo>
                    <a:pt x="2331" y="11238"/>
                    <a:pt x="2374" y="11090"/>
                    <a:pt x="2432" y="10953"/>
                  </a:cubicBezTo>
                  <a:cubicBezTo>
                    <a:pt x="2571" y="10632"/>
                    <a:pt x="2684" y="10311"/>
                    <a:pt x="2889" y="10024"/>
                  </a:cubicBezTo>
                  <a:cubicBezTo>
                    <a:pt x="3341" y="9390"/>
                    <a:pt x="4039" y="9034"/>
                    <a:pt x="4694" y="8653"/>
                  </a:cubicBezTo>
                  <a:cubicBezTo>
                    <a:pt x="4708" y="8646"/>
                    <a:pt x="4701" y="8624"/>
                    <a:pt x="4687" y="8624"/>
                  </a:cubicBezTo>
                  <a:cubicBezTo>
                    <a:pt x="4686" y="8624"/>
                    <a:pt x="4685" y="8624"/>
                    <a:pt x="4683" y="8625"/>
                  </a:cubicBezTo>
                  <a:cubicBezTo>
                    <a:pt x="4107" y="8821"/>
                    <a:pt x="3521" y="9058"/>
                    <a:pt x="3046" y="9445"/>
                  </a:cubicBezTo>
                  <a:cubicBezTo>
                    <a:pt x="3132" y="9061"/>
                    <a:pt x="3191" y="8678"/>
                    <a:pt x="3520" y="8403"/>
                  </a:cubicBezTo>
                  <a:cubicBezTo>
                    <a:pt x="3529" y="8395"/>
                    <a:pt x="3521" y="8381"/>
                    <a:pt x="3511" y="8381"/>
                  </a:cubicBezTo>
                  <a:cubicBezTo>
                    <a:pt x="3510" y="8381"/>
                    <a:pt x="3509" y="8381"/>
                    <a:pt x="3508" y="8382"/>
                  </a:cubicBezTo>
                  <a:cubicBezTo>
                    <a:pt x="3044" y="8523"/>
                    <a:pt x="2930" y="8984"/>
                    <a:pt x="2789" y="9397"/>
                  </a:cubicBezTo>
                  <a:cubicBezTo>
                    <a:pt x="2695" y="9667"/>
                    <a:pt x="2464" y="9955"/>
                    <a:pt x="2303" y="10249"/>
                  </a:cubicBezTo>
                  <a:cubicBezTo>
                    <a:pt x="2305" y="10183"/>
                    <a:pt x="2308" y="10118"/>
                    <a:pt x="2311" y="10053"/>
                  </a:cubicBezTo>
                  <a:cubicBezTo>
                    <a:pt x="2325" y="9744"/>
                    <a:pt x="2328" y="9434"/>
                    <a:pt x="2345" y="9124"/>
                  </a:cubicBezTo>
                  <a:cubicBezTo>
                    <a:pt x="2362" y="8848"/>
                    <a:pt x="2409" y="8577"/>
                    <a:pt x="2404" y="8303"/>
                  </a:cubicBezTo>
                  <a:cubicBezTo>
                    <a:pt x="2397" y="7949"/>
                    <a:pt x="2415" y="7595"/>
                    <a:pt x="2437" y="7242"/>
                  </a:cubicBezTo>
                  <a:cubicBezTo>
                    <a:pt x="2448" y="7057"/>
                    <a:pt x="2476" y="6869"/>
                    <a:pt x="2498" y="6682"/>
                  </a:cubicBezTo>
                  <a:lnTo>
                    <a:pt x="2498" y="6683"/>
                  </a:lnTo>
                  <a:cubicBezTo>
                    <a:pt x="2569" y="6517"/>
                    <a:pt x="2653" y="6356"/>
                    <a:pt x="2743" y="6202"/>
                  </a:cubicBezTo>
                  <a:cubicBezTo>
                    <a:pt x="3005" y="5755"/>
                    <a:pt x="3437" y="5384"/>
                    <a:pt x="3809" y="5029"/>
                  </a:cubicBezTo>
                  <a:cubicBezTo>
                    <a:pt x="4145" y="4708"/>
                    <a:pt x="4546" y="4398"/>
                    <a:pt x="4766" y="3979"/>
                  </a:cubicBezTo>
                  <a:cubicBezTo>
                    <a:pt x="4978" y="3574"/>
                    <a:pt x="5003" y="3081"/>
                    <a:pt x="5001" y="2633"/>
                  </a:cubicBezTo>
                  <a:cubicBezTo>
                    <a:pt x="5001" y="2624"/>
                    <a:pt x="4993" y="2618"/>
                    <a:pt x="4986" y="2618"/>
                  </a:cubicBezTo>
                  <a:cubicBezTo>
                    <a:pt x="4980" y="2618"/>
                    <a:pt x="4974" y="2622"/>
                    <a:pt x="4972" y="2629"/>
                  </a:cubicBezTo>
                  <a:cubicBezTo>
                    <a:pt x="4841" y="3174"/>
                    <a:pt x="4840" y="3671"/>
                    <a:pt x="4444" y="4112"/>
                  </a:cubicBezTo>
                  <a:cubicBezTo>
                    <a:pt x="4087" y="4509"/>
                    <a:pt x="3641" y="4859"/>
                    <a:pt x="3225" y="5192"/>
                  </a:cubicBezTo>
                  <a:cubicBezTo>
                    <a:pt x="2957" y="5407"/>
                    <a:pt x="2695" y="5596"/>
                    <a:pt x="2500" y="5859"/>
                  </a:cubicBezTo>
                  <a:cubicBezTo>
                    <a:pt x="2455" y="5485"/>
                    <a:pt x="2382" y="5116"/>
                    <a:pt x="2326" y="4743"/>
                  </a:cubicBezTo>
                  <a:cubicBezTo>
                    <a:pt x="2300" y="4575"/>
                    <a:pt x="2289" y="4406"/>
                    <a:pt x="2267" y="4237"/>
                  </a:cubicBezTo>
                  <a:cubicBezTo>
                    <a:pt x="2167" y="3460"/>
                    <a:pt x="2385" y="2696"/>
                    <a:pt x="2582" y="1953"/>
                  </a:cubicBezTo>
                  <a:cubicBezTo>
                    <a:pt x="2667" y="1630"/>
                    <a:pt x="2735" y="1308"/>
                    <a:pt x="2803" y="984"/>
                  </a:cubicBezTo>
                  <a:cubicBezTo>
                    <a:pt x="2866" y="688"/>
                    <a:pt x="2814" y="372"/>
                    <a:pt x="2770" y="73"/>
                  </a:cubicBezTo>
                  <a:cubicBezTo>
                    <a:pt x="2765" y="41"/>
                    <a:pt x="2749" y="1"/>
                    <a:pt x="2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1"/>
            <p:cNvSpPr/>
            <p:nvPr/>
          </p:nvSpPr>
          <p:spPr>
            <a:xfrm flipH="1">
              <a:off x="8042375" y="2991280"/>
              <a:ext cx="386527" cy="167077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1"/>
            <p:cNvSpPr/>
            <p:nvPr/>
          </p:nvSpPr>
          <p:spPr>
            <a:xfrm>
              <a:off x="1600589" y="338218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1"/>
            <p:cNvSpPr/>
            <p:nvPr/>
          </p:nvSpPr>
          <p:spPr>
            <a:xfrm>
              <a:off x="6443312" y="2320263"/>
              <a:ext cx="410430" cy="2356305"/>
            </a:xfrm>
            <a:custGeom>
              <a:rect b="b" l="l" r="r" t="t"/>
              <a:pathLst>
                <a:path extrusionOk="0" h="34366" w="5986">
                  <a:moveTo>
                    <a:pt x="3044" y="1"/>
                  </a:moveTo>
                  <a:cubicBezTo>
                    <a:pt x="3042" y="1"/>
                    <a:pt x="3039" y="1"/>
                    <a:pt x="3037" y="1"/>
                  </a:cubicBezTo>
                  <a:cubicBezTo>
                    <a:pt x="2996" y="8"/>
                    <a:pt x="2990" y="71"/>
                    <a:pt x="2995" y="117"/>
                  </a:cubicBezTo>
                  <a:cubicBezTo>
                    <a:pt x="3060" y="847"/>
                    <a:pt x="2921" y="1508"/>
                    <a:pt x="2768" y="2208"/>
                  </a:cubicBezTo>
                  <a:cubicBezTo>
                    <a:pt x="2702" y="2516"/>
                    <a:pt x="2536" y="2927"/>
                    <a:pt x="2544" y="3242"/>
                  </a:cubicBezTo>
                  <a:cubicBezTo>
                    <a:pt x="2398" y="3912"/>
                    <a:pt x="2150" y="4622"/>
                    <a:pt x="2205" y="5311"/>
                  </a:cubicBezTo>
                  <a:cubicBezTo>
                    <a:pt x="2214" y="5428"/>
                    <a:pt x="2230" y="5544"/>
                    <a:pt x="2246" y="5661"/>
                  </a:cubicBezTo>
                  <a:cubicBezTo>
                    <a:pt x="2001" y="5390"/>
                    <a:pt x="1707" y="5126"/>
                    <a:pt x="1602" y="4801"/>
                  </a:cubicBezTo>
                  <a:cubicBezTo>
                    <a:pt x="1473" y="4407"/>
                    <a:pt x="1520" y="3948"/>
                    <a:pt x="1413" y="3544"/>
                  </a:cubicBezTo>
                  <a:cubicBezTo>
                    <a:pt x="1298" y="3116"/>
                    <a:pt x="1037" y="2752"/>
                    <a:pt x="818" y="2387"/>
                  </a:cubicBezTo>
                  <a:cubicBezTo>
                    <a:pt x="813" y="2379"/>
                    <a:pt x="805" y="2376"/>
                    <a:pt x="797" y="2376"/>
                  </a:cubicBezTo>
                  <a:cubicBezTo>
                    <a:pt x="782" y="2376"/>
                    <a:pt x="766" y="2390"/>
                    <a:pt x="774" y="2409"/>
                  </a:cubicBezTo>
                  <a:cubicBezTo>
                    <a:pt x="919" y="2772"/>
                    <a:pt x="1114" y="3154"/>
                    <a:pt x="1202" y="3540"/>
                  </a:cubicBezTo>
                  <a:cubicBezTo>
                    <a:pt x="1298" y="3961"/>
                    <a:pt x="1238" y="4408"/>
                    <a:pt x="1319" y="4832"/>
                  </a:cubicBezTo>
                  <a:cubicBezTo>
                    <a:pt x="1391" y="5202"/>
                    <a:pt x="1677" y="5476"/>
                    <a:pt x="1880" y="5764"/>
                  </a:cubicBezTo>
                  <a:cubicBezTo>
                    <a:pt x="2115" y="6098"/>
                    <a:pt x="2330" y="6425"/>
                    <a:pt x="2422" y="6824"/>
                  </a:cubicBezTo>
                  <a:cubicBezTo>
                    <a:pt x="2435" y="6918"/>
                    <a:pt x="2450" y="7011"/>
                    <a:pt x="2464" y="7104"/>
                  </a:cubicBezTo>
                  <a:cubicBezTo>
                    <a:pt x="2464" y="7112"/>
                    <a:pt x="2465" y="7121"/>
                    <a:pt x="2466" y="7129"/>
                  </a:cubicBezTo>
                  <a:cubicBezTo>
                    <a:pt x="2467" y="7153"/>
                    <a:pt x="2472" y="7175"/>
                    <a:pt x="2477" y="7193"/>
                  </a:cubicBezTo>
                  <a:cubicBezTo>
                    <a:pt x="2548" y="7668"/>
                    <a:pt x="2618" y="8146"/>
                    <a:pt x="2636" y="8629"/>
                  </a:cubicBezTo>
                  <a:cubicBezTo>
                    <a:pt x="2661" y="9227"/>
                    <a:pt x="2631" y="9827"/>
                    <a:pt x="2546" y="10417"/>
                  </a:cubicBezTo>
                  <a:cubicBezTo>
                    <a:pt x="2524" y="10577"/>
                    <a:pt x="2504" y="10734"/>
                    <a:pt x="2488" y="10890"/>
                  </a:cubicBezTo>
                  <a:cubicBezTo>
                    <a:pt x="2281" y="10512"/>
                    <a:pt x="2025" y="10162"/>
                    <a:pt x="1779" y="9818"/>
                  </a:cubicBezTo>
                  <a:cubicBezTo>
                    <a:pt x="1581" y="9541"/>
                    <a:pt x="1380" y="9324"/>
                    <a:pt x="1115" y="9130"/>
                  </a:cubicBezTo>
                  <a:cubicBezTo>
                    <a:pt x="724" y="8843"/>
                    <a:pt x="387" y="8493"/>
                    <a:pt x="18" y="8175"/>
                  </a:cubicBezTo>
                  <a:cubicBezTo>
                    <a:pt x="17" y="8174"/>
                    <a:pt x="15" y="8173"/>
                    <a:pt x="13" y="8173"/>
                  </a:cubicBezTo>
                  <a:cubicBezTo>
                    <a:pt x="6" y="8173"/>
                    <a:pt x="0" y="8182"/>
                    <a:pt x="5" y="8190"/>
                  </a:cubicBezTo>
                  <a:cubicBezTo>
                    <a:pt x="198" y="8512"/>
                    <a:pt x="448" y="8774"/>
                    <a:pt x="718" y="9015"/>
                  </a:cubicBezTo>
                  <a:cubicBezTo>
                    <a:pt x="869" y="9151"/>
                    <a:pt x="1043" y="9261"/>
                    <a:pt x="1186" y="9405"/>
                  </a:cubicBezTo>
                  <a:cubicBezTo>
                    <a:pt x="1347" y="9567"/>
                    <a:pt x="1449" y="9779"/>
                    <a:pt x="1564" y="9983"/>
                  </a:cubicBezTo>
                  <a:cubicBezTo>
                    <a:pt x="1785" y="10372"/>
                    <a:pt x="2060" y="10744"/>
                    <a:pt x="2229" y="11168"/>
                  </a:cubicBezTo>
                  <a:cubicBezTo>
                    <a:pt x="2315" y="11388"/>
                    <a:pt x="2344" y="11652"/>
                    <a:pt x="2417" y="11884"/>
                  </a:cubicBezTo>
                  <a:cubicBezTo>
                    <a:pt x="2412" y="11991"/>
                    <a:pt x="2408" y="12097"/>
                    <a:pt x="2404" y="12206"/>
                  </a:cubicBezTo>
                  <a:cubicBezTo>
                    <a:pt x="2363" y="13470"/>
                    <a:pt x="2341" y="14734"/>
                    <a:pt x="2360" y="15999"/>
                  </a:cubicBezTo>
                  <a:cubicBezTo>
                    <a:pt x="2368" y="16529"/>
                    <a:pt x="2385" y="17059"/>
                    <a:pt x="2409" y="17587"/>
                  </a:cubicBezTo>
                  <a:cubicBezTo>
                    <a:pt x="2473" y="18952"/>
                    <a:pt x="2613" y="20308"/>
                    <a:pt x="2644" y="21672"/>
                  </a:cubicBezTo>
                  <a:cubicBezTo>
                    <a:pt x="2733" y="24971"/>
                    <a:pt x="2757" y="28305"/>
                    <a:pt x="2628" y="31593"/>
                  </a:cubicBezTo>
                  <a:cubicBezTo>
                    <a:pt x="2598" y="32339"/>
                    <a:pt x="2617" y="33120"/>
                    <a:pt x="2523" y="33857"/>
                  </a:cubicBezTo>
                  <a:cubicBezTo>
                    <a:pt x="2505" y="34208"/>
                    <a:pt x="2739" y="34365"/>
                    <a:pt x="2992" y="34365"/>
                  </a:cubicBezTo>
                  <a:cubicBezTo>
                    <a:pt x="3172" y="34365"/>
                    <a:pt x="3362" y="34285"/>
                    <a:pt x="3479" y="34138"/>
                  </a:cubicBezTo>
                  <a:cubicBezTo>
                    <a:pt x="3878" y="33632"/>
                    <a:pt x="3790" y="32632"/>
                    <a:pt x="3765" y="32017"/>
                  </a:cubicBezTo>
                  <a:cubicBezTo>
                    <a:pt x="3728" y="31152"/>
                    <a:pt x="3697" y="30288"/>
                    <a:pt x="3672" y="29424"/>
                  </a:cubicBezTo>
                  <a:cubicBezTo>
                    <a:pt x="3622" y="27728"/>
                    <a:pt x="3591" y="26033"/>
                    <a:pt x="3580" y="24336"/>
                  </a:cubicBezTo>
                  <a:cubicBezTo>
                    <a:pt x="3573" y="23521"/>
                    <a:pt x="3596" y="22718"/>
                    <a:pt x="3519" y="21905"/>
                  </a:cubicBezTo>
                  <a:cubicBezTo>
                    <a:pt x="3443" y="21104"/>
                    <a:pt x="3368" y="20302"/>
                    <a:pt x="3292" y="19501"/>
                  </a:cubicBezTo>
                  <a:cubicBezTo>
                    <a:pt x="3236" y="18913"/>
                    <a:pt x="3180" y="18325"/>
                    <a:pt x="3121" y="17738"/>
                  </a:cubicBezTo>
                  <a:cubicBezTo>
                    <a:pt x="3088" y="17398"/>
                    <a:pt x="3066" y="17054"/>
                    <a:pt x="3051" y="16708"/>
                  </a:cubicBezTo>
                  <a:cubicBezTo>
                    <a:pt x="3095" y="16560"/>
                    <a:pt x="3125" y="16400"/>
                    <a:pt x="3164" y="16247"/>
                  </a:cubicBezTo>
                  <a:cubicBezTo>
                    <a:pt x="3291" y="15765"/>
                    <a:pt x="3390" y="15288"/>
                    <a:pt x="3593" y="14840"/>
                  </a:cubicBezTo>
                  <a:cubicBezTo>
                    <a:pt x="3629" y="14761"/>
                    <a:pt x="3667" y="14684"/>
                    <a:pt x="3706" y="14609"/>
                  </a:cubicBezTo>
                  <a:cubicBezTo>
                    <a:pt x="3824" y="14574"/>
                    <a:pt x="3936" y="14532"/>
                    <a:pt x="4035" y="14491"/>
                  </a:cubicBezTo>
                  <a:cubicBezTo>
                    <a:pt x="4584" y="14264"/>
                    <a:pt x="5028" y="13787"/>
                    <a:pt x="5623" y="13787"/>
                  </a:cubicBezTo>
                  <a:cubicBezTo>
                    <a:pt x="5688" y="13787"/>
                    <a:pt x="5756" y="13792"/>
                    <a:pt x="5825" y="13805"/>
                  </a:cubicBezTo>
                  <a:cubicBezTo>
                    <a:pt x="5826" y="13805"/>
                    <a:pt x="5827" y="13805"/>
                    <a:pt x="5828" y="13805"/>
                  </a:cubicBezTo>
                  <a:cubicBezTo>
                    <a:pt x="5841" y="13805"/>
                    <a:pt x="5846" y="13782"/>
                    <a:pt x="5834" y="13773"/>
                  </a:cubicBezTo>
                  <a:cubicBezTo>
                    <a:pt x="5665" y="13655"/>
                    <a:pt x="5496" y="13610"/>
                    <a:pt x="5327" y="13610"/>
                  </a:cubicBezTo>
                  <a:cubicBezTo>
                    <a:pt x="4990" y="13610"/>
                    <a:pt x="4653" y="13791"/>
                    <a:pt x="4324" y="13940"/>
                  </a:cubicBezTo>
                  <a:lnTo>
                    <a:pt x="4325" y="13940"/>
                  </a:lnTo>
                  <a:cubicBezTo>
                    <a:pt x="4246" y="13977"/>
                    <a:pt x="4160" y="14005"/>
                    <a:pt x="4068" y="14027"/>
                  </a:cubicBezTo>
                  <a:cubicBezTo>
                    <a:pt x="4481" y="13453"/>
                    <a:pt x="4988" y="12992"/>
                    <a:pt x="5472" y="12520"/>
                  </a:cubicBezTo>
                  <a:cubicBezTo>
                    <a:pt x="5486" y="12507"/>
                    <a:pt x="5478" y="12480"/>
                    <a:pt x="5465" y="12480"/>
                  </a:cubicBezTo>
                  <a:cubicBezTo>
                    <a:pt x="5463" y="12480"/>
                    <a:pt x="5460" y="12481"/>
                    <a:pt x="5458" y="12482"/>
                  </a:cubicBezTo>
                  <a:cubicBezTo>
                    <a:pt x="4800" y="12909"/>
                    <a:pt x="4134" y="13400"/>
                    <a:pt x="3629" y="14114"/>
                  </a:cubicBezTo>
                  <a:cubicBezTo>
                    <a:pt x="3549" y="14226"/>
                    <a:pt x="3473" y="14345"/>
                    <a:pt x="3403" y="14468"/>
                  </a:cubicBezTo>
                  <a:cubicBezTo>
                    <a:pt x="3357" y="14551"/>
                    <a:pt x="3310" y="14634"/>
                    <a:pt x="3268" y="14719"/>
                  </a:cubicBezTo>
                  <a:cubicBezTo>
                    <a:pt x="3182" y="14885"/>
                    <a:pt x="3100" y="15055"/>
                    <a:pt x="3022" y="15229"/>
                  </a:cubicBezTo>
                  <a:cubicBezTo>
                    <a:pt x="3022" y="14729"/>
                    <a:pt x="3027" y="14229"/>
                    <a:pt x="3029" y="13738"/>
                  </a:cubicBezTo>
                  <a:cubicBezTo>
                    <a:pt x="3030" y="13315"/>
                    <a:pt x="3019" y="12891"/>
                    <a:pt x="3027" y="12469"/>
                  </a:cubicBezTo>
                  <a:cubicBezTo>
                    <a:pt x="3033" y="12092"/>
                    <a:pt x="3078" y="11719"/>
                    <a:pt x="3058" y="11345"/>
                  </a:cubicBezTo>
                  <a:cubicBezTo>
                    <a:pt x="3032" y="10863"/>
                    <a:pt x="3037" y="10379"/>
                    <a:pt x="3047" y="9896"/>
                  </a:cubicBezTo>
                  <a:cubicBezTo>
                    <a:pt x="3051" y="9642"/>
                    <a:pt x="3076" y="9385"/>
                    <a:pt x="3095" y="9130"/>
                  </a:cubicBezTo>
                  <a:cubicBezTo>
                    <a:pt x="3173" y="8900"/>
                    <a:pt x="3269" y="8677"/>
                    <a:pt x="3371" y="8462"/>
                  </a:cubicBezTo>
                  <a:cubicBezTo>
                    <a:pt x="3670" y="7839"/>
                    <a:pt x="4181" y="7313"/>
                    <a:pt x="4619" y="6811"/>
                  </a:cubicBezTo>
                  <a:cubicBezTo>
                    <a:pt x="5016" y="6357"/>
                    <a:pt x="5490" y="5916"/>
                    <a:pt x="5738" y="5333"/>
                  </a:cubicBezTo>
                  <a:cubicBezTo>
                    <a:pt x="5978" y="4771"/>
                    <a:pt x="5986" y="4096"/>
                    <a:pt x="5963" y="3486"/>
                  </a:cubicBezTo>
                  <a:cubicBezTo>
                    <a:pt x="5962" y="3474"/>
                    <a:pt x="5952" y="3467"/>
                    <a:pt x="5943" y="3467"/>
                  </a:cubicBezTo>
                  <a:cubicBezTo>
                    <a:pt x="5935" y="3467"/>
                    <a:pt x="5928" y="3471"/>
                    <a:pt x="5926" y="3481"/>
                  </a:cubicBezTo>
                  <a:cubicBezTo>
                    <a:pt x="5793" y="4231"/>
                    <a:pt x="5815" y="4910"/>
                    <a:pt x="5352" y="5530"/>
                  </a:cubicBezTo>
                  <a:cubicBezTo>
                    <a:pt x="4934" y="6088"/>
                    <a:pt x="4404" y="6587"/>
                    <a:pt x="3912" y="7062"/>
                  </a:cubicBezTo>
                  <a:cubicBezTo>
                    <a:pt x="3594" y="7367"/>
                    <a:pt x="3283" y="7639"/>
                    <a:pt x="3058" y="8006"/>
                  </a:cubicBezTo>
                  <a:cubicBezTo>
                    <a:pt x="2985" y="7498"/>
                    <a:pt x="2877" y="6997"/>
                    <a:pt x="2790" y="6492"/>
                  </a:cubicBezTo>
                  <a:cubicBezTo>
                    <a:pt x="2751" y="6263"/>
                    <a:pt x="2729" y="6032"/>
                    <a:pt x="2695" y="5804"/>
                  </a:cubicBezTo>
                  <a:cubicBezTo>
                    <a:pt x="2534" y="4748"/>
                    <a:pt x="2764" y="3695"/>
                    <a:pt x="2968" y="2671"/>
                  </a:cubicBezTo>
                  <a:cubicBezTo>
                    <a:pt x="3058" y="2228"/>
                    <a:pt x="3125" y="1785"/>
                    <a:pt x="3193" y="1338"/>
                  </a:cubicBezTo>
                  <a:cubicBezTo>
                    <a:pt x="3254" y="932"/>
                    <a:pt x="3176" y="504"/>
                    <a:pt x="3108" y="98"/>
                  </a:cubicBezTo>
                  <a:cubicBezTo>
                    <a:pt x="3101" y="55"/>
                    <a:pt x="3080" y="1"/>
                    <a:pt x="3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 name="Google Shape;400;p11"/>
          <p:cNvGrpSpPr/>
          <p:nvPr/>
        </p:nvGrpSpPr>
        <p:grpSpPr>
          <a:xfrm>
            <a:off x="-87475" y="1118260"/>
            <a:ext cx="9112530" cy="4060978"/>
            <a:chOff x="-87475" y="1118260"/>
            <a:chExt cx="9112530" cy="4060978"/>
          </a:xfrm>
        </p:grpSpPr>
        <p:sp>
          <p:nvSpPr>
            <p:cNvPr id="401" name="Google Shape;401;p11"/>
            <p:cNvSpPr/>
            <p:nvPr/>
          </p:nvSpPr>
          <p:spPr>
            <a:xfrm>
              <a:off x="2401748" y="2217469"/>
              <a:ext cx="611174" cy="2905367"/>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1"/>
            <p:cNvSpPr/>
            <p:nvPr/>
          </p:nvSpPr>
          <p:spPr>
            <a:xfrm>
              <a:off x="8317907" y="1118260"/>
              <a:ext cx="707149" cy="383941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1"/>
            <p:cNvSpPr/>
            <p:nvPr/>
          </p:nvSpPr>
          <p:spPr>
            <a:xfrm flipH="1">
              <a:off x="-87475" y="1817588"/>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5"/>
        </a:solidFill>
      </p:bgPr>
    </p:bg>
    <p:spTree>
      <p:nvGrpSpPr>
        <p:cNvPr id="404" name="Shape 40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
    <p:spTree>
      <p:nvGrpSpPr>
        <p:cNvPr id="405" name="Shape 405"/>
        <p:cNvGrpSpPr/>
        <p:nvPr/>
      </p:nvGrpSpPr>
      <p:grpSpPr>
        <a:xfrm>
          <a:off x="0" y="0"/>
          <a:ext cx="0" cy="0"/>
          <a:chOff x="0" y="0"/>
          <a:chExt cx="0" cy="0"/>
        </a:xfrm>
      </p:grpSpPr>
      <p:grpSp>
        <p:nvGrpSpPr>
          <p:cNvPr id="406" name="Google Shape;406;p13"/>
          <p:cNvGrpSpPr/>
          <p:nvPr/>
        </p:nvGrpSpPr>
        <p:grpSpPr>
          <a:xfrm>
            <a:off x="175079" y="2761901"/>
            <a:ext cx="8738488" cy="2279601"/>
            <a:chOff x="175079" y="2761901"/>
            <a:chExt cx="8738488" cy="2279601"/>
          </a:xfrm>
        </p:grpSpPr>
        <p:sp>
          <p:nvSpPr>
            <p:cNvPr id="407" name="Google Shape;407;p13"/>
            <p:cNvSpPr/>
            <p:nvPr/>
          </p:nvSpPr>
          <p:spPr>
            <a:xfrm>
              <a:off x="175079" y="2761901"/>
              <a:ext cx="418265" cy="2062183"/>
            </a:xfrm>
            <a:custGeom>
              <a:rect b="b" l="l" r="r" t="t"/>
              <a:pathLst>
                <a:path extrusionOk="0" h="32836" w="6660">
                  <a:moveTo>
                    <a:pt x="3145" y="1"/>
                  </a:moveTo>
                  <a:cubicBezTo>
                    <a:pt x="3105" y="1"/>
                    <a:pt x="3085" y="53"/>
                    <a:pt x="3077" y="94"/>
                  </a:cubicBezTo>
                  <a:cubicBezTo>
                    <a:pt x="3013" y="484"/>
                    <a:pt x="2937" y="894"/>
                    <a:pt x="3010" y="1281"/>
                  </a:cubicBezTo>
                  <a:cubicBezTo>
                    <a:pt x="3091" y="1707"/>
                    <a:pt x="3171" y="2130"/>
                    <a:pt x="3273" y="2551"/>
                  </a:cubicBezTo>
                  <a:cubicBezTo>
                    <a:pt x="3511" y="3526"/>
                    <a:pt x="3775" y="4529"/>
                    <a:pt x="3623" y="5540"/>
                  </a:cubicBezTo>
                  <a:cubicBezTo>
                    <a:pt x="3591" y="5759"/>
                    <a:pt x="3572" y="5980"/>
                    <a:pt x="3534" y="6199"/>
                  </a:cubicBezTo>
                  <a:cubicBezTo>
                    <a:pt x="3434" y="6784"/>
                    <a:pt x="3301" y="7363"/>
                    <a:pt x="3241" y="7954"/>
                  </a:cubicBezTo>
                  <a:cubicBezTo>
                    <a:pt x="3207" y="8293"/>
                    <a:pt x="3249" y="8638"/>
                    <a:pt x="3285" y="8982"/>
                  </a:cubicBezTo>
                  <a:cubicBezTo>
                    <a:pt x="3038" y="8622"/>
                    <a:pt x="2695" y="8364"/>
                    <a:pt x="2343" y="8070"/>
                  </a:cubicBezTo>
                  <a:cubicBezTo>
                    <a:pt x="1811" y="7625"/>
                    <a:pt x="1237" y="7158"/>
                    <a:pt x="782" y="6629"/>
                  </a:cubicBezTo>
                  <a:cubicBezTo>
                    <a:pt x="278" y="6045"/>
                    <a:pt x="289" y="5395"/>
                    <a:pt x="133" y="4682"/>
                  </a:cubicBezTo>
                  <a:cubicBezTo>
                    <a:pt x="130" y="4672"/>
                    <a:pt x="123" y="4668"/>
                    <a:pt x="115" y="4668"/>
                  </a:cubicBezTo>
                  <a:cubicBezTo>
                    <a:pt x="105" y="4668"/>
                    <a:pt x="95" y="4674"/>
                    <a:pt x="94" y="4686"/>
                  </a:cubicBezTo>
                  <a:cubicBezTo>
                    <a:pt x="81" y="5270"/>
                    <a:pt x="101" y="5914"/>
                    <a:pt x="367" y="6448"/>
                  </a:cubicBezTo>
                  <a:cubicBezTo>
                    <a:pt x="643" y="7001"/>
                    <a:pt x="1155" y="7415"/>
                    <a:pt x="1586" y="7843"/>
                  </a:cubicBezTo>
                  <a:cubicBezTo>
                    <a:pt x="2061" y="8316"/>
                    <a:pt x="2616" y="8810"/>
                    <a:pt x="2946" y="9402"/>
                  </a:cubicBezTo>
                  <a:cubicBezTo>
                    <a:pt x="3104" y="9688"/>
                    <a:pt x="3251" y="9991"/>
                    <a:pt x="3348" y="10307"/>
                  </a:cubicBezTo>
                  <a:cubicBezTo>
                    <a:pt x="3349" y="10485"/>
                    <a:pt x="3347" y="10663"/>
                    <a:pt x="3339" y="10841"/>
                  </a:cubicBezTo>
                  <a:cubicBezTo>
                    <a:pt x="3325" y="11199"/>
                    <a:pt x="3380" y="11554"/>
                    <a:pt x="3394" y="11913"/>
                  </a:cubicBezTo>
                  <a:cubicBezTo>
                    <a:pt x="3410" y="12318"/>
                    <a:pt x="3406" y="12723"/>
                    <a:pt x="3415" y="13127"/>
                  </a:cubicBezTo>
                  <a:cubicBezTo>
                    <a:pt x="3444" y="14386"/>
                    <a:pt x="3502" y="15699"/>
                    <a:pt x="3390" y="16950"/>
                  </a:cubicBezTo>
                  <a:cubicBezTo>
                    <a:pt x="3340" y="17512"/>
                    <a:pt x="3291" y="18075"/>
                    <a:pt x="3242" y="18637"/>
                  </a:cubicBezTo>
                  <a:cubicBezTo>
                    <a:pt x="3202" y="19103"/>
                    <a:pt x="3162" y="19569"/>
                    <a:pt x="3121" y="20036"/>
                  </a:cubicBezTo>
                  <a:cubicBezTo>
                    <a:pt x="2918" y="19630"/>
                    <a:pt x="2602" y="19230"/>
                    <a:pt x="2484" y="18860"/>
                  </a:cubicBezTo>
                  <a:cubicBezTo>
                    <a:pt x="2309" y="18317"/>
                    <a:pt x="2174" y="17712"/>
                    <a:pt x="1572" y="17517"/>
                  </a:cubicBezTo>
                  <a:cubicBezTo>
                    <a:pt x="1571" y="17516"/>
                    <a:pt x="1569" y="17516"/>
                    <a:pt x="1567" y="17516"/>
                  </a:cubicBezTo>
                  <a:cubicBezTo>
                    <a:pt x="1554" y="17516"/>
                    <a:pt x="1545" y="17534"/>
                    <a:pt x="1556" y="17544"/>
                  </a:cubicBezTo>
                  <a:cubicBezTo>
                    <a:pt x="1978" y="17911"/>
                    <a:pt x="2045" y="18413"/>
                    <a:pt x="2147" y="18915"/>
                  </a:cubicBezTo>
                  <a:cubicBezTo>
                    <a:pt x="1537" y="18398"/>
                    <a:pt x="779" y="18074"/>
                    <a:pt x="34" y="17802"/>
                  </a:cubicBezTo>
                  <a:cubicBezTo>
                    <a:pt x="31" y="17801"/>
                    <a:pt x="29" y="17801"/>
                    <a:pt x="27" y="17801"/>
                  </a:cubicBezTo>
                  <a:cubicBezTo>
                    <a:pt x="9" y="17801"/>
                    <a:pt x="1" y="17829"/>
                    <a:pt x="19" y="17840"/>
                  </a:cubicBezTo>
                  <a:cubicBezTo>
                    <a:pt x="863" y="18352"/>
                    <a:pt x="1764" y="18835"/>
                    <a:pt x="2336" y="19674"/>
                  </a:cubicBezTo>
                  <a:cubicBezTo>
                    <a:pt x="2596" y="20054"/>
                    <a:pt x="2734" y="20477"/>
                    <a:pt x="2906" y="20899"/>
                  </a:cubicBezTo>
                  <a:cubicBezTo>
                    <a:pt x="2949" y="21003"/>
                    <a:pt x="2984" y="21112"/>
                    <a:pt x="3025" y="21217"/>
                  </a:cubicBezTo>
                  <a:cubicBezTo>
                    <a:pt x="2986" y="21899"/>
                    <a:pt x="3017" y="22576"/>
                    <a:pt x="3026" y="23263"/>
                  </a:cubicBezTo>
                  <a:cubicBezTo>
                    <a:pt x="3044" y="24883"/>
                    <a:pt x="3043" y="26504"/>
                    <a:pt x="3021" y="28125"/>
                  </a:cubicBezTo>
                  <a:cubicBezTo>
                    <a:pt x="3009" y="28951"/>
                    <a:pt x="2993" y="29778"/>
                    <a:pt x="2971" y="30603"/>
                  </a:cubicBezTo>
                  <a:cubicBezTo>
                    <a:pt x="2955" y="31193"/>
                    <a:pt x="2881" y="32149"/>
                    <a:pt x="3314" y="32625"/>
                  </a:cubicBezTo>
                  <a:cubicBezTo>
                    <a:pt x="3439" y="32762"/>
                    <a:pt x="3638" y="32836"/>
                    <a:pt x="3827" y="32836"/>
                  </a:cubicBezTo>
                  <a:cubicBezTo>
                    <a:pt x="4101" y="32836"/>
                    <a:pt x="4353" y="32682"/>
                    <a:pt x="4327" y="32344"/>
                  </a:cubicBezTo>
                  <a:cubicBezTo>
                    <a:pt x="4214" y="31639"/>
                    <a:pt x="4219" y="30894"/>
                    <a:pt x="4174" y="30182"/>
                  </a:cubicBezTo>
                  <a:cubicBezTo>
                    <a:pt x="3975" y="27041"/>
                    <a:pt x="3938" y="23855"/>
                    <a:pt x="3971" y="20702"/>
                  </a:cubicBezTo>
                  <a:cubicBezTo>
                    <a:pt x="3979" y="19398"/>
                    <a:pt x="4104" y="18100"/>
                    <a:pt x="4146" y="16795"/>
                  </a:cubicBezTo>
                  <a:cubicBezTo>
                    <a:pt x="4148" y="16726"/>
                    <a:pt x="4151" y="16657"/>
                    <a:pt x="4153" y="16589"/>
                  </a:cubicBezTo>
                  <a:cubicBezTo>
                    <a:pt x="4229" y="16363"/>
                    <a:pt x="4253" y="16106"/>
                    <a:pt x="4343" y="15890"/>
                  </a:cubicBezTo>
                  <a:cubicBezTo>
                    <a:pt x="4513" y="15482"/>
                    <a:pt x="4800" y="15123"/>
                    <a:pt x="5028" y="14747"/>
                  </a:cubicBezTo>
                  <a:cubicBezTo>
                    <a:pt x="5148" y="14551"/>
                    <a:pt x="5251" y="14348"/>
                    <a:pt x="5421" y="14189"/>
                  </a:cubicBezTo>
                  <a:cubicBezTo>
                    <a:pt x="5569" y="14049"/>
                    <a:pt x="5753" y="13941"/>
                    <a:pt x="5911" y="13810"/>
                  </a:cubicBezTo>
                  <a:cubicBezTo>
                    <a:pt x="6194" y="13575"/>
                    <a:pt x="6456" y="13321"/>
                    <a:pt x="6655" y="13010"/>
                  </a:cubicBezTo>
                  <a:cubicBezTo>
                    <a:pt x="6660" y="13002"/>
                    <a:pt x="6653" y="12994"/>
                    <a:pt x="6646" y="12994"/>
                  </a:cubicBezTo>
                  <a:cubicBezTo>
                    <a:pt x="6644" y="12994"/>
                    <a:pt x="6642" y="12995"/>
                    <a:pt x="6640" y="12996"/>
                  </a:cubicBezTo>
                  <a:lnTo>
                    <a:pt x="6639" y="12996"/>
                  </a:lnTo>
                  <a:cubicBezTo>
                    <a:pt x="6253" y="13305"/>
                    <a:pt x="5901" y="13644"/>
                    <a:pt x="5491" y="13924"/>
                  </a:cubicBezTo>
                  <a:cubicBezTo>
                    <a:pt x="5212" y="14116"/>
                    <a:pt x="5002" y="14326"/>
                    <a:pt x="4796" y="14593"/>
                  </a:cubicBezTo>
                  <a:cubicBezTo>
                    <a:pt x="4582" y="14872"/>
                    <a:pt x="4361" y="15155"/>
                    <a:pt x="4168" y="15454"/>
                  </a:cubicBezTo>
                  <a:lnTo>
                    <a:pt x="4168" y="15276"/>
                  </a:lnTo>
                  <a:cubicBezTo>
                    <a:pt x="4166" y="14067"/>
                    <a:pt x="4119" y="12860"/>
                    <a:pt x="4051" y="11654"/>
                  </a:cubicBezTo>
                  <a:cubicBezTo>
                    <a:pt x="4019" y="11071"/>
                    <a:pt x="3969" y="10519"/>
                    <a:pt x="3866" y="9946"/>
                  </a:cubicBezTo>
                  <a:cubicBezTo>
                    <a:pt x="3766" y="9383"/>
                    <a:pt x="3723" y="8810"/>
                    <a:pt x="3737" y="8239"/>
                  </a:cubicBezTo>
                  <a:cubicBezTo>
                    <a:pt x="3748" y="7777"/>
                    <a:pt x="3813" y="7321"/>
                    <a:pt x="3880" y="6865"/>
                  </a:cubicBezTo>
                  <a:cubicBezTo>
                    <a:pt x="3887" y="6847"/>
                    <a:pt x="3890" y="6826"/>
                    <a:pt x="3891" y="6803"/>
                  </a:cubicBezTo>
                  <a:cubicBezTo>
                    <a:pt x="3892" y="6795"/>
                    <a:pt x="3892" y="6787"/>
                    <a:pt x="3893" y="6780"/>
                  </a:cubicBezTo>
                  <a:cubicBezTo>
                    <a:pt x="3907" y="6689"/>
                    <a:pt x="3920" y="6600"/>
                    <a:pt x="3933" y="6511"/>
                  </a:cubicBezTo>
                  <a:cubicBezTo>
                    <a:pt x="4023" y="6129"/>
                    <a:pt x="4245" y="5813"/>
                    <a:pt x="4490" y="5489"/>
                  </a:cubicBezTo>
                  <a:cubicBezTo>
                    <a:pt x="4700" y="5212"/>
                    <a:pt x="5001" y="4946"/>
                    <a:pt x="5070" y="4590"/>
                  </a:cubicBezTo>
                  <a:cubicBezTo>
                    <a:pt x="5149" y="4185"/>
                    <a:pt x="5075" y="3758"/>
                    <a:pt x="5171" y="3353"/>
                  </a:cubicBezTo>
                  <a:cubicBezTo>
                    <a:pt x="5258" y="2983"/>
                    <a:pt x="5458" y="2617"/>
                    <a:pt x="5605" y="2267"/>
                  </a:cubicBezTo>
                  <a:cubicBezTo>
                    <a:pt x="5613" y="2248"/>
                    <a:pt x="5596" y="2235"/>
                    <a:pt x="5580" y="2235"/>
                  </a:cubicBezTo>
                  <a:cubicBezTo>
                    <a:pt x="5572" y="2235"/>
                    <a:pt x="5563" y="2238"/>
                    <a:pt x="5558" y="2246"/>
                  </a:cubicBezTo>
                  <a:cubicBezTo>
                    <a:pt x="5332" y="2599"/>
                    <a:pt x="5060" y="2951"/>
                    <a:pt x="4946" y="3361"/>
                  </a:cubicBezTo>
                  <a:cubicBezTo>
                    <a:pt x="4838" y="3748"/>
                    <a:pt x="4897" y="4187"/>
                    <a:pt x="4767" y="4565"/>
                  </a:cubicBezTo>
                  <a:cubicBezTo>
                    <a:pt x="4661" y="4877"/>
                    <a:pt x="4354" y="5135"/>
                    <a:pt x="4098" y="5396"/>
                  </a:cubicBezTo>
                  <a:cubicBezTo>
                    <a:pt x="4114" y="5285"/>
                    <a:pt x="4128" y="5173"/>
                    <a:pt x="4135" y="5061"/>
                  </a:cubicBezTo>
                  <a:cubicBezTo>
                    <a:pt x="4180" y="4402"/>
                    <a:pt x="3904" y="3728"/>
                    <a:pt x="3736" y="3090"/>
                  </a:cubicBezTo>
                  <a:cubicBezTo>
                    <a:pt x="3737" y="2789"/>
                    <a:pt x="3555" y="2399"/>
                    <a:pt x="3478" y="2107"/>
                  </a:cubicBezTo>
                  <a:cubicBezTo>
                    <a:pt x="3302" y="1439"/>
                    <a:pt x="3142" y="810"/>
                    <a:pt x="3198" y="111"/>
                  </a:cubicBezTo>
                  <a:cubicBezTo>
                    <a:pt x="3202" y="67"/>
                    <a:pt x="3195" y="8"/>
                    <a:pt x="3151" y="1"/>
                  </a:cubicBezTo>
                  <a:cubicBezTo>
                    <a:pt x="3149" y="1"/>
                    <a:pt x="3147" y="1"/>
                    <a:pt x="3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3"/>
            <p:cNvSpPr/>
            <p:nvPr/>
          </p:nvSpPr>
          <p:spPr>
            <a:xfrm flipH="1">
              <a:off x="8457786" y="3071383"/>
              <a:ext cx="455780" cy="1970119"/>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 name="Google Shape;409;p13"/>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 name="Google Shape;410;p13"/>
          <p:cNvGrpSpPr/>
          <p:nvPr/>
        </p:nvGrpSpPr>
        <p:grpSpPr>
          <a:xfrm>
            <a:off x="-87475" y="4490071"/>
            <a:ext cx="9318938" cy="1058359"/>
            <a:chOff x="-87475" y="4490071"/>
            <a:chExt cx="9318938" cy="1058359"/>
          </a:xfrm>
        </p:grpSpPr>
        <p:sp>
          <p:nvSpPr>
            <p:cNvPr id="411" name="Google Shape;411;p13"/>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3"/>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 name="Google Shape;413;p13"/>
          <p:cNvGrpSpPr/>
          <p:nvPr/>
        </p:nvGrpSpPr>
        <p:grpSpPr>
          <a:xfrm>
            <a:off x="-258669" y="1162700"/>
            <a:ext cx="9468493" cy="4256582"/>
            <a:chOff x="-258669" y="1162700"/>
            <a:chExt cx="9468493" cy="4256582"/>
          </a:xfrm>
        </p:grpSpPr>
        <p:sp>
          <p:nvSpPr>
            <p:cNvPr id="414" name="Google Shape;414;p13"/>
            <p:cNvSpPr/>
            <p:nvPr/>
          </p:nvSpPr>
          <p:spPr>
            <a:xfrm>
              <a:off x="-258669" y="1162700"/>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3"/>
            <p:cNvSpPr/>
            <p:nvPr/>
          </p:nvSpPr>
          <p:spPr>
            <a:xfrm>
              <a:off x="8502667" y="1805712"/>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13"/>
          <p:cNvGrpSpPr/>
          <p:nvPr/>
        </p:nvGrpSpPr>
        <p:grpSpPr>
          <a:xfrm>
            <a:off x="92913" y="4840791"/>
            <a:ext cx="8570182" cy="455605"/>
            <a:chOff x="92913" y="4840791"/>
            <a:chExt cx="8570182" cy="455605"/>
          </a:xfrm>
        </p:grpSpPr>
        <p:sp>
          <p:nvSpPr>
            <p:cNvPr id="417" name="Google Shape;417;p13"/>
            <p:cNvSpPr/>
            <p:nvPr/>
          </p:nvSpPr>
          <p:spPr>
            <a:xfrm flipH="1">
              <a:off x="7745883" y="4917949"/>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3"/>
            <p:cNvSpPr/>
            <p:nvPr/>
          </p:nvSpPr>
          <p:spPr>
            <a:xfrm flipH="1">
              <a:off x="5638189" y="5119272"/>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3"/>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3"/>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3"/>
            <p:cNvSpPr/>
            <p:nvPr/>
          </p:nvSpPr>
          <p:spPr>
            <a:xfrm flipH="1">
              <a:off x="6835280" y="51057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3"/>
            <p:cNvSpPr/>
            <p:nvPr/>
          </p:nvSpPr>
          <p:spPr>
            <a:xfrm flipH="1">
              <a:off x="8536457" y="4975025"/>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3"/>
            <p:cNvSpPr/>
            <p:nvPr/>
          </p:nvSpPr>
          <p:spPr>
            <a:xfrm flipH="1">
              <a:off x="8621320" y="501965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3"/>
            <p:cNvSpPr/>
            <p:nvPr/>
          </p:nvSpPr>
          <p:spPr>
            <a:xfrm flipH="1">
              <a:off x="7005621" y="52632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3"/>
            <p:cNvSpPr/>
            <p:nvPr/>
          </p:nvSpPr>
          <p:spPr>
            <a:xfrm flipH="1">
              <a:off x="3080125" y="4966241"/>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3"/>
            <p:cNvSpPr/>
            <p:nvPr/>
          </p:nvSpPr>
          <p:spPr>
            <a:xfrm flipH="1">
              <a:off x="3012451" y="49293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3"/>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3"/>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3"/>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3"/>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3"/>
            <p:cNvSpPr/>
            <p:nvPr/>
          </p:nvSpPr>
          <p:spPr>
            <a:xfrm flipH="1">
              <a:off x="8188144" y="51479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3"/>
            <p:cNvSpPr/>
            <p:nvPr/>
          </p:nvSpPr>
          <p:spPr>
            <a:xfrm flipH="1">
              <a:off x="5691219" y="4840791"/>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3"/>
            <p:cNvSpPr/>
            <p:nvPr/>
          </p:nvSpPr>
          <p:spPr>
            <a:xfrm flipH="1">
              <a:off x="1298015" y="5065535"/>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3"/>
            <p:cNvSpPr/>
            <p:nvPr/>
          </p:nvSpPr>
          <p:spPr>
            <a:xfrm flipH="1">
              <a:off x="1230264" y="5028615"/>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3"/>
            <p:cNvSpPr/>
            <p:nvPr/>
          </p:nvSpPr>
          <p:spPr>
            <a:xfrm flipH="1">
              <a:off x="1032295" y="5212242"/>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3"/>
            <p:cNvSpPr/>
            <p:nvPr/>
          </p:nvSpPr>
          <p:spPr>
            <a:xfrm flipH="1">
              <a:off x="1613024" y="4954299"/>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3"/>
            <p:cNvSpPr/>
            <p:nvPr/>
          </p:nvSpPr>
          <p:spPr>
            <a:xfrm flipH="1">
              <a:off x="6285390" y="5069798"/>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3"/>
            <p:cNvSpPr/>
            <p:nvPr/>
          </p:nvSpPr>
          <p:spPr>
            <a:xfrm flipH="1">
              <a:off x="3431237" y="4915529"/>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9" name="Google Shape;439;p13"/>
            <p:cNvGrpSpPr/>
            <p:nvPr/>
          </p:nvGrpSpPr>
          <p:grpSpPr>
            <a:xfrm flipH="1">
              <a:off x="92913" y="5072273"/>
              <a:ext cx="756670" cy="190690"/>
              <a:chOff x="2825250" y="2728075"/>
              <a:chExt cx="245425" cy="61850"/>
            </a:xfrm>
          </p:grpSpPr>
          <p:sp>
            <p:nvSpPr>
              <p:cNvPr id="440" name="Google Shape;440;p13"/>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13"/>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13"/>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43" name="Google Shape;443;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44" name="Google Shape;444;p13"/>
          <p:cNvSpPr txBox="1"/>
          <p:nvPr>
            <p:ph hasCustomPrompt="1" idx="2" type="title"/>
          </p:nvPr>
        </p:nvSpPr>
        <p:spPr>
          <a:xfrm>
            <a:off x="1505400" y="1408776"/>
            <a:ext cx="734700" cy="52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5" name="Google Shape;445;p13"/>
          <p:cNvSpPr txBox="1"/>
          <p:nvPr>
            <p:ph hasCustomPrompt="1" idx="3" type="title"/>
          </p:nvPr>
        </p:nvSpPr>
        <p:spPr>
          <a:xfrm>
            <a:off x="1505400" y="2842125"/>
            <a:ext cx="734700" cy="52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6" name="Google Shape;446;p13"/>
          <p:cNvSpPr txBox="1"/>
          <p:nvPr>
            <p:ph hasCustomPrompt="1" idx="4" type="title"/>
          </p:nvPr>
        </p:nvSpPr>
        <p:spPr>
          <a:xfrm>
            <a:off x="4204675" y="1408776"/>
            <a:ext cx="734700" cy="52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7" name="Google Shape;447;p13"/>
          <p:cNvSpPr txBox="1"/>
          <p:nvPr>
            <p:ph hasCustomPrompt="1" idx="5" type="title"/>
          </p:nvPr>
        </p:nvSpPr>
        <p:spPr>
          <a:xfrm>
            <a:off x="4204675" y="2842125"/>
            <a:ext cx="734700" cy="52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8" name="Google Shape;448;p13"/>
          <p:cNvSpPr txBox="1"/>
          <p:nvPr>
            <p:ph hasCustomPrompt="1" idx="6" type="title"/>
          </p:nvPr>
        </p:nvSpPr>
        <p:spPr>
          <a:xfrm>
            <a:off x="6903950" y="1408776"/>
            <a:ext cx="734700" cy="52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49" name="Google Shape;449;p13"/>
          <p:cNvSpPr txBox="1"/>
          <p:nvPr>
            <p:ph hasCustomPrompt="1" idx="7" type="title"/>
          </p:nvPr>
        </p:nvSpPr>
        <p:spPr>
          <a:xfrm>
            <a:off x="6903950" y="2842125"/>
            <a:ext cx="734700" cy="52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b="0"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0" name="Google Shape;450;p13"/>
          <p:cNvSpPr txBox="1"/>
          <p:nvPr>
            <p:ph idx="1" type="subTitle"/>
          </p:nvPr>
        </p:nvSpPr>
        <p:spPr>
          <a:xfrm>
            <a:off x="720000" y="1911338"/>
            <a:ext cx="2305500" cy="67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Raleway"/>
              <a:buNone/>
              <a:defRPr b="1" sz="1800">
                <a:latin typeface="Mulish"/>
                <a:ea typeface="Mulish"/>
                <a:cs typeface="Mulish"/>
                <a:sym typeface="Mulish"/>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451" name="Google Shape;451;p13"/>
          <p:cNvSpPr txBox="1"/>
          <p:nvPr>
            <p:ph idx="8" type="subTitle"/>
          </p:nvPr>
        </p:nvSpPr>
        <p:spPr>
          <a:xfrm>
            <a:off x="3419275" y="1911338"/>
            <a:ext cx="2305500" cy="67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Raleway"/>
              <a:buNone/>
              <a:defRPr b="1" sz="1800">
                <a:latin typeface="Mulish"/>
                <a:ea typeface="Mulish"/>
                <a:cs typeface="Mulish"/>
                <a:sym typeface="Mulish"/>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452" name="Google Shape;452;p13"/>
          <p:cNvSpPr txBox="1"/>
          <p:nvPr>
            <p:ph idx="9" type="subTitle"/>
          </p:nvPr>
        </p:nvSpPr>
        <p:spPr>
          <a:xfrm>
            <a:off x="6118550" y="1911338"/>
            <a:ext cx="2305500" cy="67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Raleway"/>
              <a:buNone/>
              <a:defRPr b="1" sz="1800">
                <a:latin typeface="Mulish"/>
                <a:ea typeface="Mulish"/>
                <a:cs typeface="Mulish"/>
                <a:sym typeface="Mulish"/>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453" name="Google Shape;453;p13"/>
          <p:cNvSpPr txBox="1"/>
          <p:nvPr>
            <p:ph idx="13" type="subTitle"/>
          </p:nvPr>
        </p:nvSpPr>
        <p:spPr>
          <a:xfrm>
            <a:off x="720000" y="3344888"/>
            <a:ext cx="2305500" cy="67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Raleway"/>
              <a:buNone/>
              <a:defRPr b="1" sz="1800">
                <a:latin typeface="Mulish"/>
                <a:ea typeface="Mulish"/>
                <a:cs typeface="Mulish"/>
                <a:sym typeface="Mulish"/>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454" name="Google Shape;454;p13"/>
          <p:cNvSpPr txBox="1"/>
          <p:nvPr>
            <p:ph idx="14" type="subTitle"/>
          </p:nvPr>
        </p:nvSpPr>
        <p:spPr>
          <a:xfrm>
            <a:off x="3419275" y="3344888"/>
            <a:ext cx="2305500" cy="67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Raleway"/>
              <a:buNone/>
              <a:defRPr b="1" sz="1800">
                <a:latin typeface="Mulish"/>
                <a:ea typeface="Mulish"/>
                <a:cs typeface="Mulish"/>
                <a:sym typeface="Mulish"/>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
        <p:nvSpPr>
          <p:cNvPr id="455" name="Google Shape;455;p13"/>
          <p:cNvSpPr txBox="1"/>
          <p:nvPr>
            <p:ph idx="15" type="subTitle"/>
          </p:nvPr>
        </p:nvSpPr>
        <p:spPr>
          <a:xfrm>
            <a:off x="6118550" y="3344888"/>
            <a:ext cx="2305500" cy="6789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000"/>
              <a:buFont typeface="Raleway"/>
              <a:buNone/>
              <a:defRPr b="1" sz="1800">
                <a:latin typeface="Mulish"/>
                <a:ea typeface="Mulish"/>
                <a:cs typeface="Mulish"/>
                <a:sym typeface="Mulish"/>
              </a:defRPr>
            </a:lvl1pPr>
            <a:lvl2pPr lvl="1" rtl="0">
              <a:lnSpc>
                <a:spcPct val="100000"/>
              </a:lnSpc>
              <a:spcBef>
                <a:spcPts val="0"/>
              </a:spcBef>
              <a:spcAft>
                <a:spcPts val="0"/>
              </a:spcAft>
              <a:buSzPts val="2000"/>
              <a:buFont typeface="Raleway"/>
              <a:buNone/>
              <a:defRPr b="1" sz="2000">
                <a:latin typeface="Raleway"/>
                <a:ea typeface="Raleway"/>
                <a:cs typeface="Raleway"/>
                <a:sym typeface="Raleway"/>
              </a:defRPr>
            </a:lvl2pPr>
            <a:lvl3pPr lvl="2" rtl="0">
              <a:lnSpc>
                <a:spcPct val="100000"/>
              </a:lnSpc>
              <a:spcBef>
                <a:spcPts val="0"/>
              </a:spcBef>
              <a:spcAft>
                <a:spcPts val="0"/>
              </a:spcAft>
              <a:buSzPts val="2000"/>
              <a:buFont typeface="Raleway"/>
              <a:buNone/>
              <a:defRPr b="1" sz="2000">
                <a:latin typeface="Raleway"/>
                <a:ea typeface="Raleway"/>
                <a:cs typeface="Raleway"/>
                <a:sym typeface="Raleway"/>
              </a:defRPr>
            </a:lvl3pPr>
            <a:lvl4pPr lvl="3" rtl="0">
              <a:lnSpc>
                <a:spcPct val="100000"/>
              </a:lnSpc>
              <a:spcBef>
                <a:spcPts val="0"/>
              </a:spcBef>
              <a:spcAft>
                <a:spcPts val="0"/>
              </a:spcAft>
              <a:buSzPts val="2000"/>
              <a:buFont typeface="Raleway"/>
              <a:buNone/>
              <a:defRPr b="1" sz="2000">
                <a:latin typeface="Raleway"/>
                <a:ea typeface="Raleway"/>
                <a:cs typeface="Raleway"/>
                <a:sym typeface="Raleway"/>
              </a:defRPr>
            </a:lvl4pPr>
            <a:lvl5pPr lvl="4" rtl="0">
              <a:lnSpc>
                <a:spcPct val="100000"/>
              </a:lnSpc>
              <a:spcBef>
                <a:spcPts val="0"/>
              </a:spcBef>
              <a:spcAft>
                <a:spcPts val="0"/>
              </a:spcAft>
              <a:buSzPts val="2000"/>
              <a:buFont typeface="Raleway"/>
              <a:buNone/>
              <a:defRPr b="1" sz="2000">
                <a:latin typeface="Raleway"/>
                <a:ea typeface="Raleway"/>
                <a:cs typeface="Raleway"/>
                <a:sym typeface="Raleway"/>
              </a:defRPr>
            </a:lvl5pPr>
            <a:lvl6pPr lvl="5" rtl="0">
              <a:lnSpc>
                <a:spcPct val="100000"/>
              </a:lnSpc>
              <a:spcBef>
                <a:spcPts val="0"/>
              </a:spcBef>
              <a:spcAft>
                <a:spcPts val="0"/>
              </a:spcAft>
              <a:buSzPts val="2000"/>
              <a:buFont typeface="Raleway"/>
              <a:buNone/>
              <a:defRPr b="1" sz="2000">
                <a:latin typeface="Raleway"/>
                <a:ea typeface="Raleway"/>
                <a:cs typeface="Raleway"/>
                <a:sym typeface="Raleway"/>
              </a:defRPr>
            </a:lvl6pPr>
            <a:lvl7pPr lvl="6" rtl="0">
              <a:lnSpc>
                <a:spcPct val="100000"/>
              </a:lnSpc>
              <a:spcBef>
                <a:spcPts val="0"/>
              </a:spcBef>
              <a:spcAft>
                <a:spcPts val="0"/>
              </a:spcAft>
              <a:buSzPts val="2000"/>
              <a:buFont typeface="Raleway"/>
              <a:buNone/>
              <a:defRPr b="1" sz="2000">
                <a:latin typeface="Raleway"/>
                <a:ea typeface="Raleway"/>
                <a:cs typeface="Raleway"/>
                <a:sym typeface="Raleway"/>
              </a:defRPr>
            </a:lvl7pPr>
            <a:lvl8pPr lvl="7" rtl="0">
              <a:lnSpc>
                <a:spcPct val="100000"/>
              </a:lnSpc>
              <a:spcBef>
                <a:spcPts val="0"/>
              </a:spcBef>
              <a:spcAft>
                <a:spcPts val="0"/>
              </a:spcAft>
              <a:buSzPts val="2000"/>
              <a:buFont typeface="Raleway"/>
              <a:buNone/>
              <a:defRPr b="1" sz="2000">
                <a:latin typeface="Raleway"/>
                <a:ea typeface="Raleway"/>
                <a:cs typeface="Raleway"/>
                <a:sym typeface="Raleway"/>
              </a:defRPr>
            </a:lvl8pPr>
            <a:lvl9pPr lvl="8" rtl="0">
              <a:lnSpc>
                <a:spcPct val="100000"/>
              </a:lnSpc>
              <a:spcBef>
                <a:spcPts val="0"/>
              </a:spcBef>
              <a:spcAft>
                <a:spcPts val="0"/>
              </a:spcAft>
              <a:buSzPts val="2000"/>
              <a:buFont typeface="Raleway"/>
              <a:buNone/>
              <a:defRPr b="1" sz="2000">
                <a:latin typeface="Raleway"/>
                <a:ea typeface="Raleway"/>
                <a:cs typeface="Raleway"/>
                <a:sym typeface="Raleway"/>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456" name="Shape 456"/>
        <p:cNvGrpSpPr/>
        <p:nvPr/>
      </p:nvGrpSpPr>
      <p:grpSpPr>
        <a:xfrm>
          <a:off x="0" y="0"/>
          <a:ext cx="0" cy="0"/>
          <a:chOff x="0" y="0"/>
          <a:chExt cx="0" cy="0"/>
        </a:xfrm>
      </p:grpSpPr>
      <p:grpSp>
        <p:nvGrpSpPr>
          <p:cNvPr id="457" name="Google Shape;457;p14"/>
          <p:cNvGrpSpPr/>
          <p:nvPr/>
        </p:nvGrpSpPr>
        <p:grpSpPr>
          <a:xfrm flipH="1">
            <a:off x="251279" y="2761901"/>
            <a:ext cx="8662288" cy="2432001"/>
            <a:chOff x="251279" y="2761901"/>
            <a:chExt cx="8662288" cy="2432001"/>
          </a:xfrm>
        </p:grpSpPr>
        <p:sp>
          <p:nvSpPr>
            <p:cNvPr id="458" name="Google Shape;458;p14"/>
            <p:cNvSpPr/>
            <p:nvPr/>
          </p:nvSpPr>
          <p:spPr>
            <a:xfrm>
              <a:off x="251279" y="2761901"/>
              <a:ext cx="418265" cy="2062183"/>
            </a:xfrm>
            <a:custGeom>
              <a:rect b="b" l="l" r="r" t="t"/>
              <a:pathLst>
                <a:path extrusionOk="0" h="32836" w="6660">
                  <a:moveTo>
                    <a:pt x="3145" y="1"/>
                  </a:moveTo>
                  <a:cubicBezTo>
                    <a:pt x="3105" y="1"/>
                    <a:pt x="3085" y="53"/>
                    <a:pt x="3077" y="94"/>
                  </a:cubicBezTo>
                  <a:cubicBezTo>
                    <a:pt x="3013" y="484"/>
                    <a:pt x="2937" y="894"/>
                    <a:pt x="3010" y="1281"/>
                  </a:cubicBezTo>
                  <a:cubicBezTo>
                    <a:pt x="3091" y="1707"/>
                    <a:pt x="3171" y="2130"/>
                    <a:pt x="3273" y="2551"/>
                  </a:cubicBezTo>
                  <a:cubicBezTo>
                    <a:pt x="3511" y="3526"/>
                    <a:pt x="3775" y="4529"/>
                    <a:pt x="3623" y="5540"/>
                  </a:cubicBezTo>
                  <a:cubicBezTo>
                    <a:pt x="3591" y="5759"/>
                    <a:pt x="3572" y="5980"/>
                    <a:pt x="3534" y="6199"/>
                  </a:cubicBezTo>
                  <a:cubicBezTo>
                    <a:pt x="3434" y="6784"/>
                    <a:pt x="3301" y="7363"/>
                    <a:pt x="3241" y="7954"/>
                  </a:cubicBezTo>
                  <a:cubicBezTo>
                    <a:pt x="3207" y="8293"/>
                    <a:pt x="3249" y="8638"/>
                    <a:pt x="3285" y="8982"/>
                  </a:cubicBezTo>
                  <a:cubicBezTo>
                    <a:pt x="3038" y="8622"/>
                    <a:pt x="2695" y="8364"/>
                    <a:pt x="2343" y="8070"/>
                  </a:cubicBezTo>
                  <a:cubicBezTo>
                    <a:pt x="1811" y="7625"/>
                    <a:pt x="1237" y="7158"/>
                    <a:pt x="782" y="6629"/>
                  </a:cubicBezTo>
                  <a:cubicBezTo>
                    <a:pt x="278" y="6045"/>
                    <a:pt x="289" y="5395"/>
                    <a:pt x="133" y="4682"/>
                  </a:cubicBezTo>
                  <a:cubicBezTo>
                    <a:pt x="130" y="4672"/>
                    <a:pt x="123" y="4668"/>
                    <a:pt x="115" y="4668"/>
                  </a:cubicBezTo>
                  <a:cubicBezTo>
                    <a:pt x="105" y="4668"/>
                    <a:pt x="95" y="4674"/>
                    <a:pt x="94" y="4686"/>
                  </a:cubicBezTo>
                  <a:cubicBezTo>
                    <a:pt x="81" y="5270"/>
                    <a:pt x="101" y="5914"/>
                    <a:pt x="367" y="6448"/>
                  </a:cubicBezTo>
                  <a:cubicBezTo>
                    <a:pt x="643" y="7001"/>
                    <a:pt x="1155" y="7415"/>
                    <a:pt x="1586" y="7843"/>
                  </a:cubicBezTo>
                  <a:cubicBezTo>
                    <a:pt x="2061" y="8316"/>
                    <a:pt x="2616" y="8810"/>
                    <a:pt x="2946" y="9402"/>
                  </a:cubicBezTo>
                  <a:cubicBezTo>
                    <a:pt x="3104" y="9688"/>
                    <a:pt x="3251" y="9991"/>
                    <a:pt x="3348" y="10307"/>
                  </a:cubicBezTo>
                  <a:cubicBezTo>
                    <a:pt x="3349" y="10485"/>
                    <a:pt x="3347" y="10663"/>
                    <a:pt x="3339" y="10841"/>
                  </a:cubicBezTo>
                  <a:cubicBezTo>
                    <a:pt x="3325" y="11199"/>
                    <a:pt x="3380" y="11554"/>
                    <a:pt x="3394" y="11913"/>
                  </a:cubicBezTo>
                  <a:cubicBezTo>
                    <a:pt x="3410" y="12318"/>
                    <a:pt x="3406" y="12723"/>
                    <a:pt x="3415" y="13127"/>
                  </a:cubicBezTo>
                  <a:cubicBezTo>
                    <a:pt x="3444" y="14386"/>
                    <a:pt x="3502" y="15699"/>
                    <a:pt x="3390" y="16950"/>
                  </a:cubicBezTo>
                  <a:cubicBezTo>
                    <a:pt x="3340" y="17512"/>
                    <a:pt x="3291" y="18075"/>
                    <a:pt x="3242" y="18637"/>
                  </a:cubicBezTo>
                  <a:cubicBezTo>
                    <a:pt x="3202" y="19103"/>
                    <a:pt x="3162" y="19569"/>
                    <a:pt x="3121" y="20036"/>
                  </a:cubicBezTo>
                  <a:cubicBezTo>
                    <a:pt x="2918" y="19630"/>
                    <a:pt x="2602" y="19230"/>
                    <a:pt x="2484" y="18860"/>
                  </a:cubicBezTo>
                  <a:cubicBezTo>
                    <a:pt x="2309" y="18317"/>
                    <a:pt x="2174" y="17712"/>
                    <a:pt x="1572" y="17517"/>
                  </a:cubicBezTo>
                  <a:cubicBezTo>
                    <a:pt x="1571" y="17516"/>
                    <a:pt x="1569" y="17516"/>
                    <a:pt x="1567" y="17516"/>
                  </a:cubicBezTo>
                  <a:cubicBezTo>
                    <a:pt x="1554" y="17516"/>
                    <a:pt x="1545" y="17534"/>
                    <a:pt x="1556" y="17544"/>
                  </a:cubicBezTo>
                  <a:cubicBezTo>
                    <a:pt x="1978" y="17911"/>
                    <a:pt x="2045" y="18413"/>
                    <a:pt x="2147" y="18915"/>
                  </a:cubicBezTo>
                  <a:cubicBezTo>
                    <a:pt x="1537" y="18398"/>
                    <a:pt x="779" y="18074"/>
                    <a:pt x="34" y="17802"/>
                  </a:cubicBezTo>
                  <a:cubicBezTo>
                    <a:pt x="31" y="17801"/>
                    <a:pt x="29" y="17801"/>
                    <a:pt x="27" y="17801"/>
                  </a:cubicBezTo>
                  <a:cubicBezTo>
                    <a:pt x="9" y="17801"/>
                    <a:pt x="1" y="17829"/>
                    <a:pt x="19" y="17840"/>
                  </a:cubicBezTo>
                  <a:cubicBezTo>
                    <a:pt x="863" y="18352"/>
                    <a:pt x="1764" y="18835"/>
                    <a:pt x="2336" y="19674"/>
                  </a:cubicBezTo>
                  <a:cubicBezTo>
                    <a:pt x="2596" y="20054"/>
                    <a:pt x="2734" y="20477"/>
                    <a:pt x="2906" y="20899"/>
                  </a:cubicBezTo>
                  <a:cubicBezTo>
                    <a:pt x="2949" y="21003"/>
                    <a:pt x="2984" y="21112"/>
                    <a:pt x="3025" y="21217"/>
                  </a:cubicBezTo>
                  <a:cubicBezTo>
                    <a:pt x="2986" y="21899"/>
                    <a:pt x="3017" y="22576"/>
                    <a:pt x="3026" y="23263"/>
                  </a:cubicBezTo>
                  <a:cubicBezTo>
                    <a:pt x="3044" y="24883"/>
                    <a:pt x="3043" y="26504"/>
                    <a:pt x="3021" y="28125"/>
                  </a:cubicBezTo>
                  <a:cubicBezTo>
                    <a:pt x="3009" y="28951"/>
                    <a:pt x="2993" y="29778"/>
                    <a:pt x="2971" y="30603"/>
                  </a:cubicBezTo>
                  <a:cubicBezTo>
                    <a:pt x="2955" y="31193"/>
                    <a:pt x="2881" y="32149"/>
                    <a:pt x="3314" y="32625"/>
                  </a:cubicBezTo>
                  <a:cubicBezTo>
                    <a:pt x="3439" y="32762"/>
                    <a:pt x="3638" y="32836"/>
                    <a:pt x="3827" y="32836"/>
                  </a:cubicBezTo>
                  <a:cubicBezTo>
                    <a:pt x="4101" y="32836"/>
                    <a:pt x="4353" y="32682"/>
                    <a:pt x="4327" y="32344"/>
                  </a:cubicBezTo>
                  <a:cubicBezTo>
                    <a:pt x="4214" y="31639"/>
                    <a:pt x="4219" y="30894"/>
                    <a:pt x="4174" y="30182"/>
                  </a:cubicBezTo>
                  <a:cubicBezTo>
                    <a:pt x="3975" y="27041"/>
                    <a:pt x="3938" y="23855"/>
                    <a:pt x="3971" y="20702"/>
                  </a:cubicBezTo>
                  <a:cubicBezTo>
                    <a:pt x="3979" y="19398"/>
                    <a:pt x="4104" y="18100"/>
                    <a:pt x="4146" y="16795"/>
                  </a:cubicBezTo>
                  <a:cubicBezTo>
                    <a:pt x="4148" y="16726"/>
                    <a:pt x="4151" y="16657"/>
                    <a:pt x="4153" y="16589"/>
                  </a:cubicBezTo>
                  <a:cubicBezTo>
                    <a:pt x="4229" y="16363"/>
                    <a:pt x="4253" y="16106"/>
                    <a:pt x="4343" y="15890"/>
                  </a:cubicBezTo>
                  <a:cubicBezTo>
                    <a:pt x="4513" y="15482"/>
                    <a:pt x="4800" y="15123"/>
                    <a:pt x="5028" y="14747"/>
                  </a:cubicBezTo>
                  <a:cubicBezTo>
                    <a:pt x="5148" y="14551"/>
                    <a:pt x="5251" y="14348"/>
                    <a:pt x="5421" y="14189"/>
                  </a:cubicBezTo>
                  <a:cubicBezTo>
                    <a:pt x="5569" y="14049"/>
                    <a:pt x="5753" y="13941"/>
                    <a:pt x="5911" y="13810"/>
                  </a:cubicBezTo>
                  <a:cubicBezTo>
                    <a:pt x="6194" y="13575"/>
                    <a:pt x="6456" y="13321"/>
                    <a:pt x="6655" y="13010"/>
                  </a:cubicBezTo>
                  <a:cubicBezTo>
                    <a:pt x="6660" y="13002"/>
                    <a:pt x="6653" y="12994"/>
                    <a:pt x="6646" y="12994"/>
                  </a:cubicBezTo>
                  <a:cubicBezTo>
                    <a:pt x="6644" y="12994"/>
                    <a:pt x="6642" y="12995"/>
                    <a:pt x="6640" y="12996"/>
                  </a:cubicBezTo>
                  <a:lnTo>
                    <a:pt x="6639" y="12996"/>
                  </a:lnTo>
                  <a:cubicBezTo>
                    <a:pt x="6253" y="13305"/>
                    <a:pt x="5901" y="13644"/>
                    <a:pt x="5491" y="13924"/>
                  </a:cubicBezTo>
                  <a:cubicBezTo>
                    <a:pt x="5212" y="14116"/>
                    <a:pt x="5002" y="14326"/>
                    <a:pt x="4796" y="14593"/>
                  </a:cubicBezTo>
                  <a:cubicBezTo>
                    <a:pt x="4582" y="14872"/>
                    <a:pt x="4361" y="15155"/>
                    <a:pt x="4168" y="15454"/>
                  </a:cubicBezTo>
                  <a:lnTo>
                    <a:pt x="4168" y="15276"/>
                  </a:lnTo>
                  <a:cubicBezTo>
                    <a:pt x="4166" y="14067"/>
                    <a:pt x="4119" y="12860"/>
                    <a:pt x="4051" y="11654"/>
                  </a:cubicBezTo>
                  <a:cubicBezTo>
                    <a:pt x="4019" y="11071"/>
                    <a:pt x="3969" y="10519"/>
                    <a:pt x="3866" y="9946"/>
                  </a:cubicBezTo>
                  <a:cubicBezTo>
                    <a:pt x="3766" y="9383"/>
                    <a:pt x="3723" y="8810"/>
                    <a:pt x="3737" y="8239"/>
                  </a:cubicBezTo>
                  <a:cubicBezTo>
                    <a:pt x="3748" y="7777"/>
                    <a:pt x="3813" y="7321"/>
                    <a:pt x="3880" y="6865"/>
                  </a:cubicBezTo>
                  <a:cubicBezTo>
                    <a:pt x="3887" y="6847"/>
                    <a:pt x="3890" y="6826"/>
                    <a:pt x="3891" y="6803"/>
                  </a:cubicBezTo>
                  <a:cubicBezTo>
                    <a:pt x="3892" y="6795"/>
                    <a:pt x="3892" y="6787"/>
                    <a:pt x="3893" y="6780"/>
                  </a:cubicBezTo>
                  <a:cubicBezTo>
                    <a:pt x="3907" y="6689"/>
                    <a:pt x="3920" y="6600"/>
                    <a:pt x="3933" y="6511"/>
                  </a:cubicBezTo>
                  <a:cubicBezTo>
                    <a:pt x="4023" y="6129"/>
                    <a:pt x="4245" y="5813"/>
                    <a:pt x="4490" y="5489"/>
                  </a:cubicBezTo>
                  <a:cubicBezTo>
                    <a:pt x="4700" y="5212"/>
                    <a:pt x="5001" y="4946"/>
                    <a:pt x="5070" y="4590"/>
                  </a:cubicBezTo>
                  <a:cubicBezTo>
                    <a:pt x="5149" y="4185"/>
                    <a:pt x="5075" y="3758"/>
                    <a:pt x="5171" y="3353"/>
                  </a:cubicBezTo>
                  <a:cubicBezTo>
                    <a:pt x="5258" y="2983"/>
                    <a:pt x="5458" y="2617"/>
                    <a:pt x="5605" y="2267"/>
                  </a:cubicBezTo>
                  <a:cubicBezTo>
                    <a:pt x="5613" y="2248"/>
                    <a:pt x="5596" y="2235"/>
                    <a:pt x="5580" y="2235"/>
                  </a:cubicBezTo>
                  <a:cubicBezTo>
                    <a:pt x="5572" y="2235"/>
                    <a:pt x="5563" y="2238"/>
                    <a:pt x="5558" y="2246"/>
                  </a:cubicBezTo>
                  <a:cubicBezTo>
                    <a:pt x="5332" y="2599"/>
                    <a:pt x="5060" y="2951"/>
                    <a:pt x="4946" y="3361"/>
                  </a:cubicBezTo>
                  <a:cubicBezTo>
                    <a:pt x="4838" y="3748"/>
                    <a:pt x="4897" y="4187"/>
                    <a:pt x="4767" y="4565"/>
                  </a:cubicBezTo>
                  <a:cubicBezTo>
                    <a:pt x="4661" y="4877"/>
                    <a:pt x="4354" y="5135"/>
                    <a:pt x="4098" y="5396"/>
                  </a:cubicBezTo>
                  <a:cubicBezTo>
                    <a:pt x="4114" y="5285"/>
                    <a:pt x="4128" y="5173"/>
                    <a:pt x="4135" y="5061"/>
                  </a:cubicBezTo>
                  <a:cubicBezTo>
                    <a:pt x="4180" y="4402"/>
                    <a:pt x="3904" y="3728"/>
                    <a:pt x="3736" y="3090"/>
                  </a:cubicBezTo>
                  <a:cubicBezTo>
                    <a:pt x="3737" y="2789"/>
                    <a:pt x="3555" y="2399"/>
                    <a:pt x="3478" y="2107"/>
                  </a:cubicBezTo>
                  <a:cubicBezTo>
                    <a:pt x="3302" y="1439"/>
                    <a:pt x="3142" y="810"/>
                    <a:pt x="3198" y="111"/>
                  </a:cubicBezTo>
                  <a:cubicBezTo>
                    <a:pt x="3202" y="67"/>
                    <a:pt x="3195" y="8"/>
                    <a:pt x="3151" y="1"/>
                  </a:cubicBezTo>
                  <a:cubicBezTo>
                    <a:pt x="3149" y="1"/>
                    <a:pt x="3147" y="1"/>
                    <a:pt x="3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4"/>
            <p:cNvSpPr/>
            <p:nvPr/>
          </p:nvSpPr>
          <p:spPr>
            <a:xfrm flipH="1">
              <a:off x="8457786" y="3223783"/>
              <a:ext cx="455780" cy="1970119"/>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 name="Google Shape;460;p14"/>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 name="Google Shape;461;p14"/>
          <p:cNvGrpSpPr/>
          <p:nvPr/>
        </p:nvGrpSpPr>
        <p:grpSpPr>
          <a:xfrm>
            <a:off x="-87475" y="4490071"/>
            <a:ext cx="9318938" cy="1058359"/>
            <a:chOff x="-87475" y="4490071"/>
            <a:chExt cx="9318938" cy="1058359"/>
          </a:xfrm>
        </p:grpSpPr>
        <p:sp>
          <p:nvSpPr>
            <p:cNvPr id="462" name="Google Shape;462;p14"/>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4"/>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 name="Google Shape;464;p14"/>
          <p:cNvGrpSpPr/>
          <p:nvPr/>
        </p:nvGrpSpPr>
        <p:grpSpPr>
          <a:xfrm>
            <a:off x="92913" y="4703616"/>
            <a:ext cx="8570182" cy="559346"/>
            <a:chOff x="92913" y="4703616"/>
            <a:chExt cx="8570182" cy="559346"/>
          </a:xfrm>
        </p:grpSpPr>
        <p:sp>
          <p:nvSpPr>
            <p:cNvPr id="465" name="Google Shape;465;p14"/>
            <p:cNvSpPr/>
            <p:nvPr/>
          </p:nvSpPr>
          <p:spPr>
            <a:xfrm flipH="1">
              <a:off x="7188158" y="50184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4"/>
            <p:cNvSpPr/>
            <p:nvPr/>
          </p:nvSpPr>
          <p:spPr>
            <a:xfrm flipH="1">
              <a:off x="5638189" y="5119272"/>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4"/>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4"/>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4"/>
            <p:cNvSpPr/>
            <p:nvPr/>
          </p:nvSpPr>
          <p:spPr>
            <a:xfrm flipH="1">
              <a:off x="7785505" y="49906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4"/>
            <p:cNvSpPr/>
            <p:nvPr/>
          </p:nvSpPr>
          <p:spPr>
            <a:xfrm flipH="1">
              <a:off x="8536457" y="4975025"/>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4"/>
            <p:cNvSpPr/>
            <p:nvPr/>
          </p:nvSpPr>
          <p:spPr>
            <a:xfrm flipH="1">
              <a:off x="8621320" y="501965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4"/>
            <p:cNvSpPr/>
            <p:nvPr/>
          </p:nvSpPr>
          <p:spPr>
            <a:xfrm flipH="1">
              <a:off x="7955846" y="51481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4"/>
            <p:cNvSpPr/>
            <p:nvPr/>
          </p:nvSpPr>
          <p:spPr>
            <a:xfrm flipH="1">
              <a:off x="3080125" y="4966241"/>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4"/>
            <p:cNvSpPr/>
            <p:nvPr/>
          </p:nvSpPr>
          <p:spPr>
            <a:xfrm flipH="1">
              <a:off x="3012451" y="49293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4"/>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4"/>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4"/>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4"/>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4"/>
            <p:cNvSpPr/>
            <p:nvPr/>
          </p:nvSpPr>
          <p:spPr>
            <a:xfrm flipH="1">
              <a:off x="8188144" y="51479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4"/>
            <p:cNvSpPr/>
            <p:nvPr/>
          </p:nvSpPr>
          <p:spPr>
            <a:xfrm flipH="1">
              <a:off x="6251231" y="47036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4"/>
            <p:cNvSpPr/>
            <p:nvPr/>
          </p:nvSpPr>
          <p:spPr>
            <a:xfrm flipH="1">
              <a:off x="3648852" y="501737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4"/>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4"/>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4"/>
            <p:cNvSpPr/>
            <p:nvPr/>
          </p:nvSpPr>
          <p:spPr>
            <a:xfrm flipH="1">
              <a:off x="1875024" y="4801262"/>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4"/>
            <p:cNvSpPr/>
            <p:nvPr/>
          </p:nvSpPr>
          <p:spPr>
            <a:xfrm flipH="1">
              <a:off x="5982865" y="5049398"/>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4"/>
            <p:cNvSpPr/>
            <p:nvPr/>
          </p:nvSpPr>
          <p:spPr>
            <a:xfrm flipH="1">
              <a:off x="1034562" y="5029017"/>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 name="Google Shape;487;p14"/>
            <p:cNvGrpSpPr/>
            <p:nvPr/>
          </p:nvGrpSpPr>
          <p:grpSpPr>
            <a:xfrm flipH="1">
              <a:off x="92913" y="5072273"/>
              <a:ext cx="756670" cy="190690"/>
              <a:chOff x="2825250" y="2728075"/>
              <a:chExt cx="245425" cy="61850"/>
            </a:xfrm>
          </p:grpSpPr>
          <p:sp>
            <p:nvSpPr>
              <p:cNvPr id="488" name="Google Shape;488;p14"/>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4"/>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4"/>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 name="Google Shape;491;p14"/>
          <p:cNvGrpSpPr/>
          <p:nvPr/>
        </p:nvGrpSpPr>
        <p:grpSpPr>
          <a:xfrm>
            <a:off x="-254082" y="886913"/>
            <a:ext cx="9650517" cy="4293547"/>
            <a:chOff x="-254082" y="886913"/>
            <a:chExt cx="9650517" cy="4293547"/>
          </a:xfrm>
        </p:grpSpPr>
        <p:sp>
          <p:nvSpPr>
            <p:cNvPr id="492" name="Google Shape;492;p14"/>
            <p:cNvSpPr/>
            <p:nvPr/>
          </p:nvSpPr>
          <p:spPr>
            <a:xfrm>
              <a:off x="8541056" y="88691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4"/>
            <p:cNvSpPr/>
            <p:nvPr/>
          </p:nvSpPr>
          <p:spPr>
            <a:xfrm>
              <a:off x="-254082" y="923878"/>
              <a:ext cx="895416" cy="4256581"/>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 name="Google Shape;494;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
    <p:spTree>
      <p:nvGrpSpPr>
        <p:cNvPr id="495" name="Shape 495"/>
        <p:cNvGrpSpPr/>
        <p:nvPr/>
      </p:nvGrpSpPr>
      <p:grpSpPr>
        <a:xfrm>
          <a:off x="0" y="0"/>
          <a:ext cx="0" cy="0"/>
          <a:chOff x="0" y="0"/>
          <a:chExt cx="0" cy="0"/>
        </a:xfrm>
      </p:grpSpPr>
      <p:grpSp>
        <p:nvGrpSpPr>
          <p:cNvPr id="496" name="Google Shape;496;p15"/>
          <p:cNvGrpSpPr/>
          <p:nvPr/>
        </p:nvGrpSpPr>
        <p:grpSpPr>
          <a:xfrm>
            <a:off x="201650" y="3129871"/>
            <a:ext cx="8735196" cy="2236375"/>
            <a:chOff x="201650" y="3129871"/>
            <a:chExt cx="8735196" cy="2236375"/>
          </a:xfrm>
        </p:grpSpPr>
        <p:sp>
          <p:nvSpPr>
            <p:cNvPr id="497" name="Google Shape;497;p15"/>
            <p:cNvSpPr/>
            <p:nvPr/>
          </p:nvSpPr>
          <p:spPr>
            <a:xfrm>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5"/>
            <p:cNvSpPr/>
            <p:nvPr/>
          </p:nvSpPr>
          <p:spPr>
            <a:xfrm>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 name="Google Shape;499;p15"/>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 name="Google Shape;500;p15"/>
          <p:cNvGrpSpPr/>
          <p:nvPr/>
        </p:nvGrpSpPr>
        <p:grpSpPr>
          <a:xfrm>
            <a:off x="-87475" y="4490071"/>
            <a:ext cx="9318938" cy="1058359"/>
            <a:chOff x="-87475" y="4490071"/>
            <a:chExt cx="9318938" cy="1058359"/>
          </a:xfrm>
        </p:grpSpPr>
        <p:sp>
          <p:nvSpPr>
            <p:cNvPr id="501" name="Google Shape;501;p15"/>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15"/>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15"/>
          <p:cNvGrpSpPr/>
          <p:nvPr/>
        </p:nvGrpSpPr>
        <p:grpSpPr>
          <a:xfrm>
            <a:off x="92913" y="4703637"/>
            <a:ext cx="9018874" cy="638477"/>
            <a:chOff x="92913" y="4703637"/>
            <a:chExt cx="9018874" cy="638477"/>
          </a:xfrm>
        </p:grpSpPr>
        <p:sp>
          <p:nvSpPr>
            <p:cNvPr id="504" name="Google Shape;504;p15"/>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15"/>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15"/>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15"/>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15"/>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15"/>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15"/>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15"/>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15"/>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15"/>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15"/>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15"/>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15"/>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5"/>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5"/>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5"/>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5"/>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5"/>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5"/>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5"/>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5"/>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5"/>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 name="Google Shape;526;p15"/>
            <p:cNvGrpSpPr/>
            <p:nvPr/>
          </p:nvGrpSpPr>
          <p:grpSpPr>
            <a:xfrm flipH="1">
              <a:off x="92913" y="5031373"/>
              <a:ext cx="1251970" cy="231590"/>
              <a:chOff x="2664600" y="2714809"/>
              <a:chExt cx="406075" cy="75116"/>
            </a:xfrm>
          </p:grpSpPr>
          <p:sp>
            <p:nvSpPr>
              <p:cNvPr id="527" name="Google Shape;527;p15"/>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5"/>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5"/>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 name="Google Shape;530;p15"/>
          <p:cNvGrpSpPr/>
          <p:nvPr/>
        </p:nvGrpSpPr>
        <p:grpSpPr>
          <a:xfrm>
            <a:off x="-324525" y="767863"/>
            <a:ext cx="9793060" cy="4499775"/>
            <a:chOff x="-324525" y="767863"/>
            <a:chExt cx="9793060" cy="4499775"/>
          </a:xfrm>
        </p:grpSpPr>
        <p:sp>
          <p:nvSpPr>
            <p:cNvPr id="531" name="Google Shape;531;p15"/>
            <p:cNvSpPr/>
            <p:nvPr/>
          </p:nvSpPr>
          <p:spPr>
            <a:xfrm>
              <a:off x="-324525" y="1204950"/>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5"/>
            <p:cNvSpPr/>
            <p:nvPr/>
          </p:nvSpPr>
          <p:spPr>
            <a:xfrm flipH="1">
              <a:off x="8613156" y="76786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 name="Google Shape;533;p15"/>
          <p:cNvSpPr txBox="1"/>
          <p:nvPr>
            <p:ph idx="1" type="subTitle"/>
          </p:nvPr>
        </p:nvSpPr>
        <p:spPr>
          <a:xfrm>
            <a:off x="5361938" y="1416200"/>
            <a:ext cx="3007500" cy="1179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534" name="Google Shape;534;p15"/>
          <p:cNvSpPr txBox="1"/>
          <p:nvPr>
            <p:ph type="title"/>
          </p:nvPr>
        </p:nvSpPr>
        <p:spPr>
          <a:xfrm>
            <a:off x="5361938" y="853100"/>
            <a:ext cx="3007500" cy="716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35" name="Google Shape;535;p15"/>
          <p:cNvSpPr/>
          <p:nvPr>
            <p:ph idx="2" type="pic"/>
          </p:nvPr>
        </p:nvSpPr>
        <p:spPr>
          <a:xfrm>
            <a:off x="774563" y="668650"/>
            <a:ext cx="2672700" cy="3863700"/>
          </a:xfrm>
          <a:prstGeom prst="rect">
            <a:avLst/>
          </a:prstGeom>
          <a:noFill/>
          <a:ln>
            <a:noFill/>
          </a:ln>
        </p:spPr>
      </p:sp>
      <p:sp>
        <p:nvSpPr>
          <p:cNvPr id="536" name="Google Shape;536;p15"/>
          <p:cNvSpPr/>
          <p:nvPr>
            <p:ph idx="3" type="pic"/>
          </p:nvPr>
        </p:nvSpPr>
        <p:spPr>
          <a:xfrm>
            <a:off x="3627459" y="2901864"/>
            <a:ext cx="4096800" cy="1630500"/>
          </a:xfrm>
          <a:prstGeom prst="rect">
            <a:avLst/>
          </a:prstGeom>
          <a:noFill/>
          <a:ln>
            <a:noFill/>
          </a:ln>
        </p:spPr>
      </p:sp>
      <p:sp>
        <p:nvSpPr>
          <p:cNvPr id="537" name="Google Shape;537;p15"/>
          <p:cNvSpPr/>
          <p:nvPr>
            <p:ph idx="4" type="pic"/>
          </p:nvPr>
        </p:nvSpPr>
        <p:spPr>
          <a:xfrm>
            <a:off x="3627459" y="668650"/>
            <a:ext cx="1554300" cy="2111400"/>
          </a:xfrm>
          <a:prstGeom prst="rect">
            <a:avLst/>
          </a:prstGeom>
          <a:noFill/>
          <a:ln>
            <a:noFill/>
          </a:ln>
        </p:spPr>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_2">
    <p:spTree>
      <p:nvGrpSpPr>
        <p:cNvPr id="538" name="Shape 538"/>
        <p:cNvGrpSpPr/>
        <p:nvPr/>
      </p:nvGrpSpPr>
      <p:grpSpPr>
        <a:xfrm>
          <a:off x="0" y="0"/>
          <a:ext cx="0" cy="0"/>
          <a:chOff x="0" y="0"/>
          <a:chExt cx="0" cy="0"/>
        </a:xfrm>
      </p:grpSpPr>
      <p:grpSp>
        <p:nvGrpSpPr>
          <p:cNvPr id="539" name="Google Shape;539;p16"/>
          <p:cNvGrpSpPr/>
          <p:nvPr/>
        </p:nvGrpSpPr>
        <p:grpSpPr>
          <a:xfrm>
            <a:off x="201650" y="3129871"/>
            <a:ext cx="8735196" cy="2236375"/>
            <a:chOff x="201650" y="3129871"/>
            <a:chExt cx="8735196" cy="2236375"/>
          </a:xfrm>
        </p:grpSpPr>
        <p:sp>
          <p:nvSpPr>
            <p:cNvPr id="540" name="Google Shape;540;p16"/>
            <p:cNvSpPr/>
            <p:nvPr/>
          </p:nvSpPr>
          <p:spPr>
            <a:xfrm>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16"/>
            <p:cNvSpPr/>
            <p:nvPr/>
          </p:nvSpPr>
          <p:spPr>
            <a:xfrm>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 name="Google Shape;542;p16"/>
          <p:cNvSpPr/>
          <p:nvPr/>
        </p:nvSpPr>
        <p:spPr>
          <a:xfrm>
            <a:off x="530850" y="24510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 name="Google Shape;543;p16"/>
          <p:cNvGrpSpPr/>
          <p:nvPr/>
        </p:nvGrpSpPr>
        <p:grpSpPr>
          <a:xfrm>
            <a:off x="-87475" y="4490071"/>
            <a:ext cx="9318938" cy="1058359"/>
            <a:chOff x="-87475" y="4490071"/>
            <a:chExt cx="9318938" cy="1058359"/>
          </a:xfrm>
        </p:grpSpPr>
        <p:sp>
          <p:nvSpPr>
            <p:cNvPr id="544" name="Google Shape;544;p16"/>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16"/>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 name="Google Shape;546;p16"/>
          <p:cNvGrpSpPr/>
          <p:nvPr/>
        </p:nvGrpSpPr>
        <p:grpSpPr>
          <a:xfrm>
            <a:off x="92913" y="4703637"/>
            <a:ext cx="9018874" cy="638477"/>
            <a:chOff x="92913" y="4703637"/>
            <a:chExt cx="9018874" cy="638477"/>
          </a:xfrm>
        </p:grpSpPr>
        <p:sp>
          <p:nvSpPr>
            <p:cNvPr id="547" name="Google Shape;547;p16"/>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16"/>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16"/>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16"/>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16"/>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16"/>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16"/>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16"/>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16"/>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16"/>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16"/>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16"/>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16"/>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16"/>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16"/>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16"/>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16"/>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16"/>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16"/>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16"/>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16"/>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16"/>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 name="Google Shape;569;p16"/>
            <p:cNvGrpSpPr/>
            <p:nvPr/>
          </p:nvGrpSpPr>
          <p:grpSpPr>
            <a:xfrm flipH="1">
              <a:off x="92913" y="5031373"/>
              <a:ext cx="1251970" cy="231590"/>
              <a:chOff x="2664600" y="2714809"/>
              <a:chExt cx="406075" cy="75116"/>
            </a:xfrm>
          </p:grpSpPr>
          <p:sp>
            <p:nvSpPr>
              <p:cNvPr id="570" name="Google Shape;570;p16"/>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16"/>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16"/>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 name="Google Shape;573;p16"/>
          <p:cNvGrpSpPr/>
          <p:nvPr/>
        </p:nvGrpSpPr>
        <p:grpSpPr>
          <a:xfrm>
            <a:off x="-324525" y="767863"/>
            <a:ext cx="9793060" cy="4499775"/>
            <a:chOff x="-324525" y="767863"/>
            <a:chExt cx="9793060" cy="4499775"/>
          </a:xfrm>
        </p:grpSpPr>
        <p:sp>
          <p:nvSpPr>
            <p:cNvPr id="574" name="Google Shape;574;p16"/>
            <p:cNvSpPr/>
            <p:nvPr/>
          </p:nvSpPr>
          <p:spPr>
            <a:xfrm>
              <a:off x="-324525" y="1204950"/>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16"/>
            <p:cNvSpPr/>
            <p:nvPr/>
          </p:nvSpPr>
          <p:spPr>
            <a:xfrm flipH="1">
              <a:off x="8613156" y="76786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 name="Google Shape;576;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77" name="Google Shape;577;p16"/>
          <p:cNvSpPr txBox="1"/>
          <p:nvPr>
            <p:ph idx="1" type="subTitle"/>
          </p:nvPr>
        </p:nvSpPr>
        <p:spPr>
          <a:xfrm>
            <a:off x="715100" y="1078450"/>
            <a:ext cx="7704000" cy="1091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_1">
    <p:spTree>
      <p:nvGrpSpPr>
        <p:cNvPr id="578" name="Shape 578"/>
        <p:cNvGrpSpPr/>
        <p:nvPr/>
      </p:nvGrpSpPr>
      <p:grpSpPr>
        <a:xfrm>
          <a:off x="0" y="0"/>
          <a:ext cx="0" cy="0"/>
          <a:chOff x="0" y="0"/>
          <a:chExt cx="0" cy="0"/>
        </a:xfrm>
      </p:grpSpPr>
      <p:grpSp>
        <p:nvGrpSpPr>
          <p:cNvPr id="579" name="Google Shape;579;p17"/>
          <p:cNvGrpSpPr/>
          <p:nvPr/>
        </p:nvGrpSpPr>
        <p:grpSpPr>
          <a:xfrm>
            <a:off x="201650" y="3129871"/>
            <a:ext cx="8735196" cy="2236375"/>
            <a:chOff x="201650" y="3129871"/>
            <a:chExt cx="8735196" cy="2236375"/>
          </a:xfrm>
        </p:grpSpPr>
        <p:sp>
          <p:nvSpPr>
            <p:cNvPr id="580" name="Google Shape;580;p17"/>
            <p:cNvSpPr/>
            <p:nvPr/>
          </p:nvSpPr>
          <p:spPr>
            <a:xfrm>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17"/>
            <p:cNvSpPr/>
            <p:nvPr/>
          </p:nvSpPr>
          <p:spPr>
            <a:xfrm>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2" name="Google Shape;582;p17"/>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 name="Google Shape;583;p17"/>
          <p:cNvGrpSpPr/>
          <p:nvPr/>
        </p:nvGrpSpPr>
        <p:grpSpPr>
          <a:xfrm>
            <a:off x="-87475" y="4490071"/>
            <a:ext cx="9318938" cy="1058359"/>
            <a:chOff x="-87475" y="4490071"/>
            <a:chExt cx="9318938" cy="1058359"/>
          </a:xfrm>
        </p:grpSpPr>
        <p:sp>
          <p:nvSpPr>
            <p:cNvPr id="584" name="Google Shape;584;p17"/>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17"/>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 name="Google Shape;586;p17"/>
          <p:cNvGrpSpPr/>
          <p:nvPr/>
        </p:nvGrpSpPr>
        <p:grpSpPr>
          <a:xfrm>
            <a:off x="92913" y="4703637"/>
            <a:ext cx="9018874" cy="638477"/>
            <a:chOff x="92913" y="4703637"/>
            <a:chExt cx="9018874" cy="638477"/>
          </a:xfrm>
        </p:grpSpPr>
        <p:sp>
          <p:nvSpPr>
            <p:cNvPr id="587" name="Google Shape;587;p17"/>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17"/>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17"/>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17"/>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17"/>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17"/>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17"/>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17"/>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17"/>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17"/>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17"/>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17"/>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17"/>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17"/>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17"/>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17"/>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17"/>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17"/>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17"/>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17"/>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17"/>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17"/>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 name="Google Shape;609;p17"/>
            <p:cNvGrpSpPr/>
            <p:nvPr/>
          </p:nvGrpSpPr>
          <p:grpSpPr>
            <a:xfrm flipH="1">
              <a:off x="92913" y="5031373"/>
              <a:ext cx="1251970" cy="231590"/>
              <a:chOff x="2664600" y="2714809"/>
              <a:chExt cx="406075" cy="75116"/>
            </a:xfrm>
          </p:grpSpPr>
          <p:sp>
            <p:nvSpPr>
              <p:cNvPr id="610" name="Google Shape;610;p17"/>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7"/>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7"/>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 name="Google Shape;613;p17"/>
          <p:cNvGrpSpPr/>
          <p:nvPr/>
        </p:nvGrpSpPr>
        <p:grpSpPr>
          <a:xfrm>
            <a:off x="-324525" y="767863"/>
            <a:ext cx="9793060" cy="4499775"/>
            <a:chOff x="-324525" y="767863"/>
            <a:chExt cx="9793060" cy="4499775"/>
          </a:xfrm>
        </p:grpSpPr>
        <p:sp>
          <p:nvSpPr>
            <p:cNvPr id="614" name="Google Shape;614;p17"/>
            <p:cNvSpPr/>
            <p:nvPr/>
          </p:nvSpPr>
          <p:spPr>
            <a:xfrm>
              <a:off x="-324525" y="1204950"/>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7"/>
            <p:cNvSpPr/>
            <p:nvPr/>
          </p:nvSpPr>
          <p:spPr>
            <a:xfrm flipH="1">
              <a:off x="8613156" y="76786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 name="Google Shape;616;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17" name="Google Shape;617;p17"/>
          <p:cNvSpPr txBox="1"/>
          <p:nvPr>
            <p:ph idx="1" type="subTitle"/>
          </p:nvPr>
        </p:nvSpPr>
        <p:spPr>
          <a:xfrm>
            <a:off x="948600" y="1474925"/>
            <a:ext cx="3442800" cy="2464500"/>
          </a:xfrm>
          <a:prstGeom prst="rect">
            <a:avLst/>
          </a:prstGeom>
        </p:spPr>
        <p:txBody>
          <a:bodyPr anchorCtr="0" anchor="t" bIns="91425" lIns="91425" spcFirstLastPara="1" rIns="91425" wrap="square" tIns="91425">
            <a:noAutofit/>
          </a:bodyPr>
          <a:lstStyle>
            <a:lvl1pPr lvl="0" rtl="0">
              <a:spcBef>
                <a:spcPts val="0"/>
              </a:spcBef>
              <a:spcAft>
                <a:spcPts val="0"/>
              </a:spcAft>
              <a:buSzPts val="1200"/>
              <a:buFont typeface="Nunito"/>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
        <p:nvSpPr>
          <p:cNvPr id="618" name="Google Shape;618;p17"/>
          <p:cNvSpPr txBox="1"/>
          <p:nvPr>
            <p:ph idx="2" type="subTitle"/>
          </p:nvPr>
        </p:nvSpPr>
        <p:spPr>
          <a:xfrm>
            <a:off x="4752600" y="1474925"/>
            <a:ext cx="3442800" cy="2464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Nunito"/>
              <a:buChar char="●"/>
              <a:defRPr/>
            </a:lvl1pPr>
            <a:lvl2pPr lvl="1" rtl="0" algn="ctr">
              <a:lnSpc>
                <a:spcPct val="100000"/>
              </a:lnSpc>
              <a:spcBef>
                <a:spcPts val="0"/>
              </a:spcBef>
              <a:spcAft>
                <a:spcPts val="0"/>
              </a:spcAft>
              <a:buSzPts val="1200"/>
              <a:buChar char="○"/>
              <a:defRPr/>
            </a:lvl2pPr>
            <a:lvl3pPr lvl="2" rtl="0" algn="ctr">
              <a:lnSpc>
                <a:spcPct val="100000"/>
              </a:lnSpc>
              <a:spcBef>
                <a:spcPts val="0"/>
              </a:spcBef>
              <a:spcAft>
                <a:spcPts val="0"/>
              </a:spcAft>
              <a:buSzPts val="1200"/>
              <a:buChar char="■"/>
              <a:defRPr/>
            </a:lvl3pPr>
            <a:lvl4pPr lvl="3" rtl="0" algn="ctr">
              <a:lnSpc>
                <a:spcPct val="100000"/>
              </a:lnSpc>
              <a:spcBef>
                <a:spcPts val="0"/>
              </a:spcBef>
              <a:spcAft>
                <a:spcPts val="0"/>
              </a:spcAft>
              <a:buSzPts val="1200"/>
              <a:buChar char="●"/>
              <a:defRPr/>
            </a:lvl4pPr>
            <a:lvl5pPr lvl="4" rtl="0" algn="ctr">
              <a:lnSpc>
                <a:spcPct val="100000"/>
              </a:lnSpc>
              <a:spcBef>
                <a:spcPts val="0"/>
              </a:spcBef>
              <a:spcAft>
                <a:spcPts val="0"/>
              </a:spcAft>
              <a:buSzPts val="1200"/>
              <a:buChar char="○"/>
              <a:defRPr/>
            </a:lvl5pPr>
            <a:lvl6pPr lvl="5" rtl="0" algn="ctr">
              <a:lnSpc>
                <a:spcPct val="100000"/>
              </a:lnSpc>
              <a:spcBef>
                <a:spcPts val="0"/>
              </a:spcBef>
              <a:spcAft>
                <a:spcPts val="0"/>
              </a:spcAft>
              <a:buSzPts val="1200"/>
              <a:buChar char="■"/>
              <a:defRPr/>
            </a:lvl6pPr>
            <a:lvl7pPr lvl="6" rtl="0" algn="ctr">
              <a:lnSpc>
                <a:spcPct val="100000"/>
              </a:lnSpc>
              <a:spcBef>
                <a:spcPts val="0"/>
              </a:spcBef>
              <a:spcAft>
                <a:spcPts val="0"/>
              </a:spcAft>
              <a:buSzPts val="1200"/>
              <a:buChar char="●"/>
              <a:defRPr/>
            </a:lvl7pPr>
            <a:lvl8pPr lvl="7" rtl="0" algn="ctr">
              <a:lnSpc>
                <a:spcPct val="100000"/>
              </a:lnSpc>
              <a:spcBef>
                <a:spcPts val="0"/>
              </a:spcBef>
              <a:spcAft>
                <a:spcPts val="0"/>
              </a:spcAft>
              <a:buSzPts val="1200"/>
              <a:buChar char="○"/>
              <a:defRPr/>
            </a:lvl8pPr>
            <a:lvl9pPr lvl="8" rtl="0" algn="ctr">
              <a:lnSpc>
                <a:spcPct val="100000"/>
              </a:lnSpc>
              <a:spcBef>
                <a:spcPts val="0"/>
              </a:spcBef>
              <a:spcAft>
                <a:spcPts val="0"/>
              </a:spcAft>
              <a:buSzPts val="1200"/>
              <a:buChar char="■"/>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619" name="Shape 619"/>
        <p:cNvGrpSpPr/>
        <p:nvPr/>
      </p:nvGrpSpPr>
      <p:grpSpPr>
        <a:xfrm>
          <a:off x="0" y="0"/>
          <a:ext cx="0" cy="0"/>
          <a:chOff x="0" y="0"/>
          <a:chExt cx="0" cy="0"/>
        </a:xfrm>
      </p:grpSpPr>
      <p:grpSp>
        <p:nvGrpSpPr>
          <p:cNvPr id="620" name="Google Shape;620;p18"/>
          <p:cNvGrpSpPr/>
          <p:nvPr/>
        </p:nvGrpSpPr>
        <p:grpSpPr>
          <a:xfrm>
            <a:off x="175079" y="2761901"/>
            <a:ext cx="8738488" cy="2279601"/>
            <a:chOff x="175079" y="2761901"/>
            <a:chExt cx="8738488" cy="2279601"/>
          </a:xfrm>
        </p:grpSpPr>
        <p:sp>
          <p:nvSpPr>
            <p:cNvPr id="621" name="Google Shape;621;p18"/>
            <p:cNvSpPr/>
            <p:nvPr/>
          </p:nvSpPr>
          <p:spPr>
            <a:xfrm>
              <a:off x="175079" y="2761901"/>
              <a:ext cx="418265" cy="2062183"/>
            </a:xfrm>
            <a:custGeom>
              <a:rect b="b" l="l" r="r" t="t"/>
              <a:pathLst>
                <a:path extrusionOk="0" h="32836" w="6660">
                  <a:moveTo>
                    <a:pt x="3145" y="1"/>
                  </a:moveTo>
                  <a:cubicBezTo>
                    <a:pt x="3105" y="1"/>
                    <a:pt x="3085" y="53"/>
                    <a:pt x="3077" y="94"/>
                  </a:cubicBezTo>
                  <a:cubicBezTo>
                    <a:pt x="3013" y="484"/>
                    <a:pt x="2937" y="894"/>
                    <a:pt x="3010" y="1281"/>
                  </a:cubicBezTo>
                  <a:cubicBezTo>
                    <a:pt x="3091" y="1707"/>
                    <a:pt x="3171" y="2130"/>
                    <a:pt x="3273" y="2551"/>
                  </a:cubicBezTo>
                  <a:cubicBezTo>
                    <a:pt x="3511" y="3526"/>
                    <a:pt x="3775" y="4529"/>
                    <a:pt x="3623" y="5540"/>
                  </a:cubicBezTo>
                  <a:cubicBezTo>
                    <a:pt x="3591" y="5759"/>
                    <a:pt x="3572" y="5980"/>
                    <a:pt x="3534" y="6199"/>
                  </a:cubicBezTo>
                  <a:cubicBezTo>
                    <a:pt x="3434" y="6784"/>
                    <a:pt x="3301" y="7363"/>
                    <a:pt x="3241" y="7954"/>
                  </a:cubicBezTo>
                  <a:cubicBezTo>
                    <a:pt x="3207" y="8293"/>
                    <a:pt x="3249" y="8638"/>
                    <a:pt x="3285" y="8982"/>
                  </a:cubicBezTo>
                  <a:cubicBezTo>
                    <a:pt x="3038" y="8622"/>
                    <a:pt x="2695" y="8364"/>
                    <a:pt x="2343" y="8070"/>
                  </a:cubicBezTo>
                  <a:cubicBezTo>
                    <a:pt x="1811" y="7625"/>
                    <a:pt x="1237" y="7158"/>
                    <a:pt x="782" y="6629"/>
                  </a:cubicBezTo>
                  <a:cubicBezTo>
                    <a:pt x="278" y="6045"/>
                    <a:pt x="289" y="5395"/>
                    <a:pt x="133" y="4682"/>
                  </a:cubicBezTo>
                  <a:cubicBezTo>
                    <a:pt x="130" y="4672"/>
                    <a:pt x="123" y="4668"/>
                    <a:pt x="115" y="4668"/>
                  </a:cubicBezTo>
                  <a:cubicBezTo>
                    <a:pt x="105" y="4668"/>
                    <a:pt x="95" y="4674"/>
                    <a:pt x="94" y="4686"/>
                  </a:cubicBezTo>
                  <a:cubicBezTo>
                    <a:pt x="81" y="5270"/>
                    <a:pt x="101" y="5914"/>
                    <a:pt x="367" y="6448"/>
                  </a:cubicBezTo>
                  <a:cubicBezTo>
                    <a:pt x="643" y="7001"/>
                    <a:pt x="1155" y="7415"/>
                    <a:pt x="1586" y="7843"/>
                  </a:cubicBezTo>
                  <a:cubicBezTo>
                    <a:pt x="2061" y="8316"/>
                    <a:pt x="2616" y="8810"/>
                    <a:pt x="2946" y="9402"/>
                  </a:cubicBezTo>
                  <a:cubicBezTo>
                    <a:pt x="3104" y="9688"/>
                    <a:pt x="3251" y="9991"/>
                    <a:pt x="3348" y="10307"/>
                  </a:cubicBezTo>
                  <a:cubicBezTo>
                    <a:pt x="3349" y="10485"/>
                    <a:pt x="3347" y="10663"/>
                    <a:pt x="3339" y="10841"/>
                  </a:cubicBezTo>
                  <a:cubicBezTo>
                    <a:pt x="3325" y="11199"/>
                    <a:pt x="3380" y="11554"/>
                    <a:pt x="3394" y="11913"/>
                  </a:cubicBezTo>
                  <a:cubicBezTo>
                    <a:pt x="3410" y="12318"/>
                    <a:pt x="3406" y="12723"/>
                    <a:pt x="3415" y="13127"/>
                  </a:cubicBezTo>
                  <a:cubicBezTo>
                    <a:pt x="3444" y="14386"/>
                    <a:pt x="3502" y="15699"/>
                    <a:pt x="3390" y="16950"/>
                  </a:cubicBezTo>
                  <a:cubicBezTo>
                    <a:pt x="3340" y="17512"/>
                    <a:pt x="3291" y="18075"/>
                    <a:pt x="3242" y="18637"/>
                  </a:cubicBezTo>
                  <a:cubicBezTo>
                    <a:pt x="3202" y="19103"/>
                    <a:pt x="3162" y="19569"/>
                    <a:pt x="3121" y="20036"/>
                  </a:cubicBezTo>
                  <a:cubicBezTo>
                    <a:pt x="2918" y="19630"/>
                    <a:pt x="2602" y="19230"/>
                    <a:pt x="2484" y="18860"/>
                  </a:cubicBezTo>
                  <a:cubicBezTo>
                    <a:pt x="2309" y="18317"/>
                    <a:pt x="2174" y="17712"/>
                    <a:pt x="1572" y="17517"/>
                  </a:cubicBezTo>
                  <a:cubicBezTo>
                    <a:pt x="1571" y="17516"/>
                    <a:pt x="1569" y="17516"/>
                    <a:pt x="1567" y="17516"/>
                  </a:cubicBezTo>
                  <a:cubicBezTo>
                    <a:pt x="1554" y="17516"/>
                    <a:pt x="1545" y="17534"/>
                    <a:pt x="1556" y="17544"/>
                  </a:cubicBezTo>
                  <a:cubicBezTo>
                    <a:pt x="1978" y="17911"/>
                    <a:pt x="2045" y="18413"/>
                    <a:pt x="2147" y="18915"/>
                  </a:cubicBezTo>
                  <a:cubicBezTo>
                    <a:pt x="1537" y="18398"/>
                    <a:pt x="779" y="18074"/>
                    <a:pt x="34" y="17802"/>
                  </a:cubicBezTo>
                  <a:cubicBezTo>
                    <a:pt x="31" y="17801"/>
                    <a:pt x="29" y="17801"/>
                    <a:pt x="27" y="17801"/>
                  </a:cubicBezTo>
                  <a:cubicBezTo>
                    <a:pt x="9" y="17801"/>
                    <a:pt x="1" y="17829"/>
                    <a:pt x="19" y="17840"/>
                  </a:cubicBezTo>
                  <a:cubicBezTo>
                    <a:pt x="863" y="18352"/>
                    <a:pt x="1764" y="18835"/>
                    <a:pt x="2336" y="19674"/>
                  </a:cubicBezTo>
                  <a:cubicBezTo>
                    <a:pt x="2596" y="20054"/>
                    <a:pt x="2734" y="20477"/>
                    <a:pt x="2906" y="20899"/>
                  </a:cubicBezTo>
                  <a:cubicBezTo>
                    <a:pt x="2949" y="21003"/>
                    <a:pt x="2984" y="21112"/>
                    <a:pt x="3025" y="21217"/>
                  </a:cubicBezTo>
                  <a:cubicBezTo>
                    <a:pt x="2986" y="21899"/>
                    <a:pt x="3017" y="22576"/>
                    <a:pt x="3026" y="23263"/>
                  </a:cubicBezTo>
                  <a:cubicBezTo>
                    <a:pt x="3044" y="24883"/>
                    <a:pt x="3043" y="26504"/>
                    <a:pt x="3021" y="28125"/>
                  </a:cubicBezTo>
                  <a:cubicBezTo>
                    <a:pt x="3009" y="28951"/>
                    <a:pt x="2993" y="29778"/>
                    <a:pt x="2971" y="30603"/>
                  </a:cubicBezTo>
                  <a:cubicBezTo>
                    <a:pt x="2955" y="31193"/>
                    <a:pt x="2881" y="32149"/>
                    <a:pt x="3314" y="32625"/>
                  </a:cubicBezTo>
                  <a:cubicBezTo>
                    <a:pt x="3439" y="32762"/>
                    <a:pt x="3638" y="32836"/>
                    <a:pt x="3827" y="32836"/>
                  </a:cubicBezTo>
                  <a:cubicBezTo>
                    <a:pt x="4101" y="32836"/>
                    <a:pt x="4353" y="32682"/>
                    <a:pt x="4327" y="32344"/>
                  </a:cubicBezTo>
                  <a:cubicBezTo>
                    <a:pt x="4214" y="31639"/>
                    <a:pt x="4219" y="30894"/>
                    <a:pt x="4174" y="30182"/>
                  </a:cubicBezTo>
                  <a:cubicBezTo>
                    <a:pt x="3975" y="27041"/>
                    <a:pt x="3938" y="23855"/>
                    <a:pt x="3971" y="20702"/>
                  </a:cubicBezTo>
                  <a:cubicBezTo>
                    <a:pt x="3979" y="19398"/>
                    <a:pt x="4104" y="18100"/>
                    <a:pt x="4146" y="16795"/>
                  </a:cubicBezTo>
                  <a:cubicBezTo>
                    <a:pt x="4148" y="16726"/>
                    <a:pt x="4151" y="16657"/>
                    <a:pt x="4153" y="16589"/>
                  </a:cubicBezTo>
                  <a:cubicBezTo>
                    <a:pt x="4229" y="16363"/>
                    <a:pt x="4253" y="16106"/>
                    <a:pt x="4343" y="15890"/>
                  </a:cubicBezTo>
                  <a:cubicBezTo>
                    <a:pt x="4513" y="15482"/>
                    <a:pt x="4800" y="15123"/>
                    <a:pt x="5028" y="14747"/>
                  </a:cubicBezTo>
                  <a:cubicBezTo>
                    <a:pt x="5148" y="14551"/>
                    <a:pt x="5251" y="14348"/>
                    <a:pt x="5421" y="14189"/>
                  </a:cubicBezTo>
                  <a:cubicBezTo>
                    <a:pt x="5569" y="14049"/>
                    <a:pt x="5753" y="13941"/>
                    <a:pt x="5911" y="13810"/>
                  </a:cubicBezTo>
                  <a:cubicBezTo>
                    <a:pt x="6194" y="13575"/>
                    <a:pt x="6456" y="13321"/>
                    <a:pt x="6655" y="13010"/>
                  </a:cubicBezTo>
                  <a:cubicBezTo>
                    <a:pt x="6660" y="13002"/>
                    <a:pt x="6653" y="12994"/>
                    <a:pt x="6646" y="12994"/>
                  </a:cubicBezTo>
                  <a:cubicBezTo>
                    <a:pt x="6644" y="12994"/>
                    <a:pt x="6642" y="12995"/>
                    <a:pt x="6640" y="12996"/>
                  </a:cubicBezTo>
                  <a:lnTo>
                    <a:pt x="6639" y="12996"/>
                  </a:lnTo>
                  <a:cubicBezTo>
                    <a:pt x="6253" y="13305"/>
                    <a:pt x="5901" y="13644"/>
                    <a:pt x="5491" y="13924"/>
                  </a:cubicBezTo>
                  <a:cubicBezTo>
                    <a:pt x="5212" y="14116"/>
                    <a:pt x="5002" y="14326"/>
                    <a:pt x="4796" y="14593"/>
                  </a:cubicBezTo>
                  <a:cubicBezTo>
                    <a:pt x="4582" y="14872"/>
                    <a:pt x="4361" y="15155"/>
                    <a:pt x="4168" y="15454"/>
                  </a:cubicBezTo>
                  <a:lnTo>
                    <a:pt x="4168" y="15276"/>
                  </a:lnTo>
                  <a:cubicBezTo>
                    <a:pt x="4166" y="14067"/>
                    <a:pt x="4119" y="12860"/>
                    <a:pt x="4051" y="11654"/>
                  </a:cubicBezTo>
                  <a:cubicBezTo>
                    <a:pt x="4019" y="11071"/>
                    <a:pt x="3969" y="10519"/>
                    <a:pt x="3866" y="9946"/>
                  </a:cubicBezTo>
                  <a:cubicBezTo>
                    <a:pt x="3766" y="9383"/>
                    <a:pt x="3723" y="8810"/>
                    <a:pt x="3737" y="8239"/>
                  </a:cubicBezTo>
                  <a:cubicBezTo>
                    <a:pt x="3748" y="7777"/>
                    <a:pt x="3813" y="7321"/>
                    <a:pt x="3880" y="6865"/>
                  </a:cubicBezTo>
                  <a:cubicBezTo>
                    <a:pt x="3887" y="6847"/>
                    <a:pt x="3890" y="6826"/>
                    <a:pt x="3891" y="6803"/>
                  </a:cubicBezTo>
                  <a:cubicBezTo>
                    <a:pt x="3892" y="6795"/>
                    <a:pt x="3892" y="6787"/>
                    <a:pt x="3893" y="6780"/>
                  </a:cubicBezTo>
                  <a:cubicBezTo>
                    <a:pt x="3907" y="6689"/>
                    <a:pt x="3920" y="6600"/>
                    <a:pt x="3933" y="6511"/>
                  </a:cubicBezTo>
                  <a:cubicBezTo>
                    <a:pt x="4023" y="6129"/>
                    <a:pt x="4245" y="5813"/>
                    <a:pt x="4490" y="5489"/>
                  </a:cubicBezTo>
                  <a:cubicBezTo>
                    <a:pt x="4700" y="5212"/>
                    <a:pt x="5001" y="4946"/>
                    <a:pt x="5070" y="4590"/>
                  </a:cubicBezTo>
                  <a:cubicBezTo>
                    <a:pt x="5149" y="4185"/>
                    <a:pt x="5075" y="3758"/>
                    <a:pt x="5171" y="3353"/>
                  </a:cubicBezTo>
                  <a:cubicBezTo>
                    <a:pt x="5258" y="2983"/>
                    <a:pt x="5458" y="2617"/>
                    <a:pt x="5605" y="2267"/>
                  </a:cubicBezTo>
                  <a:cubicBezTo>
                    <a:pt x="5613" y="2248"/>
                    <a:pt x="5596" y="2235"/>
                    <a:pt x="5580" y="2235"/>
                  </a:cubicBezTo>
                  <a:cubicBezTo>
                    <a:pt x="5572" y="2235"/>
                    <a:pt x="5563" y="2238"/>
                    <a:pt x="5558" y="2246"/>
                  </a:cubicBezTo>
                  <a:cubicBezTo>
                    <a:pt x="5332" y="2599"/>
                    <a:pt x="5060" y="2951"/>
                    <a:pt x="4946" y="3361"/>
                  </a:cubicBezTo>
                  <a:cubicBezTo>
                    <a:pt x="4838" y="3748"/>
                    <a:pt x="4897" y="4187"/>
                    <a:pt x="4767" y="4565"/>
                  </a:cubicBezTo>
                  <a:cubicBezTo>
                    <a:pt x="4661" y="4877"/>
                    <a:pt x="4354" y="5135"/>
                    <a:pt x="4098" y="5396"/>
                  </a:cubicBezTo>
                  <a:cubicBezTo>
                    <a:pt x="4114" y="5285"/>
                    <a:pt x="4128" y="5173"/>
                    <a:pt x="4135" y="5061"/>
                  </a:cubicBezTo>
                  <a:cubicBezTo>
                    <a:pt x="4180" y="4402"/>
                    <a:pt x="3904" y="3728"/>
                    <a:pt x="3736" y="3090"/>
                  </a:cubicBezTo>
                  <a:cubicBezTo>
                    <a:pt x="3737" y="2789"/>
                    <a:pt x="3555" y="2399"/>
                    <a:pt x="3478" y="2107"/>
                  </a:cubicBezTo>
                  <a:cubicBezTo>
                    <a:pt x="3302" y="1439"/>
                    <a:pt x="3142" y="810"/>
                    <a:pt x="3198" y="111"/>
                  </a:cubicBezTo>
                  <a:cubicBezTo>
                    <a:pt x="3202" y="67"/>
                    <a:pt x="3195" y="8"/>
                    <a:pt x="3151" y="1"/>
                  </a:cubicBezTo>
                  <a:cubicBezTo>
                    <a:pt x="3149" y="1"/>
                    <a:pt x="3147" y="1"/>
                    <a:pt x="3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18"/>
            <p:cNvSpPr/>
            <p:nvPr/>
          </p:nvSpPr>
          <p:spPr>
            <a:xfrm flipH="1">
              <a:off x="8457786" y="3071383"/>
              <a:ext cx="455780" cy="1970119"/>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 name="Google Shape;623;p18"/>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 name="Google Shape;624;p18"/>
          <p:cNvGrpSpPr/>
          <p:nvPr/>
        </p:nvGrpSpPr>
        <p:grpSpPr>
          <a:xfrm>
            <a:off x="-87475" y="4490071"/>
            <a:ext cx="9318938" cy="1058359"/>
            <a:chOff x="-87475" y="4490071"/>
            <a:chExt cx="9318938" cy="1058359"/>
          </a:xfrm>
        </p:grpSpPr>
        <p:sp>
          <p:nvSpPr>
            <p:cNvPr id="625" name="Google Shape;625;p18"/>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8"/>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 name="Google Shape;627;p18"/>
          <p:cNvGrpSpPr/>
          <p:nvPr/>
        </p:nvGrpSpPr>
        <p:grpSpPr>
          <a:xfrm>
            <a:off x="-258669" y="1162700"/>
            <a:ext cx="9468493" cy="4256582"/>
            <a:chOff x="-258669" y="1162700"/>
            <a:chExt cx="9468493" cy="4256582"/>
          </a:xfrm>
        </p:grpSpPr>
        <p:sp>
          <p:nvSpPr>
            <p:cNvPr id="628" name="Google Shape;628;p18"/>
            <p:cNvSpPr/>
            <p:nvPr/>
          </p:nvSpPr>
          <p:spPr>
            <a:xfrm>
              <a:off x="-258669" y="1162700"/>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18"/>
            <p:cNvSpPr/>
            <p:nvPr/>
          </p:nvSpPr>
          <p:spPr>
            <a:xfrm>
              <a:off x="8502667" y="1805712"/>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 name="Google Shape;630;p18"/>
          <p:cNvGrpSpPr/>
          <p:nvPr/>
        </p:nvGrpSpPr>
        <p:grpSpPr>
          <a:xfrm>
            <a:off x="92913" y="4840791"/>
            <a:ext cx="8570182" cy="455605"/>
            <a:chOff x="92913" y="4840791"/>
            <a:chExt cx="8570182" cy="455605"/>
          </a:xfrm>
        </p:grpSpPr>
        <p:sp>
          <p:nvSpPr>
            <p:cNvPr id="631" name="Google Shape;631;p18"/>
            <p:cNvSpPr/>
            <p:nvPr/>
          </p:nvSpPr>
          <p:spPr>
            <a:xfrm flipH="1">
              <a:off x="7745883" y="4917949"/>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8"/>
            <p:cNvSpPr/>
            <p:nvPr/>
          </p:nvSpPr>
          <p:spPr>
            <a:xfrm flipH="1">
              <a:off x="5638189" y="5119272"/>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8"/>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18"/>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18"/>
            <p:cNvSpPr/>
            <p:nvPr/>
          </p:nvSpPr>
          <p:spPr>
            <a:xfrm flipH="1">
              <a:off x="6835280" y="51057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8"/>
            <p:cNvSpPr/>
            <p:nvPr/>
          </p:nvSpPr>
          <p:spPr>
            <a:xfrm flipH="1">
              <a:off x="8536457" y="4975025"/>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8"/>
            <p:cNvSpPr/>
            <p:nvPr/>
          </p:nvSpPr>
          <p:spPr>
            <a:xfrm flipH="1">
              <a:off x="8621320" y="501965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8"/>
            <p:cNvSpPr/>
            <p:nvPr/>
          </p:nvSpPr>
          <p:spPr>
            <a:xfrm flipH="1">
              <a:off x="7005621" y="52632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8"/>
            <p:cNvSpPr/>
            <p:nvPr/>
          </p:nvSpPr>
          <p:spPr>
            <a:xfrm flipH="1">
              <a:off x="3080125" y="4966241"/>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8"/>
            <p:cNvSpPr/>
            <p:nvPr/>
          </p:nvSpPr>
          <p:spPr>
            <a:xfrm flipH="1">
              <a:off x="3012451" y="49293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18"/>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18"/>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8"/>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8"/>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8"/>
            <p:cNvSpPr/>
            <p:nvPr/>
          </p:nvSpPr>
          <p:spPr>
            <a:xfrm flipH="1">
              <a:off x="8188144" y="51479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18"/>
            <p:cNvSpPr/>
            <p:nvPr/>
          </p:nvSpPr>
          <p:spPr>
            <a:xfrm flipH="1">
              <a:off x="5691219" y="4840791"/>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18"/>
            <p:cNvSpPr/>
            <p:nvPr/>
          </p:nvSpPr>
          <p:spPr>
            <a:xfrm flipH="1">
              <a:off x="1298015" y="5065535"/>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18"/>
            <p:cNvSpPr/>
            <p:nvPr/>
          </p:nvSpPr>
          <p:spPr>
            <a:xfrm flipH="1">
              <a:off x="1230264" y="5028615"/>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18"/>
            <p:cNvSpPr/>
            <p:nvPr/>
          </p:nvSpPr>
          <p:spPr>
            <a:xfrm flipH="1">
              <a:off x="1032295" y="5212242"/>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8"/>
            <p:cNvSpPr/>
            <p:nvPr/>
          </p:nvSpPr>
          <p:spPr>
            <a:xfrm flipH="1">
              <a:off x="1613024" y="4954299"/>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8"/>
            <p:cNvSpPr/>
            <p:nvPr/>
          </p:nvSpPr>
          <p:spPr>
            <a:xfrm flipH="1">
              <a:off x="6285390" y="5069798"/>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8"/>
            <p:cNvSpPr/>
            <p:nvPr/>
          </p:nvSpPr>
          <p:spPr>
            <a:xfrm flipH="1">
              <a:off x="3431237" y="4915529"/>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 name="Google Shape;653;p18"/>
            <p:cNvGrpSpPr/>
            <p:nvPr/>
          </p:nvGrpSpPr>
          <p:grpSpPr>
            <a:xfrm flipH="1">
              <a:off x="92913" y="5072273"/>
              <a:ext cx="756670" cy="190690"/>
              <a:chOff x="2825250" y="2728075"/>
              <a:chExt cx="245425" cy="61850"/>
            </a:xfrm>
          </p:grpSpPr>
          <p:sp>
            <p:nvSpPr>
              <p:cNvPr id="654" name="Google Shape;654;p18"/>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8"/>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8"/>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7" name="Google Shape;657;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58" name="Google Shape;658;p18"/>
          <p:cNvSpPr txBox="1"/>
          <p:nvPr>
            <p:ph idx="1" type="subTitle"/>
          </p:nvPr>
        </p:nvSpPr>
        <p:spPr>
          <a:xfrm>
            <a:off x="714975" y="1967225"/>
            <a:ext cx="2337300" cy="691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659" name="Google Shape;659;p18"/>
          <p:cNvSpPr txBox="1"/>
          <p:nvPr>
            <p:ph idx="2" type="subTitle"/>
          </p:nvPr>
        </p:nvSpPr>
        <p:spPr>
          <a:xfrm>
            <a:off x="714975" y="2588100"/>
            <a:ext cx="2337300" cy="174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60" name="Google Shape;660;p18"/>
          <p:cNvSpPr txBox="1"/>
          <p:nvPr>
            <p:ph idx="3" type="subTitle"/>
          </p:nvPr>
        </p:nvSpPr>
        <p:spPr>
          <a:xfrm>
            <a:off x="3403350" y="2588100"/>
            <a:ext cx="2337300" cy="174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61" name="Google Shape;661;p18"/>
          <p:cNvSpPr txBox="1"/>
          <p:nvPr>
            <p:ph idx="4" type="subTitle"/>
          </p:nvPr>
        </p:nvSpPr>
        <p:spPr>
          <a:xfrm>
            <a:off x="6086625" y="2588100"/>
            <a:ext cx="2337300" cy="174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662" name="Google Shape;662;p18"/>
          <p:cNvSpPr txBox="1"/>
          <p:nvPr>
            <p:ph idx="5" type="subTitle"/>
          </p:nvPr>
        </p:nvSpPr>
        <p:spPr>
          <a:xfrm>
            <a:off x="3403350" y="1967225"/>
            <a:ext cx="2337300" cy="691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Raleway"/>
              <a:buNone/>
              <a:defRPr b="1" sz="1800">
                <a:solidFill>
                  <a:schemeClr val="dk1"/>
                </a:solidFill>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663" name="Google Shape;663;p18"/>
          <p:cNvSpPr txBox="1"/>
          <p:nvPr>
            <p:ph idx="6" type="subTitle"/>
          </p:nvPr>
        </p:nvSpPr>
        <p:spPr>
          <a:xfrm>
            <a:off x="6086625" y="1967225"/>
            <a:ext cx="2337300" cy="6918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dk1"/>
              </a:buClr>
              <a:buSzPts val="2400"/>
              <a:buFont typeface="Raleway"/>
              <a:buNone/>
              <a:defRPr b="1" sz="1800">
                <a:solidFill>
                  <a:schemeClr val="dk1"/>
                </a:solidFill>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BLANK_1_1_1_2_1">
    <p:spTree>
      <p:nvGrpSpPr>
        <p:cNvPr id="664" name="Shape 664"/>
        <p:cNvGrpSpPr/>
        <p:nvPr/>
      </p:nvGrpSpPr>
      <p:grpSpPr>
        <a:xfrm>
          <a:off x="0" y="0"/>
          <a:ext cx="0" cy="0"/>
          <a:chOff x="0" y="0"/>
          <a:chExt cx="0" cy="0"/>
        </a:xfrm>
      </p:grpSpPr>
      <p:grpSp>
        <p:nvGrpSpPr>
          <p:cNvPr id="665" name="Google Shape;665;p19"/>
          <p:cNvGrpSpPr/>
          <p:nvPr/>
        </p:nvGrpSpPr>
        <p:grpSpPr>
          <a:xfrm>
            <a:off x="201650" y="3129871"/>
            <a:ext cx="8735196" cy="2236375"/>
            <a:chOff x="201650" y="3129871"/>
            <a:chExt cx="8735196" cy="2236375"/>
          </a:xfrm>
        </p:grpSpPr>
        <p:sp>
          <p:nvSpPr>
            <p:cNvPr id="666" name="Google Shape;666;p19"/>
            <p:cNvSpPr/>
            <p:nvPr/>
          </p:nvSpPr>
          <p:spPr>
            <a:xfrm>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9"/>
            <p:cNvSpPr/>
            <p:nvPr/>
          </p:nvSpPr>
          <p:spPr>
            <a:xfrm>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 name="Google Shape;668;p19"/>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 name="Google Shape;669;p19"/>
          <p:cNvGrpSpPr/>
          <p:nvPr/>
        </p:nvGrpSpPr>
        <p:grpSpPr>
          <a:xfrm>
            <a:off x="-87475" y="4490071"/>
            <a:ext cx="9318938" cy="1058359"/>
            <a:chOff x="-87475" y="4490071"/>
            <a:chExt cx="9318938" cy="1058359"/>
          </a:xfrm>
        </p:grpSpPr>
        <p:sp>
          <p:nvSpPr>
            <p:cNvPr id="670" name="Google Shape;670;p19"/>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19"/>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 name="Google Shape;672;p19"/>
          <p:cNvGrpSpPr/>
          <p:nvPr/>
        </p:nvGrpSpPr>
        <p:grpSpPr>
          <a:xfrm>
            <a:off x="92913" y="4703637"/>
            <a:ext cx="9018874" cy="638477"/>
            <a:chOff x="92913" y="4703637"/>
            <a:chExt cx="9018874" cy="638477"/>
          </a:xfrm>
        </p:grpSpPr>
        <p:sp>
          <p:nvSpPr>
            <p:cNvPr id="673" name="Google Shape;673;p19"/>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9"/>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9"/>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9"/>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9"/>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9"/>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9"/>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9"/>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9"/>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9"/>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9"/>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9"/>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9"/>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9"/>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9"/>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19"/>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19"/>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9"/>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9"/>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9"/>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9"/>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19"/>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 name="Google Shape;695;p19"/>
            <p:cNvGrpSpPr/>
            <p:nvPr/>
          </p:nvGrpSpPr>
          <p:grpSpPr>
            <a:xfrm flipH="1">
              <a:off x="92913" y="5031373"/>
              <a:ext cx="1251970" cy="231590"/>
              <a:chOff x="2664600" y="2714809"/>
              <a:chExt cx="406075" cy="75116"/>
            </a:xfrm>
          </p:grpSpPr>
          <p:sp>
            <p:nvSpPr>
              <p:cNvPr id="696" name="Google Shape;696;p19"/>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9"/>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9"/>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9" name="Google Shape;699;p19"/>
          <p:cNvGrpSpPr/>
          <p:nvPr/>
        </p:nvGrpSpPr>
        <p:grpSpPr>
          <a:xfrm>
            <a:off x="-324525" y="767863"/>
            <a:ext cx="9793060" cy="4499775"/>
            <a:chOff x="-324525" y="767863"/>
            <a:chExt cx="9793060" cy="4499775"/>
          </a:xfrm>
        </p:grpSpPr>
        <p:sp>
          <p:nvSpPr>
            <p:cNvPr id="700" name="Google Shape;700;p19"/>
            <p:cNvSpPr/>
            <p:nvPr/>
          </p:nvSpPr>
          <p:spPr>
            <a:xfrm>
              <a:off x="-324525" y="1204950"/>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9"/>
            <p:cNvSpPr/>
            <p:nvPr/>
          </p:nvSpPr>
          <p:spPr>
            <a:xfrm flipH="1">
              <a:off x="8613156" y="76786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 name="Google Shape;702;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03" name="Google Shape;703;p19"/>
          <p:cNvSpPr txBox="1"/>
          <p:nvPr>
            <p:ph idx="1" type="subTitle"/>
          </p:nvPr>
        </p:nvSpPr>
        <p:spPr>
          <a:xfrm>
            <a:off x="2588863" y="1632753"/>
            <a:ext cx="5138100" cy="405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latin typeface="Mulish"/>
                <a:ea typeface="Mulish"/>
                <a:cs typeface="Mulish"/>
                <a:sym typeface="Mulish"/>
              </a:defRPr>
            </a:lvl1pPr>
            <a:lvl2pPr lvl="1"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9pPr>
          </a:lstStyle>
          <a:p/>
        </p:txBody>
      </p:sp>
      <p:sp>
        <p:nvSpPr>
          <p:cNvPr id="704" name="Google Shape;704;p19"/>
          <p:cNvSpPr txBox="1"/>
          <p:nvPr>
            <p:ph idx="2" type="subTitle"/>
          </p:nvPr>
        </p:nvSpPr>
        <p:spPr>
          <a:xfrm>
            <a:off x="2588863" y="2842537"/>
            <a:ext cx="5138100" cy="405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latin typeface="Mulish"/>
                <a:ea typeface="Mulish"/>
                <a:cs typeface="Mulish"/>
                <a:sym typeface="Mulish"/>
              </a:defRPr>
            </a:lvl1pPr>
            <a:lvl2pPr lvl="1"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9pPr>
          </a:lstStyle>
          <a:p/>
        </p:txBody>
      </p:sp>
      <p:sp>
        <p:nvSpPr>
          <p:cNvPr id="705" name="Google Shape;705;p19"/>
          <p:cNvSpPr txBox="1"/>
          <p:nvPr>
            <p:ph idx="3" type="subTitle"/>
          </p:nvPr>
        </p:nvSpPr>
        <p:spPr>
          <a:xfrm>
            <a:off x="2588863" y="4052471"/>
            <a:ext cx="5138100" cy="4053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2400"/>
              <a:buFont typeface="Raleway"/>
              <a:buNone/>
              <a:defRPr b="1" sz="1800">
                <a:latin typeface="Mulish"/>
                <a:ea typeface="Mulish"/>
                <a:cs typeface="Mulish"/>
                <a:sym typeface="Mulish"/>
              </a:defRPr>
            </a:lvl1pPr>
            <a:lvl2pPr lvl="1"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2pPr>
            <a:lvl3pPr lvl="2"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3pPr>
            <a:lvl4pPr lvl="3"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4pPr>
            <a:lvl5pPr lvl="4"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5pPr>
            <a:lvl6pPr lvl="5"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6pPr>
            <a:lvl7pPr lvl="6"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7pPr>
            <a:lvl8pPr lvl="7"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8pPr>
            <a:lvl9pPr lvl="8" rtl="0">
              <a:lnSpc>
                <a:spcPct val="100000"/>
              </a:lnSpc>
              <a:spcBef>
                <a:spcPts val="0"/>
              </a:spcBef>
              <a:spcAft>
                <a:spcPts val="0"/>
              </a:spcAft>
              <a:buClr>
                <a:schemeClr val="dk1"/>
              </a:buClr>
              <a:buSzPts val="2400"/>
              <a:buFont typeface="Raleway"/>
              <a:buNone/>
              <a:defRPr b="1" sz="2400">
                <a:solidFill>
                  <a:schemeClr val="dk1"/>
                </a:solidFill>
                <a:latin typeface="Raleway"/>
                <a:ea typeface="Raleway"/>
                <a:cs typeface="Raleway"/>
                <a:sym typeface="Raleway"/>
              </a:defRPr>
            </a:lvl9pPr>
          </a:lstStyle>
          <a:p/>
        </p:txBody>
      </p:sp>
      <p:sp>
        <p:nvSpPr>
          <p:cNvPr id="706" name="Google Shape;706;p19"/>
          <p:cNvSpPr txBox="1"/>
          <p:nvPr>
            <p:ph idx="4" type="subTitle"/>
          </p:nvPr>
        </p:nvSpPr>
        <p:spPr>
          <a:xfrm>
            <a:off x="2588863" y="1219113"/>
            <a:ext cx="51381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07" name="Google Shape;707;p19"/>
          <p:cNvSpPr txBox="1"/>
          <p:nvPr>
            <p:ph idx="5" type="subTitle"/>
          </p:nvPr>
        </p:nvSpPr>
        <p:spPr>
          <a:xfrm>
            <a:off x="2588863" y="2428967"/>
            <a:ext cx="51381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08" name="Google Shape;708;p19"/>
          <p:cNvSpPr txBox="1"/>
          <p:nvPr>
            <p:ph idx="6" type="subTitle"/>
          </p:nvPr>
        </p:nvSpPr>
        <p:spPr>
          <a:xfrm>
            <a:off x="2588863" y="3638822"/>
            <a:ext cx="5138100" cy="458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
    <p:spTree>
      <p:nvGrpSpPr>
        <p:cNvPr id="709" name="Shape 709"/>
        <p:cNvGrpSpPr/>
        <p:nvPr/>
      </p:nvGrpSpPr>
      <p:grpSpPr>
        <a:xfrm>
          <a:off x="0" y="0"/>
          <a:ext cx="0" cy="0"/>
          <a:chOff x="0" y="0"/>
          <a:chExt cx="0" cy="0"/>
        </a:xfrm>
      </p:grpSpPr>
      <p:grpSp>
        <p:nvGrpSpPr>
          <p:cNvPr id="710" name="Google Shape;710;p20"/>
          <p:cNvGrpSpPr/>
          <p:nvPr/>
        </p:nvGrpSpPr>
        <p:grpSpPr>
          <a:xfrm>
            <a:off x="201650" y="3129871"/>
            <a:ext cx="8735196" cy="2236375"/>
            <a:chOff x="201650" y="3129871"/>
            <a:chExt cx="8735196" cy="2236375"/>
          </a:xfrm>
        </p:grpSpPr>
        <p:sp>
          <p:nvSpPr>
            <p:cNvPr id="711" name="Google Shape;711;p20"/>
            <p:cNvSpPr/>
            <p:nvPr/>
          </p:nvSpPr>
          <p:spPr>
            <a:xfrm>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0"/>
            <p:cNvSpPr/>
            <p:nvPr/>
          </p:nvSpPr>
          <p:spPr>
            <a:xfrm>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 name="Google Shape;713;p20"/>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 name="Google Shape;714;p20"/>
          <p:cNvGrpSpPr/>
          <p:nvPr/>
        </p:nvGrpSpPr>
        <p:grpSpPr>
          <a:xfrm>
            <a:off x="-87475" y="4490071"/>
            <a:ext cx="9318938" cy="1058359"/>
            <a:chOff x="-87475" y="4490071"/>
            <a:chExt cx="9318938" cy="1058359"/>
          </a:xfrm>
        </p:grpSpPr>
        <p:sp>
          <p:nvSpPr>
            <p:cNvPr id="715" name="Google Shape;715;p20"/>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0"/>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 name="Google Shape;717;p20"/>
          <p:cNvGrpSpPr/>
          <p:nvPr/>
        </p:nvGrpSpPr>
        <p:grpSpPr>
          <a:xfrm>
            <a:off x="92913" y="4703637"/>
            <a:ext cx="9018874" cy="638477"/>
            <a:chOff x="92913" y="4703637"/>
            <a:chExt cx="9018874" cy="638477"/>
          </a:xfrm>
        </p:grpSpPr>
        <p:sp>
          <p:nvSpPr>
            <p:cNvPr id="718" name="Google Shape;718;p20"/>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0"/>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0"/>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0"/>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0"/>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0"/>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0"/>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0"/>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0"/>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0"/>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0"/>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0"/>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0"/>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0"/>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0"/>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0"/>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0"/>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0"/>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0"/>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0"/>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0"/>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0"/>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 name="Google Shape;740;p20"/>
            <p:cNvGrpSpPr/>
            <p:nvPr/>
          </p:nvGrpSpPr>
          <p:grpSpPr>
            <a:xfrm flipH="1">
              <a:off x="92913" y="5031373"/>
              <a:ext cx="1251970" cy="231590"/>
              <a:chOff x="2664600" y="2714809"/>
              <a:chExt cx="406075" cy="75116"/>
            </a:xfrm>
          </p:grpSpPr>
          <p:sp>
            <p:nvSpPr>
              <p:cNvPr id="741" name="Google Shape;741;p20"/>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0"/>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0"/>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 name="Google Shape;744;p20"/>
          <p:cNvGrpSpPr/>
          <p:nvPr/>
        </p:nvGrpSpPr>
        <p:grpSpPr>
          <a:xfrm>
            <a:off x="-324525" y="767863"/>
            <a:ext cx="9793060" cy="4499775"/>
            <a:chOff x="-324525" y="767863"/>
            <a:chExt cx="9793060" cy="4499775"/>
          </a:xfrm>
        </p:grpSpPr>
        <p:sp>
          <p:nvSpPr>
            <p:cNvPr id="745" name="Google Shape;745;p20"/>
            <p:cNvSpPr/>
            <p:nvPr/>
          </p:nvSpPr>
          <p:spPr>
            <a:xfrm>
              <a:off x="-324525" y="1204950"/>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0"/>
            <p:cNvSpPr/>
            <p:nvPr/>
          </p:nvSpPr>
          <p:spPr>
            <a:xfrm flipH="1">
              <a:off x="8613156" y="76786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7" name="Google Shape;74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48" name="Google Shape;748;p20"/>
          <p:cNvSpPr txBox="1"/>
          <p:nvPr>
            <p:ph idx="1" type="subTitle"/>
          </p:nvPr>
        </p:nvSpPr>
        <p:spPr>
          <a:xfrm>
            <a:off x="796500" y="1230275"/>
            <a:ext cx="3705900" cy="5259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49" name="Google Shape;749;p20"/>
          <p:cNvSpPr txBox="1"/>
          <p:nvPr>
            <p:ph idx="2" type="subTitle"/>
          </p:nvPr>
        </p:nvSpPr>
        <p:spPr>
          <a:xfrm>
            <a:off x="796500" y="1679975"/>
            <a:ext cx="37059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0" name="Google Shape;750;p20"/>
          <p:cNvSpPr txBox="1"/>
          <p:nvPr>
            <p:ph idx="3" type="subTitle"/>
          </p:nvPr>
        </p:nvSpPr>
        <p:spPr>
          <a:xfrm>
            <a:off x="4641597" y="1679975"/>
            <a:ext cx="37059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1" name="Google Shape;751;p20"/>
          <p:cNvSpPr txBox="1"/>
          <p:nvPr>
            <p:ph idx="4" type="subTitle"/>
          </p:nvPr>
        </p:nvSpPr>
        <p:spPr>
          <a:xfrm>
            <a:off x="796500" y="3275900"/>
            <a:ext cx="37059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2" name="Google Shape;752;p20"/>
          <p:cNvSpPr txBox="1"/>
          <p:nvPr>
            <p:ph idx="5" type="subTitle"/>
          </p:nvPr>
        </p:nvSpPr>
        <p:spPr>
          <a:xfrm>
            <a:off x="4641597" y="3275900"/>
            <a:ext cx="3705900" cy="10278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53" name="Google Shape;753;p20"/>
          <p:cNvSpPr txBox="1"/>
          <p:nvPr>
            <p:ph idx="6" type="subTitle"/>
          </p:nvPr>
        </p:nvSpPr>
        <p:spPr>
          <a:xfrm>
            <a:off x="796500" y="2826200"/>
            <a:ext cx="3705900" cy="5259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54" name="Google Shape;754;p20"/>
          <p:cNvSpPr txBox="1"/>
          <p:nvPr>
            <p:ph idx="7" type="subTitle"/>
          </p:nvPr>
        </p:nvSpPr>
        <p:spPr>
          <a:xfrm>
            <a:off x="4641595" y="1230275"/>
            <a:ext cx="3705900" cy="5259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755" name="Google Shape;755;p20"/>
          <p:cNvSpPr txBox="1"/>
          <p:nvPr>
            <p:ph idx="8" type="subTitle"/>
          </p:nvPr>
        </p:nvSpPr>
        <p:spPr>
          <a:xfrm>
            <a:off x="4641595" y="2826200"/>
            <a:ext cx="3705900" cy="5259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6" name="Shape 56"/>
        <p:cNvGrpSpPr/>
        <p:nvPr/>
      </p:nvGrpSpPr>
      <p:grpSpPr>
        <a:xfrm>
          <a:off x="0" y="0"/>
          <a:ext cx="0" cy="0"/>
          <a:chOff x="0" y="0"/>
          <a:chExt cx="0" cy="0"/>
        </a:xfrm>
      </p:grpSpPr>
      <p:grpSp>
        <p:nvGrpSpPr>
          <p:cNvPr id="57" name="Google Shape;57;p3"/>
          <p:cNvGrpSpPr/>
          <p:nvPr/>
        </p:nvGrpSpPr>
        <p:grpSpPr>
          <a:xfrm>
            <a:off x="864624" y="2719909"/>
            <a:ext cx="7540269" cy="2248291"/>
            <a:chOff x="864624" y="2719909"/>
            <a:chExt cx="7540269" cy="2248291"/>
          </a:xfrm>
        </p:grpSpPr>
        <p:sp>
          <p:nvSpPr>
            <p:cNvPr id="58" name="Google Shape;58;p3"/>
            <p:cNvSpPr/>
            <p:nvPr/>
          </p:nvSpPr>
          <p:spPr>
            <a:xfrm>
              <a:off x="7961445" y="3051388"/>
              <a:ext cx="443448" cy="191681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864624" y="3137279"/>
              <a:ext cx="300369" cy="146246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2699801" y="326978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a:off x="4020054" y="3411106"/>
              <a:ext cx="259508" cy="1197396"/>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3"/>
            <p:cNvSpPr/>
            <p:nvPr/>
          </p:nvSpPr>
          <p:spPr>
            <a:xfrm>
              <a:off x="6551862" y="2719909"/>
              <a:ext cx="300377" cy="1724486"/>
            </a:xfrm>
            <a:custGeom>
              <a:rect b="b" l="l" r="r" t="t"/>
              <a:pathLst>
                <a:path extrusionOk="0" h="34366" w="5986">
                  <a:moveTo>
                    <a:pt x="3044" y="1"/>
                  </a:moveTo>
                  <a:cubicBezTo>
                    <a:pt x="3042" y="1"/>
                    <a:pt x="3039" y="1"/>
                    <a:pt x="3037" y="1"/>
                  </a:cubicBezTo>
                  <a:cubicBezTo>
                    <a:pt x="2996" y="8"/>
                    <a:pt x="2990" y="71"/>
                    <a:pt x="2995" y="117"/>
                  </a:cubicBezTo>
                  <a:cubicBezTo>
                    <a:pt x="3060" y="847"/>
                    <a:pt x="2921" y="1508"/>
                    <a:pt x="2768" y="2208"/>
                  </a:cubicBezTo>
                  <a:cubicBezTo>
                    <a:pt x="2702" y="2516"/>
                    <a:pt x="2536" y="2927"/>
                    <a:pt x="2544" y="3242"/>
                  </a:cubicBezTo>
                  <a:cubicBezTo>
                    <a:pt x="2398" y="3912"/>
                    <a:pt x="2150" y="4622"/>
                    <a:pt x="2205" y="5311"/>
                  </a:cubicBezTo>
                  <a:cubicBezTo>
                    <a:pt x="2214" y="5428"/>
                    <a:pt x="2230" y="5544"/>
                    <a:pt x="2246" y="5661"/>
                  </a:cubicBezTo>
                  <a:cubicBezTo>
                    <a:pt x="2001" y="5390"/>
                    <a:pt x="1707" y="5126"/>
                    <a:pt x="1602" y="4801"/>
                  </a:cubicBezTo>
                  <a:cubicBezTo>
                    <a:pt x="1473" y="4407"/>
                    <a:pt x="1520" y="3948"/>
                    <a:pt x="1413" y="3544"/>
                  </a:cubicBezTo>
                  <a:cubicBezTo>
                    <a:pt x="1298" y="3116"/>
                    <a:pt x="1037" y="2752"/>
                    <a:pt x="818" y="2387"/>
                  </a:cubicBezTo>
                  <a:cubicBezTo>
                    <a:pt x="813" y="2379"/>
                    <a:pt x="805" y="2376"/>
                    <a:pt x="797" y="2376"/>
                  </a:cubicBezTo>
                  <a:cubicBezTo>
                    <a:pt x="782" y="2376"/>
                    <a:pt x="766" y="2390"/>
                    <a:pt x="774" y="2409"/>
                  </a:cubicBezTo>
                  <a:cubicBezTo>
                    <a:pt x="919" y="2772"/>
                    <a:pt x="1114" y="3154"/>
                    <a:pt x="1202" y="3540"/>
                  </a:cubicBezTo>
                  <a:cubicBezTo>
                    <a:pt x="1298" y="3961"/>
                    <a:pt x="1238" y="4408"/>
                    <a:pt x="1319" y="4832"/>
                  </a:cubicBezTo>
                  <a:cubicBezTo>
                    <a:pt x="1391" y="5202"/>
                    <a:pt x="1677" y="5476"/>
                    <a:pt x="1880" y="5764"/>
                  </a:cubicBezTo>
                  <a:cubicBezTo>
                    <a:pt x="2115" y="6098"/>
                    <a:pt x="2330" y="6425"/>
                    <a:pt x="2422" y="6824"/>
                  </a:cubicBezTo>
                  <a:cubicBezTo>
                    <a:pt x="2435" y="6918"/>
                    <a:pt x="2450" y="7011"/>
                    <a:pt x="2464" y="7104"/>
                  </a:cubicBezTo>
                  <a:cubicBezTo>
                    <a:pt x="2464" y="7112"/>
                    <a:pt x="2465" y="7121"/>
                    <a:pt x="2466" y="7129"/>
                  </a:cubicBezTo>
                  <a:cubicBezTo>
                    <a:pt x="2467" y="7153"/>
                    <a:pt x="2472" y="7175"/>
                    <a:pt x="2477" y="7193"/>
                  </a:cubicBezTo>
                  <a:cubicBezTo>
                    <a:pt x="2548" y="7668"/>
                    <a:pt x="2618" y="8146"/>
                    <a:pt x="2636" y="8629"/>
                  </a:cubicBezTo>
                  <a:cubicBezTo>
                    <a:pt x="2661" y="9227"/>
                    <a:pt x="2631" y="9827"/>
                    <a:pt x="2546" y="10417"/>
                  </a:cubicBezTo>
                  <a:cubicBezTo>
                    <a:pt x="2524" y="10577"/>
                    <a:pt x="2504" y="10734"/>
                    <a:pt x="2488" y="10890"/>
                  </a:cubicBezTo>
                  <a:cubicBezTo>
                    <a:pt x="2281" y="10512"/>
                    <a:pt x="2025" y="10162"/>
                    <a:pt x="1779" y="9818"/>
                  </a:cubicBezTo>
                  <a:cubicBezTo>
                    <a:pt x="1581" y="9541"/>
                    <a:pt x="1380" y="9324"/>
                    <a:pt x="1115" y="9130"/>
                  </a:cubicBezTo>
                  <a:cubicBezTo>
                    <a:pt x="724" y="8843"/>
                    <a:pt x="387" y="8493"/>
                    <a:pt x="18" y="8175"/>
                  </a:cubicBezTo>
                  <a:cubicBezTo>
                    <a:pt x="17" y="8174"/>
                    <a:pt x="15" y="8173"/>
                    <a:pt x="13" y="8173"/>
                  </a:cubicBezTo>
                  <a:cubicBezTo>
                    <a:pt x="6" y="8173"/>
                    <a:pt x="0" y="8182"/>
                    <a:pt x="5" y="8190"/>
                  </a:cubicBezTo>
                  <a:cubicBezTo>
                    <a:pt x="198" y="8512"/>
                    <a:pt x="448" y="8774"/>
                    <a:pt x="718" y="9015"/>
                  </a:cubicBezTo>
                  <a:cubicBezTo>
                    <a:pt x="869" y="9151"/>
                    <a:pt x="1043" y="9261"/>
                    <a:pt x="1186" y="9405"/>
                  </a:cubicBezTo>
                  <a:cubicBezTo>
                    <a:pt x="1347" y="9567"/>
                    <a:pt x="1449" y="9779"/>
                    <a:pt x="1564" y="9983"/>
                  </a:cubicBezTo>
                  <a:cubicBezTo>
                    <a:pt x="1785" y="10372"/>
                    <a:pt x="2060" y="10744"/>
                    <a:pt x="2229" y="11168"/>
                  </a:cubicBezTo>
                  <a:cubicBezTo>
                    <a:pt x="2315" y="11388"/>
                    <a:pt x="2344" y="11652"/>
                    <a:pt x="2417" y="11884"/>
                  </a:cubicBezTo>
                  <a:cubicBezTo>
                    <a:pt x="2412" y="11991"/>
                    <a:pt x="2408" y="12097"/>
                    <a:pt x="2404" y="12206"/>
                  </a:cubicBezTo>
                  <a:cubicBezTo>
                    <a:pt x="2363" y="13470"/>
                    <a:pt x="2341" y="14734"/>
                    <a:pt x="2360" y="15999"/>
                  </a:cubicBezTo>
                  <a:cubicBezTo>
                    <a:pt x="2368" y="16529"/>
                    <a:pt x="2385" y="17059"/>
                    <a:pt x="2409" y="17587"/>
                  </a:cubicBezTo>
                  <a:cubicBezTo>
                    <a:pt x="2473" y="18952"/>
                    <a:pt x="2613" y="20308"/>
                    <a:pt x="2644" y="21672"/>
                  </a:cubicBezTo>
                  <a:cubicBezTo>
                    <a:pt x="2733" y="24971"/>
                    <a:pt x="2757" y="28305"/>
                    <a:pt x="2628" y="31593"/>
                  </a:cubicBezTo>
                  <a:cubicBezTo>
                    <a:pt x="2598" y="32339"/>
                    <a:pt x="2617" y="33120"/>
                    <a:pt x="2523" y="33857"/>
                  </a:cubicBezTo>
                  <a:cubicBezTo>
                    <a:pt x="2505" y="34208"/>
                    <a:pt x="2739" y="34365"/>
                    <a:pt x="2992" y="34365"/>
                  </a:cubicBezTo>
                  <a:cubicBezTo>
                    <a:pt x="3172" y="34365"/>
                    <a:pt x="3362" y="34285"/>
                    <a:pt x="3479" y="34138"/>
                  </a:cubicBezTo>
                  <a:cubicBezTo>
                    <a:pt x="3878" y="33632"/>
                    <a:pt x="3790" y="32632"/>
                    <a:pt x="3765" y="32017"/>
                  </a:cubicBezTo>
                  <a:cubicBezTo>
                    <a:pt x="3728" y="31152"/>
                    <a:pt x="3697" y="30288"/>
                    <a:pt x="3672" y="29424"/>
                  </a:cubicBezTo>
                  <a:cubicBezTo>
                    <a:pt x="3622" y="27728"/>
                    <a:pt x="3591" y="26033"/>
                    <a:pt x="3580" y="24336"/>
                  </a:cubicBezTo>
                  <a:cubicBezTo>
                    <a:pt x="3573" y="23521"/>
                    <a:pt x="3596" y="22718"/>
                    <a:pt x="3519" y="21905"/>
                  </a:cubicBezTo>
                  <a:cubicBezTo>
                    <a:pt x="3443" y="21104"/>
                    <a:pt x="3368" y="20302"/>
                    <a:pt x="3292" y="19501"/>
                  </a:cubicBezTo>
                  <a:cubicBezTo>
                    <a:pt x="3236" y="18913"/>
                    <a:pt x="3180" y="18325"/>
                    <a:pt x="3121" y="17738"/>
                  </a:cubicBezTo>
                  <a:cubicBezTo>
                    <a:pt x="3088" y="17398"/>
                    <a:pt x="3066" y="17054"/>
                    <a:pt x="3051" y="16708"/>
                  </a:cubicBezTo>
                  <a:cubicBezTo>
                    <a:pt x="3095" y="16560"/>
                    <a:pt x="3125" y="16400"/>
                    <a:pt x="3164" y="16247"/>
                  </a:cubicBezTo>
                  <a:cubicBezTo>
                    <a:pt x="3291" y="15765"/>
                    <a:pt x="3390" y="15288"/>
                    <a:pt x="3593" y="14840"/>
                  </a:cubicBezTo>
                  <a:cubicBezTo>
                    <a:pt x="3629" y="14761"/>
                    <a:pt x="3667" y="14684"/>
                    <a:pt x="3706" y="14609"/>
                  </a:cubicBezTo>
                  <a:cubicBezTo>
                    <a:pt x="3824" y="14574"/>
                    <a:pt x="3936" y="14532"/>
                    <a:pt x="4035" y="14491"/>
                  </a:cubicBezTo>
                  <a:cubicBezTo>
                    <a:pt x="4584" y="14264"/>
                    <a:pt x="5028" y="13787"/>
                    <a:pt x="5623" y="13787"/>
                  </a:cubicBezTo>
                  <a:cubicBezTo>
                    <a:pt x="5688" y="13787"/>
                    <a:pt x="5756" y="13792"/>
                    <a:pt x="5825" y="13805"/>
                  </a:cubicBezTo>
                  <a:cubicBezTo>
                    <a:pt x="5826" y="13805"/>
                    <a:pt x="5827" y="13805"/>
                    <a:pt x="5828" y="13805"/>
                  </a:cubicBezTo>
                  <a:cubicBezTo>
                    <a:pt x="5841" y="13805"/>
                    <a:pt x="5846" y="13782"/>
                    <a:pt x="5834" y="13773"/>
                  </a:cubicBezTo>
                  <a:cubicBezTo>
                    <a:pt x="5665" y="13655"/>
                    <a:pt x="5496" y="13610"/>
                    <a:pt x="5327" y="13610"/>
                  </a:cubicBezTo>
                  <a:cubicBezTo>
                    <a:pt x="4990" y="13610"/>
                    <a:pt x="4653" y="13791"/>
                    <a:pt x="4324" y="13940"/>
                  </a:cubicBezTo>
                  <a:lnTo>
                    <a:pt x="4325" y="13940"/>
                  </a:lnTo>
                  <a:cubicBezTo>
                    <a:pt x="4246" y="13977"/>
                    <a:pt x="4160" y="14005"/>
                    <a:pt x="4068" y="14027"/>
                  </a:cubicBezTo>
                  <a:cubicBezTo>
                    <a:pt x="4481" y="13453"/>
                    <a:pt x="4988" y="12992"/>
                    <a:pt x="5472" y="12520"/>
                  </a:cubicBezTo>
                  <a:cubicBezTo>
                    <a:pt x="5486" y="12507"/>
                    <a:pt x="5478" y="12480"/>
                    <a:pt x="5465" y="12480"/>
                  </a:cubicBezTo>
                  <a:cubicBezTo>
                    <a:pt x="5463" y="12480"/>
                    <a:pt x="5460" y="12481"/>
                    <a:pt x="5458" y="12482"/>
                  </a:cubicBezTo>
                  <a:cubicBezTo>
                    <a:pt x="4800" y="12909"/>
                    <a:pt x="4134" y="13400"/>
                    <a:pt x="3629" y="14114"/>
                  </a:cubicBezTo>
                  <a:cubicBezTo>
                    <a:pt x="3549" y="14226"/>
                    <a:pt x="3473" y="14345"/>
                    <a:pt x="3403" y="14468"/>
                  </a:cubicBezTo>
                  <a:cubicBezTo>
                    <a:pt x="3357" y="14551"/>
                    <a:pt x="3310" y="14634"/>
                    <a:pt x="3268" y="14719"/>
                  </a:cubicBezTo>
                  <a:cubicBezTo>
                    <a:pt x="3182" y="14885"/>
                    <a:pt x="3100" y="15055"/>
                    <a:pt x="3022" y="15229"/>
                  </a:cubicBezTo>
                  <a:cubicBezTo>
                    <a:pt x="3022" y="14729"/>
                    <a:pt x="3027" y="14229"/>
                    <a:pt x="3029" y="13738"/>
                  </a:cubicBezTo>
                  <a:cubicBezTo>
                    <a:pt x="3030" y="13315"/>
                    <a:pt x="3019" y="12891"/>
                    <a:pt x="3027" y="12469"/>
                  </a:cubicBezTo>
                  <a:cubicBezTo>
                    <a:pt x="3033" y="12092"/>
                    <a:pt x="3078" y="11719"/>
                    <a:pt x="3058" y="11345"/>
                  </a:cubicBezTo>
                  <a:cubicBezTo>
                    <a:pt x="3032" y="10863"/>
                    <a:pt x="3037" y="10379"/>
                    <a:pt x="3047" y="9896"/>
                  </a:cubicBezTo>
                  <a:cubicBezTo>
                    <a:pt x="3051" y="9642"/>
                    <a:pt x="3076" y="9385"/>
                    <a:pt x="3095" y="9130"/>
                  </a:cubicBezTo>
                  <a:cubicBezTo>
                    <a:pt x="3173" y="8900"/>
                    <a:pt x="3269" y="8677"/>
                    <a:pt x="3371" y="8462"/>
                  </a:cubicBezTo>
                  <a:cubicBezTo>
                    <a:pt x="3670" y="7839"/>
                    <a:pt x="4181" y="7313"/>
                    <a:pt x="4619" y="6811"/>
                  </a:cubicBezTo>
                  <a:cubicBezTo>
                    <a:pt x="5016" y="6357"/>
                    <a:pt x="5490" y="5916"/>
                    <a:pt x="5738" y="5333"/>
                  </a:cubicBezTo>
                  <a:cubicBezTo>
                    <a:pt x="5978" y="4771"/>
                    <a:pt x="5986" y="4096"/>
                    <a:pt x="5963" y="3486"/>
                  </a:cubicBezTo>
                  <a:cubicBezTo>
                    <a:pt x="5962" y="3474"/>
                    <a:pt x="5952" y="3467"/>
                    <a:pt x="5943" y="3467"/>
                  </a:cubicBezTo>
                  <a:cubicBezTo>
                    <a:pt x="5935" y="3467"/>
                    <a:pt x="5928" y="3471"/>
                    <a:pt x="5926" y="3481"/>
                  </a:cubicBezTo>
                  <a:cubicBezTo>
                    <a:pt x="5793" y="4231"/>
                    <a:pt x="5815" y="4910"/>
                    <a:pt x="5352" y="5530"/>
                  </a:cubicBezTo>
                  <a:cubicBezTo>
                    <a:pt x="4934" y="6088"/>
                    <a:pt x="4404" y="6587"/>
                    <a:pt x="3912" y="7062"/>
                  </a:cubicBezTo>
                  <a:cubicBezTo>
                    <a:pt x="3594" y="7367"/>
                    <a:pt x="3283" y="7639"/>
                    <a:pt x="3058" y="8006"/>
                  </a:cubicBezTo>
                  <a:cubicBezTo>
                    <a:pt x="2985" y="7498"/>
                    <a:pt x="2877" y="6997"/>
                    <a:pt x="2790" y="6492"/>
                  </a:cubicBezTo>
                  <a:cubicBezTo>
                    <a:pt x="2751" y="6263"/>
                    <a:pt x="2729" y="6032"/>
                    <a:pt x="2695" y="5804"/>
                  </a:cubicBezTo>
                  <a:cubicBezTo>
                    <a:pt x="2534" y="4748"/>
                    <a:pt x="2764" y="3695"/>
                    <a:pt x="2968" y="2671"/>
                  </a:cubicBezTo>
                  <a:cubicBezTo>
                    <a:pt x="3058" y="2228"/>
                    <a:pt x="3125" y="1785"/>
                    <a:pt x="3193" y="1338"/>
                  </a:cubicBezTo>
                  <a:cubicBezTo>
                    <a:pt x="3254" y="932"/>
                    <a:pt x="3176" y="504"/>
                    <a:pt x="3108" y="98"/>
                  </a:cubicBezTo>
                  <a:cubicBezTo>
                    <a:pt x="3101" y="55"/>
                    <a:pt x="3080" y="1"/>
                    <a:pt x="3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 name="Google Shape;63;p3"/>
          <p:cNvGrpSpPr/>
          <p:nvPr/>
        </p:nvGrpSpPr>
        <p:grpSpPr>
          <a:xfrm>
            <a:off x="-87475" y="4148613"/>
            <a:ext cx="9318938" cy="1226184"/>
            <a:chOff x="-87475" y="4148613"/>
            <a:chExt cx="9318938" cy="1226184"/>
          </a:xfrm>
        </p:grpSpPr>
        <p:sp>
          <p:nvSpPr>
            <p:cNvPr id="64" name="Google Shape;64;p3"/>
            <p:cNvSpPr/>
            <p:nvPr/>
          </p:nvSpPr>
          <p:spPr>
            <a:xfrm>
              <a:off x="-87475" y="4148613"/>
              <a:ext cx="9318938" cy="767750"/>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3"/>
            <p:cNvSpPr/>
            <p:nvPr/>
          </p:nvSpPr>
          <p:spPr>
            <a:xfrm>
              <a:off x="-87475" y="4532488"/>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 name="Google Shape;66;p3"/>
          <p:cNvGrpSpPr/>
          <p:nvPr/>
        </p:nvGrpSpPr>
        <p:grpSpPr>
          <a:xfrm>
            <a:off x="-80612" y="1194273"/>
            <a:ext cx="9311993" cy="4106481"/>
            <a:chOff x="-80612" y="1194273"/>
            <a:chExt cx="9311993" cy="4106481"/>
          </a:xfrm>
        </p:grpSpPr>
        <p:sp>
          <p:nvSpPr>
            <p:cNvPr id="67" name="Google Shape;67;p3"/>
            <p:cNvSpPr/>
            <p:nvPr/>
          </p:nvSpPr>
          <p:spPr>
            <a:xfrm>
              <a:off x="1662814" y="1781844"/>
              <a:ext cx="707141" cy="3518910"/>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3"/>
            <p:cNvSpPr/>
            <p:nvPr/>
          </p:nvSpPr>
          <p:spPr>
            <a:xfrm>
              <a:off x="7053275" y="17818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3"/>
            <p:cNvSpPr/>
            <p:nvPr/>
          </p:nvSpPr>
          <p:spPr>
            <a:xfrm flipH="1">
              <a:off x="8524232" y="1194273"/>
              <a:ext cx="707149" cy="383941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3"/>
            <p:cNvSpPr/>
            <p:nvPr/>
          </p:nvSpPr>
          <p:spPr>
            <a:xfrm flipH="1">
              <a:off x="-80612" y="14331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 name="Google Shape;71;p3"/>
          <p:cNvGrpSpPr/>
          <p:nvPr/>
        </p:nvGrpSpPr>
        <p:grpSpPr>
          <a:xfrm>
            <a:off x="269223" y="4480836"/>
            <a:ext cx="9118293" cy="699619"/>
            <a:chOff x="269223" y="4480836"/>
            <a:chExt cx="9118293" cy="699619"/>
          </a:xfrm>
        </p:grpSpPr>
        <p:sp>
          <p:nvSpPr>
            <p:cNvPr id="72" name="Google Shape;72;p3"/>
            <p:cNvSpPr/>
            <p:nvPr/>
          </p:nvSpPr>
          <p:spPr>
            <a:xfrm>
              <a:off x="3074709" y="48379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3"/>
            <p:cNvSpPr/>
            <p:nvPr/>
          </p:nvSpPr>
          <p:spPr>
            <a:xfrm>
              <a:off x="3335364" y="4696110"/>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3"/>
            <p:cNvSpPr/>
            <p:nvPr/>
          </p:nvSpPr>
          <p:spPr>
            <a:xfrm>
              <a:off x="4136476" y="4888904"/>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3"/>
            <p:cNvSpPr/>
            <p:nvPr/>
          </p:nvSpPr>
          <p:spPr>
            <a:xfrm>
              <a:off x="3781546" y="4998044"/>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3"/>
            <p:cNvSpPr/>
            <p:nvPr/>
          </p:nvSpPr>
          <p:spPr>
            <a:xfrm>
              <a:off x="2558557" y="47974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3"/>
            <p:cNvSpPr/>
            <p:nvPr/>
          </p:nvSpPr>
          <p:spPr>
            <a:xfrm>
              <a:off x="1404958" y="5065837"/>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3"/>
            <p:cNvSpPr/>
            <p:nvPr/>
          </p:nvSpPr>
          <p:spPr>
            <a:xfrm>
              <a:off x="584784" y="514350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3"/>
            <p:cNvSpPr/>
            <p:nvPr/>
          </p:nvSpPr>
          <p:spPr>
            <a:xfrm>
              <a:off x="2382358" y="49549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3"/>
            <p:cNvSpPr/>
            <p:nvPr/>
          </p:nvSpPr>
          <p:spPr>
            <a:xfrm>
              <a:off x="7859615" y="5139603"/>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3"/>
            <p:cNvSpPr/>
            <p:nvPr/>
          </p:nvSpPr>
          <p:spPr>
            <a:xfrm>
              <a:off x="5944803" y="48888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a:off x="6208485" y="49736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a:off x="5230526" y="4957882"/>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a:off x="4685896" y="49120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a:off x="4509697" y="5069645"/>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1205693" y="48396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a:off x="269223" y="4645979"/>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7783151" y="4933231"/>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a:off x="8157715" y="4855636"/>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a:off x="8386944" y="5047713"/>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3"/>
            <p:cNvSpPr/>
            <p:nvPr/>
          </p:nvSpPr>
          <p:spPr>
            <a:xfrm>
              <a:off x="6716420" y="464598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3"/>
            <p:cNvSpPr/>
            <p:nvPr/>
          </p:nvSpPr>
          <p:spPr>
            <a:xfrm>
              <a:off x="2699811" y="4480836"/>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3"/>
            <p:cNvSpPr/>
            <p:nvPr/>
          </p:nvSpPr>
          <p:spPr>
            <a:xfrm>
              <a:off x="5581537" y="4915567"/>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 name="Google Shape;94;p3"/>
            <p:cNvGrpSpPr/>
            <p:nvPr/>
          </p:nvGrpSpPr>
          <p:grpSpPr>
            <a:xfrm>
              <a:off x="8630847" y="4916373"/>
              <a:ext cx="756670" cy="190690"/>
              <a:chOff x="2825250" y="2728075"/>
              <a:chExt cx="245425" cy="61850"/>
            </a:xfrm>
          </p:grpSpPr>
          <p:sp>
            <p:nvSpPr>
              <p:cNvPr id="95" name="Google Shape;95;p3"/>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8" name="Google Shape;98;p3"/>
          <p:cNvSpPr txBox="1"/>
          <p:nvPr>
            <p:ph type="title"/>
          </p:nvPr>
        </p:nvSpPr>
        <p:spPr>
          <a:xfrm>
            <a:off x="965050" y="1841550"/>
            <a:ext cx="3448800" cy="897300"/>
          </a:xfrm>
          <a:prstGeom prst="rect">
            <a:avLst/>
          </a:prstGeom>
        </p:spPr>
        <p:txBody>
          <a:bodyPr anchorCtr="0" anchor="t" bIns="91425" lIns="91425" spcFirstLastPara="1" rIns="91425" wrap="square" tIns="91425">
            <a:noAutofit/>
          </a:bodyPr>
          <a:lstStyle>
            <a:lvl1pPr lvl="0" algn="l">
              <a:spcBef>
                <a:spcPts val="0"/>
              </a:spcBef>
              <a:spcAft>
                <a:spcPts val="0"/>
              </a:spcAft>
              <a:buSzPts val="5000"/>
              <a:buNone/>
              <a:defRPr sz="4100"/>
            </a:lvl1pPr>
            <a:lvl2pPr lvl="1" algn="ctr">
              <a:spcBef>
                <a:spcPts val="0"/>
              </a:spcBef>
              <a:spcAft>
                <a:spcPts val="0"/>
              </a:spcAft>
              <a:buSzPts val="5000"/>
              <a:buNone/>
              <a:defRPr sz="5000"/>
            </a:lvl2pPr>
            <a:lvl3pPr lvl="2" algn="ctr">
              <a:spcBef>
                <a:spcPts val="0"/>
              </a:spcBef>
              <a:spcAft>
                <a:spcPts val="0"/>
              </a:spcAft>
              <a:buSzPts val="5000"/>
              <a:buNone/>
              <a:defRPr sz="5000"/>
            </a:lvl3pPr>
            <a:lvl4pPr lvl="3" algn="ctr">
              <a:spcBef>
                <a:spcPts val="0"/>
              </a:spcBef>
              <a:spcAft>
                <a:spcPts val="0"/>
              </a:spcAft>
              <a:buSzPts val="5000"/>
              <a:buNone/>
              <a:defRPr sz="5000"/>
            </a:lvl4pPr>
            <a:lvl5pPr lvl="4" algn="ctr">
              <a:spcBef>
                <a:spcPts val="0"/>
              </a:spcBef>
              <a:spcAft>
                <a:spcPts val="0"/>
              </a:spcAft>
              <a:buSzPts val="5000"/>
              <a:buNone/>
              <a:defRPr sz="5000"/>
            </a:lvl5pPr>
            <a:lvl6pPr lvl="5" algn="ctr">
              <a:spcBef>
                <a:spcPts val="0"/>
              </a:spcBef>
              <a:spcAft>
                <a:spcPts val="0"/>
              </a:spcAft>
              <a:buSzPts val="5000"/>
              <a:buNone/>
              <a:defRPr sz="5000"/>
            </a:lvl6pPr>
            <a:lvl7pPr lvl="6" algn="ctr">
              <a:spcBef>
                <a:spcPts val="0"/>
              </a:spcBef>
              <a:spcAft>
                <a:spcPts val="0"/>
              </a:spcAft>
              <a:buSzPts val="5000"/>
              <a:buNone/>
              <a:defRPr sz="5000"/>
            </a:lvl7pPr>
            <a:lvl8pPr lvl="7" algn="ctr">
              <a:spcBef>
                <a:spcPts val="0"/>
              </a:spcBef>
              <a:spcAft>
                <a:spcPts val="0"/>
              </a:spcAft>
              <a:buSzPts val="5000"/>
              <a:buNone/>
              <a:defRPr sz="5000"/>
            </a:lvl8pPr>
            <a:lvl9pPr lvl="8" algn="ctr">
              <a:spcBef>
                <a:spcPts val="0"/>
              </a:spcBef>
              <a:spcAft>
                <a:spcPts val="0"/>
              </a:spcAft>
              <a:buSzPts val="5000"/>
              <a:buNone/>
              <a:defRPr sz="5000"/>
            </a:lvl9pPr>
          </a:lstStyle>
          <a:p/>
        </p:txBody>
      </p:sp>
      <p:sp>
        <p:nvSpPr>
          <p:cNvPr id="99" name="Google Shape;99;p3"/>
          <p:cNvSpPr txBox="1"/>
          <p:nvPr>
            <p:ph hasCustomPrompt="1" idx="2" type="title"/>
          </p:nvPr>
        </p:nvSpPr>
        <p:spPr>
          <a:xfrm>
            <a:off x="965050" y="922250"/>
            <a:ext cx="1209600" cy="1027800"/>
          </a:xfrm>
          <a:prstGeom prst="rect">
            <a:avLst/>
          </a:prstGeom>
          <a:noFill/>
        </p:spPr>
        <p:txBody>
          <a:bodyPr anchorCtr="0" anchor="b" bIns="91425" lIns="91425" spcFirstLastPara="1" rIns="91425" wrap="square" tIns="91425">
            <a:noAutofit/>
          </a:bodyPr>
          <a:lstStyle>
            <a:lvl1pPr lvl="0" rtl="0" algn="l">
              <a:spcBef>
                <a:spcPts val="0"/>
              </a:spcBef>
              <a:spcAft>
                <a:spcPts val="0"/>
              </a:spcAft>
              <a:buSzPts val="6000"/>
              <a:buNone/>
              <a:defRPr b="0" sz="56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756" name="Shape 756"/>
        <p:cNvGrpSpPr/>
        <p:nvPr/>
      </p:nvGrpSpPr>
      <p:grpSpPr>
        <a:xfrm>
          <a:off x="0" y="0"/>
          <a:ext cx="0" cy="0"/>
          <a:chOff x="0" y="0"/>
          <a:chExt cx="0" cy="0"/>
        </a:xfrm>
      </p:grpSpPr>
      <p:grpSp>
        <p:nvGrpSpPr>
          <p:cNvPr id="757" name="Google Shape;757;p21"/>
          <p:cNvGrpSpPr/>
          <p:nvPr/>
        </p:nvGrpSpPr>
        <p:grpSpPr>
          <a:xfrm>
            <a:off x="201650" y="3129871"/>
            <a:ext cx="8735196" cy="2236375"/>
            <a:chOff x="201650" y="3129871"/>
            <a:chExt cx="8735196" cy="2236375"/>
          </a:xfrm>
        </p:grpSpPr>
        <p:sp>
          <p:nvSpPr>
            <p:cNvPr id="758" name="Google Shape;758;p21"/>
            <p:cNvSpPr/>
            <p:nvPr/>
          </p:nvSpPr>
          <p:spPr>
            <a:xfrm flipH="1">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1"/>
            <p:cNvSpPr/>
            <p:nvPr/>
          </p:nvSpPr>
          <p:spPr>
            <a:xfrm flipH="1">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 name="Google Shape;760;p21"/>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 name="Google Shape;761;p21"/>
          <p:cNvGrpSpPr/>
          <p:nvPr/>
        </p:nvGrpSpPr>
        <p:grpSpPr>
          <a:xfrm>
            <a:off x="-87475" y="4490071"/>
            <a:ext cx="9318938" cy="1058359"/>
            <a:chOff x="-87475" y="4490071"/>
            <a:chExt cx="9318938" cy="1058359"/>
          </a:xfrm>
        </p:grpSpPr>
        <p:sp>
          <p:nvSpPr>
            <p:cNvPr id="762" name="Google Shape;762;p21"/>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1"/>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21"/>
          <p:cNvGrpSpPr/>
          <p:nvPr/>
        </p:nvGrpSpPr>
        <p:grpSpPr>
          <a:xfrm>
            <a:off x="92913" y="4703637"/>
            <a:ext cx="9018874" cy="638477"/>
            <a:chOff x="92913" y="4703637"/>
            <a:chExt cx="9018874" cy="638477"/>
          </a:xfrm>
        </p:grpSpPr>
        <p:sp>
          <p:nvSpPr>
            <p:cNvPr id="765" name="Google Shape;765;p21"/>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1"/>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1"/>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1"/>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1"/>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1"/>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1"/>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1"/>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1"/>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1"/>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1"/>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1"/>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1"/>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1"/>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1"/>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1"/>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1"/>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1"/>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1"/>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1"/>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1"/>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1"/>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 name="Google Shape;787;p21"/>
            <p:cNvGrpSpPr/>
            <p:nvPr/>
          </p:nvGrpSpPr>
          <p:grpSpPr>
            <a:xfrm flipH="1">
              <a:off x="92913" y="5031373"/>
              <a:ext cx="1251970" cy="231590"/>
              <a:chOff x="2664600" y="2714809"/>
              <a:chExt cx="406075" cy="75116"/>
            </a:xfrm>
          </p:grpSpPr>
          <p:sp>
            <p:nvSpPr>
              <p:cNvPr id="788" name="Google Shape;788;p21"/>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1"/>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1"/>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 name="Google Shape;791;p21"/>
          <p:cNvGrpSpPr/>
          <p:nvPr/>
        </p:nvGrpSpPr>
        <p:grpSpPr>
          <a:xfrm>
            <a:off x="-296625" y="1113625"/>
            <a:ext cx="9739535" cy="4434787"/>
            <a:chOff x="-296625" y="1113625"/>
            <a:chExt cx="9739535" cy="4434787"/>
          </a:xfrm>
        </p:grpSpPr>
        <p:sp>
          <p:nvSpPr>
            <p:cNvPr id="792" name="Google Shape;792;p21"/>
            <p:cNvSpPr/>
            <p:nvPr/>
          </p:nvSpPr>
          <p:spPr>
            <a:xfrm flipH="1">
              <a:off x="-296625" y="1485725"/>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1"/>
            <p:cNvSpPr/>
            <p:nvPr/>
          </p:nvSpPr>
          <p:spPr>
            <a:xfrm>
              <a:off x="8587531" y="1113625"/>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4" name="Google Shape;794;p2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95" name="Google Shape;795;p21"/>
          <p:cNvSpPr txBox="1"/>
          <p:nvPr>
            <p:ph idx="1" type="subTitle"/>
          </p:nvPr>
        </p:nvSpPr>
        <p:spPr>
          <a:xfrm>
            <a:off x="722577" y="1566035"/>
            <a:ext cx="2505900" cy="1204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6" name="Google Shape;796;p21"/>
          <p:cNvSpPr txBox="1"/>
          <p:nvPr>
            <p:ph idx="2" type="subTitle"/>
          </p:nvPr>
        </p:nvSpPr>
        <p:spPr>
          <a:xfrm>
            <a:off x="3319650" y="1566035"/>
            <a:ext cx="2504700" cy="1204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7" name="Google Shape;797;p21"/>
          <p:cNvSpPr txBox="1"/>
          <p:nvPr>
            <p:ph idx="3" type="subTitle"/>
          </p:nvPr>
        </p:nvSpPr>
        <p:spPr>
          <a:xfrm>
            <a:off x="5921625" y="1566035"/>
            <a:ext cx="2500800" cy="1204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8" name="Google Shape;798;p21"/>
          <p:cNvSpPr txBox="1"/>
          <p:nvPr>
            <p:ph idx="4" type="subTitle"/>
          </p:nvPr>
        </p:nvSpPr>
        <p:spPr>
          <a:xfrm>
            <a:off x="722577" y="3340807"/>
            <a:ext cx="2505900" cy="119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799" name="Google Shape;799;p21"/>
          <p:cNvSpPr txBox="1"/>
          <p:nvPr>
            <p:ph idx="5" type="subTitle"/>
          </p:nvPr>
        </p:nvSpPr>
        <p:spPr>
          <a:xfrm>
            <a:off x="3319650" y="3340807"/>
            <a:ext cx="2504700" cy="119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00" name="Google Shape;800;p21"/>
          <p:cNvSpPr txBox="1"/>
          <p:nvPr>
            <p:ph idx="6" type="subTitle"/>
          </p:nvPr>
        </p:nvSpPr>
        <p:spPr>
          <a:xfrm>
            <a:off x="5921625" y="3340807"/>
            <a:ext cx="2500800" cy="11982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801" name="Google Shape;801;p21"/>
          <p:cNvSpPr txBox="1"/>
          <p:nvPr>
            <p:ph idx="7" type="subTitle"/>
          </p:nvPr>
        </p:nvSpPr>
        <p:spPr>
          <a:xfrm>
            <a:off x="722577" y="1065483"/>
            <a:ext cx="2505900" cy="6555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2" name="Google Shape;802;p21"/>
          <p:cNvSpPr txBox="1"/>
          <p:nvPr>
            <p:ph idx="8" type="subTitle"/>
          </p:nvPr>
        </p:nvSpPr>
        <p:spPr>
          <a:xfrm>
            <a:off x="3319650" y="1065483"/>
            <a:ext cx="2504700" cy="6555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3" name="Google Shape;803;p21"/>
          <p:cNvSpPr txBox="1"/>
          <p:nvPr>
            <p:ph idx="9" type="subTitle"/>
          </p:nvPr>
        </p:nvSpPr>
        <p:spPr>
          <a:xfrm>
            <a:off x="5921625" y="1065483"/>
            <a:ext cx="2500800" cy="6555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4" name="Google Shape;804;p21"/>
          <p:cNvSpPr txBox="1"/>
          <p:nvPr>
            <p:ph idx="13" type="subTitle"/>
          </p:nvPr>
        </p:nvSpPr>
        <p:spPr>
          <a:xfrm>
            <a:off x="722577" y="2838184"/>
            <a:ext cx="2505900" cy="6522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5" name="Google Shape;805;p21"/>
          <p:cNvSpPr txBox="1"/>
          <p:nvPr>
            <p:ph idx="14" type="subTitle"/>
          </p:nvPr>
        </p:nvSpPr>
        <p:spPr>
          <a:xfrm>
            <a:off x="3319650" y="2838183"/>
            <a:ext cx="2504700" cy="6522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806" name="Google Shape;806;p21"/>
          <p:cNvSpPr txBox="1"/>
          <p:nvPr>
            <p:ph idx="15" type="subTitle"/>
          </p:nvPr>
        </p:nvSpPr>
        <p:spPr>
          <a:xfrm>
            <a:off x="5919075" y="2838184"/>
            <a:ext cx="2505900" cy="6522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BLANK_1_1_1_1_1_1_2">
    <p:spTree>
      <p:nvGrpSpPr>
        <p:cNvPr id="807" name="Shape 807"/>
        <p:cNvGrpSpPr/>
        <p:nvPr/>
      </p:nvGrpSpPr>
      <p:grpSpPr>
        <a:xfrm>
          <a:off x="0" y="0"/>
          <a:ext cx="0" cy="0"/>
          <a:chOff x="0" y="0"/>
          <a:chExt cx="0" cy="0"/>
        </a:xfrm>
      </p:grpSpPr>
      <p:grpSp>
        <p:nvGrpSpPr>
          <p:cNvPr id="808" name="Google Shape;808;p22"/>
          <p:cNvGrpSpPr/>
          <p:nvPr/>
        </p:nvGrpSpPr>
        <p:grpSpPr>
          <a:xfrm>
            <a:off x="864624" y="2719909"/>
            <a:ext cx="7540269" cy="2248291"/>
            <a:chOff x="864624" y="2719909"/>
            <a:chExt cx="7540269" cy="2248291"/>
          </a:xfrm>
        </p:grpSpPr>
        <p:sp>
          <p:nvSpPr>
            <p:cNvPr id="809" name="Google Shape;809;p22"/>
            <p:cNvSpPr/>
            <p:nvPr/>
          </p:nvSpPr>
          <p:spPr>
            <a:xfrm>
              <a:off x="7961445" y="3051388"/>
              <a:ext cx="443448" cy="191681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2"/>
            <p:cNvSpPr/>
            <p:nvPr/>
          </p:nvSpPr>
          <p:spPr>
            <a:xfrm>
              <a:off x="864624" y="3137279"/>
              <a:ext cx="300369" cy="146246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2"/>
            <p:cNvSpPr/>
            <p:nvPr/>
          </p:nvSpPr>
          <p:spPr>
            <a:xfrm>
              <a:off x="2699801" y="326978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2"/>
            <p:cNvSpPr/>
            <p:nvPr/>
          </p:nvSpPr>
          <p:spPr>
            <a:xfrm>
              <a:off x="4020054" y="3411106"/>
              <a:ext cx="259508" cy="1197396"/>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2"/>
            <p:cNvSpPr/>
            <p:nvPr/>
          </p:nvSpPr>
          <p:spPr>
            <a:xfrm>
              <a:off x="6551862" y="2719909"/>
              <a:ext cx="300377" cy="1724486"/>
            </a:xfrm>
            <a:custGeom>
              <a:rect b="b" l="l" r="r" t="t"/>
              <a:pathLst>
                <a:path extrusionOk="0" h="34366" w="5986">
                  <a:moveTo>
                    <a:pt x="3044" y="1"/>
                  </a:moveTo>
                  <a:cubicBezTo>
                    <a:pt x="3042" y="1"/>
                    <a:pt x="3039" y="1"/>
                    <a:pt x="3037" y="1"/>
                  </a:cubicBezTo>
                  <a:cubicBezTo>
                    <a:pt x="2996" y="8"/>
                    <a:pt x="2990" y="71"/>
                    <a:pt x="2995" y="117"/>
                  </a:cubicBezTo>
                  <a:cubicBezTo>
                    <a:pt x="3060" y="847"/>
                    <a:pt x="2921" y="1508"/>
                    <a:pt x="2768" y="2208"/>
                  </a:cubicBezTo>
                  <a:cubicBezTo>
                    <a:pt x="2702" y="2516"/>
                    <a:pt x="2536" y="2927"/>
                    <a:pt x="2544" y="3242"/>
                  </a:cubicBezTo>
                  <a:cubicBezTo>
                    <a:pt x="2398" y="3912"/>
                    <a:pt x="2150" y="4622"/>
                    <a:pt x="2205" y="5311"/>
                  </a:cubicBezTo>
                  <a:cubicBezTo>
                    <a:pt x="2214" y="5428"/>
                    <a:pt x="2230" y="5544"/>
                    <a:pt x="2246" y="5661"/>
                  </a:cubicBezTo>
                  <a:cubicBezTo>
                    <a:pt x="2001" y="5390"/>
                    <a:pt x="1707" y="5126"/>
                    <a:pt x="1602" y="4801"/>
                  </a:cubicBezTo>
                  <a:cubicBezTo>
                    <a:pt x="1473" y="4407"/>
                    <a:pt x="1520" y="3948"/>
                    <a:pt x="1413" y="3544"/>
                  </a:cubicBezTo>
                  <a:cubicBezTo>
                    <a:pt x="1298" y="3116"/>
                    <a:pt x="1037" y="2752"/>
                    <a:pt x="818" y="2387"/>
                  </a:cubicBezTo>
                  <a:cubicBezTo>
                    <a:pt x="813" y="2379"/>
                    <a:pt x="805" y="2376"/>
                    <a:pt x="797" y="2376"/>
                  </a:cubicBezTo>
                  <a:cubicBezTo>
                    <a:pt x="782" y="2376"/>
                    <a:pt x="766" y="2390"/>
                    <a:pt x="774" y="2409"/>
                  </a:cubicBezTo>
                  <a:cubicBezTo>
                    <a:pt x="919" y="2772"/>
                    <a:pt x="1114" y="3154"/>
                    <a:pt x="1202" y="3540"/>
                  </a:cubicBezTo>
                  <a:cubicBezTo>
                    <a:pt x="1298" y="3961"/>
                    <a:pt x="1238" y="4408"/>
                    <a:pt x="1319" y="4832"/>
                  </a:cubicBezTo>
                  <a:cubicBezTo>
                    <a:pt x="1391" y="5202"/>
                    <a:pt x="1677" y="5476"/>
                    <a:pt x="1880" y="5764"/>
                  </a:cubicBezTo>
                  <a:cubicBezTo>
                    <a:pt x="2115" y="6098"/>
                    <a:pt x="2330" y="6425"/>
                    <a:pt x="2422" y="6824"/>
                  </a:cubicBezTo>
                  <a:cubicBezTo>
                    <a:pt x="2435" y="6918"/>
                    <a:pt x="2450" y="7011"/>
                    <a:pt x="2464" y="7104"/>
                  </a:cubicBezTo>
                  <a:cubicBezTo>
                    <a:pt x="2464" y="7112"/>
                    <a:pt x="2465" y="7121"/>
                    <a:pt x="2466" y="7129"/>
                  </a:cubicBezTo>
                  <a:cubicBezTo>
                    <a:pt x="2467" y="7153"/>
                    <a:pt x="2472" y="7175"/>
                    <a:pt x="2477" y="7193"/>
                  </a:cubicBezTo>
                  <a:cubicBezTo>
                    <a:pt x="2548" y="7668"/>
                    <a:pt x="2618" y="8146"/>
                    <a:pt x="2636" y="8629"/>
                  </a:cubicBezTo>
                  <a:cubicBezTo>
                    <a:pt x="2661" y="9227"/>
                    <a:pt x="2631" y="9827"/>
                    <a:pt x="2546" y="10417"/>
                  </a:cubicBezTo>
                  <a:cubicBezTo>
                    <a:pt x="2524" y="10577"/>
                    <a:pt x="2504" y="10734"/>
                    <a:pt x="2488" y="10890"/>
                  </a:cubicBezTo>
                  <a:cubicBezTo>
                    <a:pt x="2281" y="10512"/>
                    <a:pt x="2025" y="10162"/>
                    <a:pt x="1779" y="9818"/>
                  </a:cubicBezTo>
                  <a:cubicBezTo>
                    <a:pt x="1581" y="9541"/>
                    <a:pt x="1380" y="9324"/>
                    <a:pt x="1115" y="9130"/>
                  </a:cubicBezTo>
                  <a:cubicBezTo>
                    <a:pt x="724" y="8843"/>
                    <a:pt x="387" y="8493"/>
                    <a:pt x="18" y="8175"/>
                  </a:cubicBezTo>
                  <a:cubicBezTo>
                    <a:pt x="17" y="8174"/>
                    <a:pt x="15" y="8173"/>
                    <a:pt x="13" y="8173"/>
                  </a:cubicBezTo>
                  <a:cubicBezTo>
                    <a:pt x="6" y="8173"/>
                    <a:pt x="0" y="8182"/>
                    <a:pt x="5" y="8190"/>
                  </a:cubicBezTo>
                  <a:cubicBezTo>
                    <a:pt x="198" y="8512"/>
                    <a:pt x="448" y="8774"/>
                    <a:pt x="718" y="9015"/>
                  </a:cubicBezTo>
                  <a:cubicBezTo>
                    <a:pt x="869" y="9151"/>
                    <a:pt x="1043" y="9261"/>
                    <a:pt x="1186" y="9405"/>
                  </a:cubicBezTo>
                  <a:cubicBezTo>
                    <a:pt x="1347" y="9567"/>
                    <a:pt x="1449" y="9779"/>
                    <a:pt x="1564" y="9983"/>
                  </a:cubicBezTo>
                  <a:cubicBezTo>
                    <a:pt x="1785" y="10372"/>
                    <a:pt x="2060" y="10744"/>
                    <a:pt x="2229" y="11168"/>
                  </a:cubicBezTo>
                  <a:cubicBezTo>
                    <a:pt x="2315" y="11388"/>
                    <a:pt x="2344" y="11652"/>
                    <a:pt x="2417" y="11884"/>
                  </a:cubicBezTo>
                  <a:cubicBezTo>
                    <a:pt x="2412" y="11991"/>
                    <a:pt x="2408" y="12097"/>
                    <a:pt x="2404" y="12206"/>
                  </a:cubicBezTo>
                  <a:cubicBezTo>
                    <a:pt x="2363" y="13470"/>
                    <a:pt x="2341" y="14734"/>
                    <a:pt x="2360" y="15999"/>
                  </a:cubicBezTo>
                  <a:cubicBezTo>
                    <a:pt x="2368" y="16529"/>
                    <a:pt x="2385" y="17059"/>
                    <a:pt x="2409" y="17587"/>
                  </a:cubicBezTo>
                  <a:cubicBezTo>
                    <a:pt x="2473" y="18952"/>
                    <a:pt x="2613" y="20308"/>
                    <a:pt x="2644" y="21672"/>
                  </a:cubicBezTo>
                  <a:cubicBezTo>
                    <a:pt x="2733" y="24971"/>
                    <a:pt x="2757" y="28305"/>
                    <a:pt x="2628" y="31593"/>
                  </a:cubicBezTo>
                  <a:cubicBezTo>
                    <a:pt x="2598" y="32339"/>
                    <a:pt x="2617" y="33120"/>
                    <a:pt x="2523" y="33857"/>
                  </a:cubicBezTo>
                  <a:cubicBezTo>
                    <a:pt x="2505" y="34208"/>
                    <a:pt x="2739" y="34365"/>
                    <a:pt x="2992" y="34365"/>
                  </a:cubicBezTo>
                  <a:cubicBezTo>
                    <a:pt x="3172" y="34365"/>
                    <a:pt x="3362" y="34285"/>
                    <a:pt x="3479" y="34138"/>
                  </a:cubicBezTo>
                  <a:cubicBezTo>
                    <a:pt x="3878" y="33632"/>
                    <a:pt x="3790" y="32632"/>
                    <a:pt x="3765" y="32017"/>
                  </a:cubicBezTo>
                  <a:cubicBezTo>
                    <a:pt x="3728" y="31152"/>
                    <a:pt x="3697" y="30288"/>
                    <a:pt x="3672" y="29424"/>
                  </a:cubicBezTo>
                  <a:cubicBezTo>
                    <a:pt x="3622" y="27728"/>
                    <a:pt x="3591" y="26033"/>
                    <a:pt x="3580" y="24336"/>
                  </a:cubicBezTo>
                  <a:cubicBezTo>
                    <a:pt x="3573" y="23521"/>
                    <a:pt x="3596" y="22718"/>
                    <a:pt x="3519" y="21905"/>
                  </a:cubicBezTo>
                  <a:cubicBezTo>
                    <a:pt x="3443" y="21104"/>
                    <a:pt x="3368" y="20302"/>
                    <a:pt x="3292" y="19501"/>
                  </a:cubicBezTo>
                  <a:cubicBezTo>
                    <a:pt x="3236" y="18913"/>
                    <a:pt x="3180" y="18325"/>
                    <a:pt x="3121" y="17738"/>
                  </a:cubicBezTo>
                  <a:cubicBezTo>
                    <a:pt x="3088" y="17398"/>
                    <a:pt x="3066" y="17054"/>
                    <a:pt x="3051" y="16708"/>
                  </a:cubicBezTo>
                  <a:cubicBezTo>
                    <a:pt x="3095" y="16560"/>
                    <a:pt x="3125" y="16400"/>
                    <a:pt x="3164" y="16247"/>
                  </a:cubicBezTo>
                  <a:cubicBezTo>
                    <a:pt x="3291" y="15765"/>
                    <a:pt x="3390" y="15288"/>
                    <a:pt x="3593" y="14840"/>
                  </a:cubicBezTo>
                  <a:cubicBezTo>
                    <a:pt x="3629" y="14761"/>
                    <a:pt x="3667" y="14684"/>
                    <a:pt x="3706" y="14609"/>
                  </a:cubicBezTo>
                  <a:cubicBezTo>
                    <a:pt x="3824" y="14574"/>
                    <a:pt x="3936" y="14532"/>
                    <a:pt x="4035" y="14491"/>
                  </a:cubicBezTo>
                  <a:cubicBezTo>
                    <a:pt x="4584" y="14264"/>
                    <a:pt x="5028" y="13787"/>
                    <a:pt x="5623" y="13787"/>
                  </a:cubicBezTo>
                  <a:cubicBezTo>
                    <a:pt x="5688" y="13787"/>
                    <a:pt x="5756" y="13792"/>
                    <a:pt x="5825" y="13805"/>
                  </a:cubicBezTo>
                  <a:cubicBezTo>
                    <a:pt x="5826" y="13805"/>
                    <a:pt x="5827" y="13805"/>
                    <a:pt x="5828" y="13805"/>
                  </a:cubicBezTo>
                  <a:cubicBezTo>
                    <a:pt x="5841" y="13805"/>
                    <a:pt x="5846" y="13782"/>
                    <a:pt x="5834" y="13773"/>
                  </a:cubicBezTo>
                  <a:cubicBezTo>
                    <a:pt x="5665" y="13655"/>
                    <a:pt x="5496" y="13610"/>
                    <a:pt x="5327" y="13610"/>
                  </a:cubicBezTo>
                  <a:cubicBezTo>
                    <a:pt x="4990" y="13610"/>
                    <a:pt x="4653" y="13791"/>
                    <a:pt x="4324" y="13940"/>
                  </a:cubicBezTo>
                  <a:lnTo>
                    <a:pt x="4325" y="13940"/>
                  </a:lnTo>
                  <a:cubicBezTo>
                    <a:pt x="4246" y="13977"/>
                    <a:pt x="4160" y="14005"/>
                    <a:pt x="4068" y="14027"/>
                  </a:cubicBezTo>
                  <a:cubicBezTo>
                    <a:pt x="4481" y="13453"/>
                    <a:pt x="4988" y="12992"/>
                    <a:pt x="5472" y="12520"/>
                  </a:cubicBezTo>
                  <a:cubicBezTo>
                    <a:pt x="5486" y="12507"/>
                    <a:pt x="5478" y="12480"/>
                    <a:pt x="5465" y="12480"/>
                  </a:cubicBezTo>
                  <a:cubicBezTo>
                    <a:pt x="5463" y="12480"/>
                    <a:pt x="5460" y="12481"/>
                    <a:pt x="5458" y="12482"/>
                  </a:cubicBezTo>
                  <a:cubicBezTo>
                    <a:pt x="4800" y="12909"/>
                    <a:pt x="4134" y="13400"/>
                    <a:pt x="3629" y="14114"/>
                  </a:cubicBezTo>
                  <a:cubicBezTo>
                    <a:pt x="3549" y="14226"/>
                    <a:pt x="3473" y="14345"/>
                    <a:pt x="3403" y="14468"/>
                  </a:cubicBezTo>
                  <a:cubicBezTo>
                    <a:pt x="3357" y="14551"/>
                    <a:pt x="3310" y="14634"/>
                    <a:pt x="3268" y="14719"/>
                  </a:cubicBezTo>
                  <a:cubicBezTo>
                    <a:pt x="3182" y="14885"/>
                    <a:pt x="3100" y="15055"/>
                    <a:pt x="3022" y="15229"/>
                  </a:cubicBezTo>
                  <a:cubicBezTo>
                    <a:pt x="3022" y="14729"/>
                    <a:pt x="3027" y="14229"/>
                    <a:pt x="3029" y="13738"/>
                  </a:cubicBezTo>
                  <a:cubicBezTo>
                    <a:pt x="3030" y="13315"/>
                    <a:pt x="3019" y="12891"/>
                    <a:pt x="3027" y="12469"/>
                  </a:cubicBezTo>
                  <a:cubicBezTo>
                    <a:pt x="3033" y="12092"/>
                    <a:pt x="3078" y="11719"/>
                    <a:pt x="3058" y="11345"/>
                  </a:cubicBezTo>
                  <a:cubicBezTo>
                    <a:pt x="3032" y="10863"/>
                    <a:pt x="3037" y="10379"/>
                    <a:pt x="3047" y="9896"/>
                  </a:cubicBezTo>
                  <a:cubicBezTo>
                    <a:pt x="3051" y="9642"/>
                    <a:pt x="3076" y="9385"/>
                    <a:pt x="3095" y="9130"/>
                  </a:cubicBezTo>
                  <a:cubicBezTo>
                    <a:pt x="3173" y="8900"/>
                    <a:pt x="3269" y="8677"/>
                    <a:pt x="3371" y="8462"/>
                  </a:cubicBezTo>
                  <a:cubicBezTo>
                    <a:pt x="3670" y="7839"/>
                    <a:pt x="4181" y="7313"/>
                    <a:pt x="4619" y="6811"/>
                  </a:cubicBezTo>
                  <a:cubicBezTo>
                    <a:pt x="5016" y="6357"/>
                    <a:pt x="5490" y="5916"/>
                    <a:pt x="5738" y="5333"/>
                  </a:cubicBezTo>
                  <a:cubicBezTo>
                    <a:pt x="5978" y="4771"/>
                    <a:pt x="5986" y="4096"/>
                    <a:pt x="5963" y="3486"/>
                  </a:cubicBezTo>
                  <a:cubicBezTo>
                    <a:pt x="5962" y="3474"/>
                    <a:pt x="5952" y="3467"/>
                    <a:pt x="5943" y="3467"/>
                  </a:cubicBezTo>
                  <a:cubicBezTo>
                    <a:pt x="5935" y="3467"/>
                    <a:pt x="5928" y="3471"/>
                    <a:pt x="5926" y="3481"/>
                  </a:cubicBezTo>
                  <a:cubicBezTo>
                    <a:pt x="5793" y="4231"/>
                    <a:pt x="5815" y="4910"/>
                    <a:pt x="5352" y="5530"/>
                  </a:cubicBezTo>
                  <a:cubicBezTo>
                    <a:pt x="4934" y="6088"/>
                    <a:pt x="4404" y="6587"/>
                    <a:pt x="3912" y="7062"/>
                  </a:cubicBezTo>
                  <a:cubicBezTo>
                    <a:pt x="3594" y="7367"/>
                    <a:pt x="3283" y="7639"/>
                    <a:pt x="3058" y="8006"/>
                  </a:cubicBezTo>
                  <a:cubicBezTo>
                    <a:pt x="2985" y="7498"/>
                    <a:pt x="2877" y="6997"/>
                    <a:pt x="2790" y="6492"/>
                  </a:cubicBezTo>
                  <a:cubicBezTo>
                    <a:pt x="2751" y="6263"/>
                    <a:pt x="2729" y="6032"/>
                    <a:pt x="2695" y="5804"/>
                  </a:cubicBezTo>
                  <a:cubicBezTo>
                    <a:pt x="2534" y="4748"/>
                    <a:pt x="2764" y="3695"/>
                    <a:pt x="2968" y="2671"/>
                  </a:cubicBezTo>
                  <a:cubicBezTo>
                    <a:pt x="3058" y="2228"/>
                    <a:pt x="3125" y="1785"/>
                    <a:pt x="3193" y="1338"/>
                  </a:cubicBezTo>
                  <a:cubicBezTo>
                    <a:pt x="3254" y="932"/>
                    <a:pt x="3176" y="504"/>
                    <a:pt x="3108" y="98"/>
                  </a:cubicBezTo>
                  <a:cubicBezTo>
                    <a:pt x="3101" y="55"/>
                    <a:pt x="3080" y="1"/>
                    <a:pt x="3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22"/>
          <p:cNvGrpSpPr/>
          <p:nvPr/>
        </p:nvGrpSpPr>
        <p:grpSpPr>
          <a:xfrm>
            <a:off x="-87475" y="4148613"/>
            <a:ext cx="9318938" cy="1226184"/>
            <a:chOff x="-87475" y="4148613"/>
            <a:chExt cx="9318938" cy="1226184"/>
          </a:xfrm>
        </p:grpSpPr>
        <p:sp>
          <p:nvSpPr>
            <p:cNvPr id="815" name="Google Shape;815;p22"/>
            <p:cNvSpPr/>
            <p:nvPr/>
          </p:nvSpPr>
          <p:spPr>
            <a:xfrm>
              <a:off x="-87475" y="4148613"/>
              <a:ext cx="9318938" cy="767750"/>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2"/>
            <p:cNvSpPr/>
            <p:nvPr/>
          </p:nvSpPr>
          <p:spPr>
            <a:xfrm>
              <a:off x="-87475" y="4532488"/>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22"/>
          <p:cNvGrpSpPr/>
          <p:nvPr/>
        </p:nvGrpSpPr>
        <p:grpSpPr>
          <a:xfrm>
            <a:off x="-80612" y="1194273"/>
            <a:ext cx="9311993" cy="4106481"/>
            <a:chOff x="-80612" y="1194273"/>
            <a:chExt cx="9311993" cy="4106481"/>
          </a:xfrm>
        </p:grpSpPr>
        <p:sp>
          <p:nvSpPr>
            <p:cNvPr id="818" name="Google Shape;818;p22"/>
            <p:cNvSpPr/>
            <p:nvPr/>
          </p:nvSpPr>
          <p:spPr>
            <a:xfrm>
              <a:off x="1662814" y="1781844"/>
              <a:ext cx="707141" cy="3518910"/>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2"/>
            <p:cNvSpPr/>
            <p:nvPr/>
          </p:nvSpPr>
          <p:spPr>
            <a:xfrm>
              <a:off x="7053275" y="17818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2"/>
            <p:cNvSpPr/>
            <p:nvPr/>
          </p:nvSpPr>
          <p:spPr>
            <a:xfrm flipH="1">
              <a:off x="8524232" y="1194273"/>
              <a:ext cx="707149" cy="383941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2"/>
            <p:cNvSpPr/>
            <p:nvPr/>
          </p:nvSpPr>
          <p:spPr>
            <a:xfrm flipH="1">
              <a:off x="-80612" y="14331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 name="Google Shape;822;p22"/>
          <p:cNvGrpSpPr/>
          <p:nvPr/>
        </p:nvGrpSpPr>
        <p:grpSpPr>
          <a:xfrm>
            <a:off x="269223" y="4480836"/>
            <a:ext cx="9118293" cy="699619"/>
            <a:chOff x="269223" y="4480836"/>
            <a:chExt cx="9118293" cy="699619"/>
          </a:xfrm>
        </p:grpSpPr>
        <p:sp>
          <p:nvSpPr>
            <p:cNvPr id="823" name="Google Shape;823;p22"/>
            <p:cNvSpPr/>
            <p:nvPr/>
          </p:nvSpPr>
          <p:spPr>
            <a:xfrm>
              <a:off x="3074709" y="48379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2"/>
            <p:cNvSpPr/>
            <p:nvPr/>
          </p:nvSpPr>
          <p:spPr>
            <a:xfrm>
              <a:off x="3335364" y="4696110"/>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2"/>
            <p:cNvSpPr/>
            <p:nvPr/>
          </p:nvSpPr>
          <p:spPr>
            <a:xfrm>
              <a:off x="4136476" y="4888904"/>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2"/>
            <p:cNvSpPr/>
            <p:nvPr/>
          </p:nvSpPr>
          <p:spPr>
            <a:xfrm>
              <a:off x="3781546" y="4998044"/>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2"/>
            <p:cNvSpPr/>
            <p:nvPr/>
          </p:nvSpPr>
          <p:spPr>
            <a:xfrm>
              <a:off x="2558557" y="47974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2"/>
            <p:cNvSpPr/>
            <p:nvPr/>
          </p:nvSpPr>
          <p:spPr>
            <a:xfrm>
              <a:off x="1404958" y="5065837"/>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2"/>
            <p:cNvSpPr/>
            <p:nvPr/>
          </p:nvSpPr>
          <p:spPr>
            <a:xfrm>
              <a:off x="584784" y="514350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2"/>
            <p:cNvSpPr/>
            <p:nvPr/>
          </p:nvSpPr>
          <p:spPr>
            <a:xfrm>
              <a:off x="2382358" y="49549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2"/>
            <p:cNvSpPr/>
            <p:nvPr/>
          </p:nvSpPr>
          <p:spPr>
            <a:xfrm>
              <a:off x="7859615" y="5139603"/>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2"/>
            <p:cNvSpPr/>
            <p:nvPr/>
          </p:nvSpPr>
          <p:spPr>
            <a:xfrm>
              <a:off x="5944803" y="48888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2"/>
            <p:cNvSpPr/>
            <p:nvPr/>
          </p:nvSpPr>
          <p:spPr>
            <a:xfrm>
              <a:off x="6208485" y="49736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2"/>
            <p:cNvSpPr/>
            <p:nvPr/>
          </p:nvSpPr>
          <p:spPr>
            <a:xfrm>
              <a:off x="5230526" y="4957882"/>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2"/>
            <p:cNvSpPr/>
            <p:nvPr/>
          </p:nvSpPr>
          <p:spPr>
            <a:xfrm>
              <a:off x="4685896" y="49120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2"/>
            <p:cNvSpPr/>
            <p:nvPr/>
          </p:nvSpPr>
          <p:spPr>
            <a:xfrm>
              <a:off x="4509697" y="5069645"/>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2"/>
            <p:cNvSpPr/>
            <p:nvPr/>
          </p:nvSpPr>
          <p:spPr>
            <a:xfrm>
              <a:off x="1205693" y="48396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2"/>
            <p:cNvSpPr/>
            <p:nvPr/>
          </p:nvSpPr>
          <p:spPr>
            <a:xfrm>
              <a:off x="269223" y="4645979"/>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2"/>
            <p:cNvSpPr/>
            <p:nvPr/>
          </p:nvSpPr>
          <p:spPr>
            <a:xfrm>
              <a:off x="7783151" y="4933231"/>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2"/>
            <p:cNvSpPr/>
            <p:nvPr/>
          </p:nvSpPr>
          <p:spPr>
            <a:xfrm>
              <a:off x="8157715" y="4855636"/>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2"/>
            <p:cNvSpPr/>
            <p:nvPr/>
          </p:nvSpPr>
          <p:spPr>
            <a:xfrm>
              <a:off x="8386944" y="5047713"/>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2"/>
            <p:cNvSpPr/>
            <p:nvPr/>
          </p:nvSpPr>
          <p:spPr>
            <a:xfrm>
              <a:off x="6716420" y="464598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2"/>
            <p:cNvSpPr/>
            <p:nvPr/>
          </p:nvSpPr>
          <p:spPr>
            <a:xfrm>
              <a:off x="2699811" y="4480836"/>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2"/>
            <p:cNvSpPr/>
            <p:nvPr/>
          </p:nvSpPr>
          <p:spPr>
            <a:xfrm>
              <a:off x="5581537" y="4915567"/>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 name="Google Shape;845;p22"/>
            <p:cNvGrpSpPr/>
            <p:nvPr/>
          </p:nvGrpSpPr>
          <p:grpSpPr>
            <a:xfrm>
              <a:off x="8630847" y="4916373"/>
              <a:ext cx="756670" cy="190690"/>
              <a:chOff x="2825250" y="2728075"/>
              <a:chExt cx="245425" cy="61850"/>
            </a:xfrm>
          </p:grpSpPr>
          <p:sp>
            <p:nvSpPr>
              <p:cNvPr id="846" name="Google Shape;846;p22"/>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2"/>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2"/>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49" name="Google Shape;849;p22"/>
          <p:cNvSpPr txBox="1"/>
          <p:nvPr>
            <p:ph type="ctrTitle"/>
          </p:nvPr>
        </p:nvSpPr>
        <p:spPr>
          <a:xfrm>
            <a:off x="712325" y="839800"/>
            <a:ext cx="2771400" cy="1056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5200"/>
              <a:buNone/>
              <a:defRPr sz="56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850" name="Google Shape;850;p22"/>
          <p:cNvSpPr txBox="1"/>
          <p:nvPr>
            <p:ph idx="1" type="subTitle"/>
          </p:nvPr>
        </p:nvSpPr>
        <p:spPr>
          <a:xfrm>
            <a:off x="712325" y="1765825"/>
            <a:ext cx="2771400" cy="1139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851" name="Shape 851"/>
        <p:cNvGrpSpPr/>
        <p:nvPr/>
      </p:nvGrpSpPr>
      <p:grpSpPr>
        <a:xfrm>
          <a:off x="0" y="0"/>
          <a:ext cx="0" cy="0"/>
          <a:chOff x="0" y="0"/>
          <a:chExt cx="0" cy="0"/>
        </a:xfrm>
      </p:grpSpPr>
      <p:grpSp>
        <p:nvGrpSpPr>
          <p:cNvPr id="852" name="Google Shape;852;p23"/>
          <p:cNvGrpSpPr/>
          <p:nvPr/>
        </p:nvGrpSpPr>
        <p:grpSpPr>
          <a:xfrm>
            <a:off x="201650" y="3129871"/>
            <a:ext cx="8735196" cy="2236375"/>
            <a:chOff x="201650" y="3129871"/>
            <a:chExt cx="8735196" cy="2236375"/>
          </a:xfrm>
        </p:grpSpPr>
        <p:sp>
          <p:nvSpPr>
            <p:cNvPr id="853" name="Google Shape;853;p23"/>
            <p:cNvSpPr/>
            <p:nvPr/>
          </p:nvSpPr>
          <p:spPr>
            <a:xfrm flipH="1">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3"/>
            <p:cNvSpPr/>
            <p:nvPr/>
          </p:nvSpPr>
          <p:spPr>
            <a:xfrm flipH="1">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5" name="Google Shape;855;p23"/>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 name="Google Shape;856;p23"/>
          <p:cNvGrpSpPr/>
          <p:nvPr/>
        </p:nvGrpSpPr>
        <p:grpSpPr>
          <a:xfrm>
            <a:off x="-87475" y="4490071"/>
            <a:ext cx="9318938" cy="1058359"/>
            <a:chOff x="-87475" y="4490071"/>
            <a:chExt cx="9318938" cy="1058359"/>
          </a:xfrm>
        </p:grpSpPr>
        <p:sp>
          <p:nvSpPr>
            <p:cNvPr id="857" name="Google Shape;857;p23"/>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3"/>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 name="Google Shape;859;p23"/>
          <p:cNvGrpSpPr/>
          <p:nvPr/>
        </p:nvGrpSpPr>
        <p:grpSpPr>
          <a:xfrm>
            <a:off x="92913" y="4703637"/>
            <a:ext cx="9018874" cy="638477"/>
            <a:chOff x="92913" y="4703637"/>
            <a:chExt cx="9018874" cy="638477"/>
          </a:xfrm>
        </p:grpSpPr>
        <p:sp>
          <p:nvSpPr>
            <p:cNvPr id="860" name="Google Shape;860;p23"/>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3"/>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3"/>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3"/>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3"/>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3"/>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3"/>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3"/>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3"/>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3"/>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3"/>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3"/>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3"/>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3"/>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3"/>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3"/>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3"/>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3"/>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3"/>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3"/>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3"/>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3"/>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 name="Google Shape;882;p23"/>
            <p:cNvGrpSpPr/>
            <p:nvPr/>
          </p:nvGrpSpPr>
          <p:grpSpPr>
            <a:xfrm flipH="1">
              <a:off x="92913" y="5031373"/>
              <a:ext cx="1251970" cy="231590"/>
              <a:chOff x="2664600" y="2714809"/>
              <a:chExt cx="406075" cy="75116"/>
            </a:xfrm>
          </p:grpSpPr>
          <p:sp>
            <p:nvSpPr>
              <p:cNvPr id="883" name="Google Shape;883;p23"/>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3"/>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3"/>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6" name="Google Shape;886;p23"/>
          <p:cNvGrpSpPr/>
          <p:nvPr/>
        </p:nvGrpSpPr>
        <p:grpSpPr>
          <a:xfrm>
            <a:off x="-296625" y="1113625"/>
            <a:ext cx="9739535" cy="4434787"/>
            <a:chOff x="-296625" y="1113625"/>
            <a:chExt cx="9739535" cy="4434787"/>
          </a:xfrm>
        </p:grpSpPr>
        <p:sp>
          <p:nvSpPr>
            <p:cNvPr id="887" name="Google Shape;887;p23"/>
            <p:cNvSpPr/>
            <p:nvPr/>
          </p:nvSpPr>
          <p:spPr>
            <a:xfrm flipH="1">
              <a:off x="-296625" y="1485725"/>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3"/>
            <p:cNvSpPr/>
            <p:nvPr/>
          </p:nvSpPr>
          <p:spPr>
            <a:xfrm>
              <a:off x="8587531" y="1113625"/>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889" name="Shape 889"/>
        <p:cNvGrpSpPr/>
        <p:nvPr/>
      </p:nvGrpSpPr>
      <p:grpSpPr>
        <a:xfrm>
          <a:off x="0" y="0"/>
          <a:ext cx="0" cy="0"/>
          <a:chOff x="0" y="0"/>
          <a:chExt cx="0" cy="0"/>
        </a:xfrm>
      </p:grpSpPr>
      <p:grpSp>
        <p:nvGrpSpPr>
          <p:cNvPr id="890" name="Google Shape;890;p24"/>
          <p:cNvGrpSpPr/>
          <p:nvPr/>
        </p:nvGrpSpPr>
        <p:grpSpPr>
          <a:xfrm>
            <a:off x="864624" y="2719909"/>
            <a:ext cx="7540269" cy="2248291"/>
            <a:chOff x="864624" y="2719909"/>
            <a:chExt cx="7540269" cy="2248291"/>
          </a:xfrm>
        </p:grpSpPr>
        <p:sp>
          <p:nvSpPr>
            <p:cNvPr id="891" name="Google Shape;891;p24"/>
            <p:cNvSpPr/>
            <p:nvPr/>
          </p:nvSpPr>
          <p:spPr>
            <a:xfrm>
              <a:off x="7961445" y="3051388"/>
              <a:ext cx="443448" cy="191681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4"/>
            <p:cNvSpPr/>
            <p:nvPr/>
          </p:nvSpPr>
          <p:spPr>
            <a:xfrm>
              <a:off x="864624" y="3137279"/>
              <a:ext cx="300369" cy="146246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4"/>
            <p:cNvSpPr/>
            <p:nvPr/>
          </p:nvSpPr>
          <p:spPr>
            <a:xfrm>
              <a:off x="2699801" y="326978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4"/>
            <p:cNvSpPr/>
            <p:nvPr/>
          </p:nvSpPr>
          <p:spPr>
            <a:xfrm>
              <a:off x="4020054" y="3411106"/>
              <a:ext cx="259508" cy="1197396"/>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4"/>
            <p:cNvSpPr/>
            <p:nvPr/>
          </p:nvSpPr>
          <p:spPr>
            <a:xfrm>
              <a:off x="6551862" y="2719909"/>
              <a:ext cx="300377" cy="1724486"/>
            </a:xfrm>
            <a:custGeom>
              <a:rect b="b" l="l" r="r" t="t"/>
              <a:pathLst>
                <a:path extrusionOk="0" h="34366" w="5986">
                  <a:moveTo>
                    <a:pt x="3044" y="1"/>
                  </a:moveTo>
                  <a:cubicBezTo>
                    <a:pt x="3042" y="1"/>
                    <a:pt x="3039" y="1"/>
                    <a:pt x="3037" y="1"/>
                  </a:cubicBezTo>
                  <a:cubicBezTo>
                    <a:pt x="2996" y="8"/>
                    <a:pt x="2990" y="71"/>
                    <a:pt x="2995" y="117"/>
                  </a:cubicBezTo>
                  <a:cubicBezTo>
                    <a:pt x="3060" y="847"/>
                    <a:pt x="2921" y="1508"/>
                    <a:pt x="2768" y="2208"/>
                  </a:cubicBezTo>
                  <a:cubicBezTo>
                    <a:pt x="2702" y="2516"/>
                    <a:pt x="2536" y="2927"/>
                    <a:pt x="2544" y="3242"/>
                  </a:cubicBezTo>
                  <a:cubicBezTo>
                    <a:pt x="2398" y="3912"/>
                    <a:pt x="2150" y="4622"/>
                    <a:pt x="2205" y="5311"/>
                  </a:cubicBezTo>
                  <a:cubicBezTo>
                    <a:pt x="2214" y="5428"/>
                    <a:pt x="2230" y="5544"/>
                    <a:pt x="2246" y="5661"/>
                  </a:cubicBezTo>
                  <a:cubicBezTo>
                    <a:pt x="2001" y="5390"/>
                    <a:pt x="1707" y="5126"/>
                    <a:pt x="1602" y="4801"/>
                  </a:cubicBezTo>
                  <a:cubicBezTo>
                    <a:pt x="1473" y="4407"/>
                    <a:pt x="1520" y="3948"/>
                    <a:pt x="1413" y="3544"/>
                  </a:cubicBezTo>
                  <a:cubicBezTo>
                    <a:pt x="1298" y="3116"/>
                    <a:pt x="1037" y="2752"/>
                    <a:pt x="818" y="2387"/>
                  </a:cubicBezTo>
                  <a:cubicBezTo>
                    <a:pt x="813" y="2379"/>
                    <a:pt x="805" y="2376"/>
                    <a:pt x="797" y="2376"/>
                  </a:cubicBezTo>
                  <a:cubicBezTo>
                    <a:pt x="782" y="2376"/>
                    <a:pt x="766" y="2390"/>
                    <a:pt x="774" y="2409"/>
                  </a:cubicBezTo>
                  <a:cubicBezTo>
                    <a:pt x="919" y="2772"/>
                    <a:pt x="1114" y="3154"/>
                    <a:pt x="1202" y="3540"/>
                  </a:cubicBezTo>
                  <a:cubicBezTo>
                    <a:pt x="1298" y="3961"/>
                    <a:pt x="1238" y="4408"/>
                    <a:pt x="1319" y="4832"/>
                  </a:cubicBezTo>
                  <a:cubicBezTo>
                    <a:pt x="1391" y="5202"/>
                    <a:pt x="1677" y="5476"/>
                    <a:pt x="1880" y="5764"/>
                  </a:cubicBezTo>
                  <a:cubicBezTo>
                    <a:pt x="2115" y="6098"/>
                    <a:pt x="2330" y="6425"/>
                    <a:pt x="2422" y="6824"/>
                  </a:cubicBezTo>
                  <a:cubicBezTo>
                    <a:pt x="2435" y="6918"/>
                    <a:pt x="2450" y="7011"/>
                    <a:pt x="2464" y="7104"/>
                  </a:cubicBezTo>
                  <a:cubicBezTo>
                    <a:pt x="2464" y="7112"/>
                    <a:pt x="2465" y="7121"/>
                    <a:pt x="2466" y="7129"/>
                  </a:cubicBezTo>
                  <a:cubicBezTo>
                    <a:pt x="2467" y="7153"/>
                    <a:pt x="2472" y="7175"/>
                    <a:pt x="2477" y="7193"/>
                  </a:cubicBezTo>
                  <a:cubicBezTo>
                    <a:pt x="2548" y="7668"/>
                    <a:pt x="2618" y="8146"/>
                    <a:pt x="2636" y="8629"/>
                  </a:cubicBezTo>
                  <a:cubicBezTo>
                    <a:pt x="2661" y="9227"/>
                    <a:pt x="2631" y="9827"/>
                    <a:pt x="2546" y="10417"/>
                  </a:cubicBezTo>
                  <a:cubicBezTo>
                    <a:pt x="2524" y="10577"/>
                    <a:pt x="2504" y="10734"/>
                    <a:pt x="2488" y="10890"/>
                  </a:cubicBezTo>
                  <a:cubicBezTo>
                    <a:pt x="2281" y="10512"/>
                    <a:pt x="2025" y="10162"/>
                    <a:pt x="1779" y="9818"/>
                  </a:cubicBezTo>
                  <a:cubicBezTo>
                    <a:pt x="1581" y="9541"/>
                    <a:pt x="1380" y="9324"/>
                    <a:pt x="1115" y="9130"/>
                  </a:cubicBezTo>
                  <a:cubicBezTo>
                    <a:pt x="724" y="8843"/>
                    <a:pt x="387" y="8493"/>
                    <a:pt x="18" y="8175"/>
                  </a:cubicBezTo>
                  <a:cubicBezTo>
                    <a:pt x="17" y="8174"/>
                    <a:pt x="15" y="8173"/>
                    <a:pt x="13" y="8173"/>
                  </a:cubicBezTo>
                  <a:cubicBezTo>
                    <a:pt x="6" y="8173"/>
                    <a:pt x="0" y="8182"/>
                    <a:pt x="5" y="8190"/>
                  </a:cubicBezTo>
                  <a:cubicBezTo>
                    <a:pt x="198" y="8512"/>
                    <a:pt x="448" y="8774"/>
                    <a:pt x="718" y="9015"/>
                  </a:cubicBezTo>
                  <a:cubicBezTo>
                    <a:pt x="869" y="9151"/>
                    <a:pt x="1043" y="9261"/>
                    <a:pt x="1186" y="9405"/>
                  </a:cubicBezTo>
                  <a:cubicBezTo>
                    <a:pt x="1347" y="9567"/>
                    <a:pt x="1449" y="9779"/>
                    <a:pt x="1564" y="9983"/>
                  </a:cubicBezTo>
                  <a:cubicBezTo>
                    <a:pt x="1785" y="10372"/>
                    <a:pt x="2060" y="10744"/>
                    <a:pt x="2229" y="11168"/>
                  </a:cubicBezTo>
                  <a:cubicBezTo>
                    <a:pt x="2315" y="11388"/>
                    <a:pt x="2344" y="11652"/>
                    <a:pt x="2417" y="11884"/>
                  </a:cubicBezTo>
                  <a:cubicBezTo>
                    <a:pt x="2412" y="11991"/>
                    <a:pt x="2408" y="12097"/>
                    <a:pt x="2404" y="12206"/>
                  </a:cubicBezTo>
                  <a:cubicBezTo>
                    <a:pt x="2363" y="13470"/>
                    <a:pt x="2341" y="14734"/>
                    <a:pt x="2360" y="15999"/>
                  </a:cubicBezTo>
                  <a:cubicBezTo>
                    <a:pt x="2368" y="16529"/>
                    <a:pt x="2385" y="17059"/>
                    <a:pt x="2409" y="17587"/>
                  </a:cubicBezTo>
                  <a:cubicBezTo>
                    <a:pt x="2473" y="18952"/>
                    <a:pt x="2613" y="20308"/>
                    <a:pt x="2644" y="21672"/>
                  </a:cubicBezTo>
                  <a:cubicBezTo>
                    <a:pt x="2733" y="24971"/>
                    <a:pt x="2757" y="28305"/>
                    <a:pt x="2628" y="31593"/>
                  </a:cubicBezTo>
                  <a:cubicBezTo>
                    <a:pt x="2598" y="32339"/>
                    <a:pt x="2617" y="33120"/>
                    <a:pt x="2523" y="33857"/>
                  </a:cubicBezTo>
                  <a:cubicBezTo>
                    <a:pt x="2505" y="34208"/>
                    <a:pt x="2739" y="34365"/>
                    <a:pt x="2992" y="34365"/>
                  </a:cubicBezTo>
                  <a:cubicBezTo>
                    <a:pt x="3172" y="34365"/>
                    <a:pt x="3362" y="34285"/>
                    <a:pt x="3479" y="34138"/>
                  </a:cubicBezTo>
                  <a:cubicBezTo>
                    <a:pt x="3878" y="33632"/>
                    <a:pt x="3790" y="32632"/>
                    <a:pt x="3765" y="32017"/>
                  </a:cubicBezTo>
                  <a:cubicBezTo>
                    <a:pt x="3728" y="31152"/>
                    <a:pt x="3697" y="30288"/>
                    <a:pt x="3672" y="29424"/>
                  </a:cubicBezTo>
                  <a:cubicBezTo>
                    <a:pt x="3622" y="27728"/>
                    <a:pt x="3591" y="26033"/>
                    <a:pt x="3580" y="24336"/>
                  </a:cubicBezTo>
                  <a:cubicBezTo>
                    <a:pt x="3573" y="23521"/>
                    <a:pt x="3596" y="22718"/>
                    <a:pt x="3519" y="21905"/>
                  </a:cubicBezTo>
                  <a:cubicBezTo>
                    <a:pt x="3443" y="21104"/>
                    <a:pt x="3368" y="20302"/>
                    <a:pt x="3292" y="19501"/>
                  </a:cubicBezTo>
                  <a:cubicBezTo>
                    <a:pt x="3236" y="18913"/>
                    <a:pt x="3180" y="18325"/>
                    <a:pt x="3121" y="17738"/>
                  </a:cubicBezTo>
                  <a:cubicBezTo>
                    <a:pt x="3088" y="17398"/>
                    <a:pt x="3066" y="17054"/>
                    <a:pt x="3051" y="16708"/>
                  </a:cubicBezTo>
                  <a:cubicBezTo>
                    <a:pt x="3095" y="16560"/>
                    <a:pt x="3125" y="16400"/>
                    <a:pt x="3164" y="16247"/>
                  </a:cubicBezTo>
                  <a:cubicBezTo>
                    <a:pt x="3291" y="15765"/>
                    <a:pt x="3390" y="15288"/>
                    <a:pt x="3593" y="14840"/>
                  </a:cubicBezTo>
                  <a:cubicBezTo>
                    <a:pt x="3629" y="14761"/>
                    <a:pt x="3667" y="14684"/>
                    <a:pt x="3706" y="14609"/>
                  </a:cubicBezTo>
                  <a:cubicBezTo>
                    <a:pt x="3824" y="14574"/>
                    <a:pt x="3936" y="14532"/>
                    <a:pt x="4035" y="14491"/>
                  </a:cubicBezTo>
                  <a:cubicBezTo>
                    <a:pt x="4584" y="14264"/>
                    <a:pt x="5028" y="13787"/>
                    <a:pt x="5623" y="13787"/>
                  </a:cubicBezTo>
                  <a:cubicBezTo>
                    <a:pt x="5688" y="13787"/>
                    <a:pt x="5756" y="13792"/>
                    <a:pt x="5825" y="13805"/>
                  </a:cubicBezTo>
                  <a:cubicBezTo>
                    <a:pt x="5826" y="13805"/>
                    <a:pt x="5827" y="13805"/>
                    <a:pt x="5828" y="13805"/>
                  </a:cubicBezTo>
                  <a:cubicBezTo>
                    <a:pt x="5841" y="13805"/>
                    <a:pt x="5846" y="13782"/>
                    <a:pt x="5834" y="13773"/>
                  </a:cubicBezTo>
                  <a:cubicBezTo>
                    <a:pt x="5665" y="13655"/>
                    <a:pt x="5496" y="13610"/>
                    <a:pt x="5327" y="13610"/>
                  </a:cubicBezTo>
                  <a:cubicBezTo>
                    <a:pt x="4990" y="13610"/>
                    <a:pt x="4653" y="13791"/>
                    <a:pt x="4324" y="13940"/>
                  </a:cubicBezTo>
                  <a:lnTo>
                    <a:pt x="4325" y="13940"/>
                  </a:lnTo>
                  <a:cubicBezTo>
                    <a:pt x="4246" y="13977"/>
                    <a:pt x="4160" y="14005"/>
                    <a:pt x="4068" y="14027"/>
                  </a:cubicBezTo>
                  <a:cubicBezTo>
                    <a:pt x="4481" y="13453"/>
                    <a:pt x="4988" y="12992"/>
                    <a:pt x="5472" y="12520"/>
                  </a:cubicBezTo>
                  <a:cubicBezTo>
                    <a:pt x="5486" y="12507"/>
                    <a:pt x="5478" y="12480"/>
                    <a:pt x="5465" y="12480"/>
                  </a:cubicBezTo>
                  <a:cubicBezTo>
                    <a:pt x="5463" y="12480"/>
                    <a:pt x="5460" y="12481"/>
                    <a:pt x="5458" y="12482"/>
                  </a:cubicBezTo>
                  <a:cubicBezTo>
                    <a:pt x="4800" y="12909"/>
                    <a:pt x="4134" y="13400"/>
                    <a:pt x="3629" y="14114"/>
                  </a:cubicBezTo>
                  <a:cubicBezTo>
                    <a:pt x="3549" y="14226"/>
                    <a:pt x="3473" y="14345"/>
                    <a:pt x="3403" y="14468"/>
                  </a:cubicBezTo>
                  <a:cubicBezTo>
                    <a:pt x="3357" y="14551"/>
                    <a:pt x="3310" y="14634"/>
                    <a:pt x="3268" y="14719"/>
                  </a:cubicBezTo>
                  <a:cubicBezTo>
                    <a:pt x="3182" y="14885"/>
                    <a:pt x="3100" y="15055"/>
                    <a:pt x="3022" y="15229"/>
                  </a:cubicBezTo>
                  <a:cubicBezTo>
                    <a:pt x="3022" y="14729"/>
                    <a:pt x="3027" y="14229"/>
                    <a:pt x="3029" y="13738"/>
                  </a:cubicBezTo>
                  <a:cubicBezTo>
                    <a:pt x="3030" y="13315"/>
                    <a:pt x="3019" y="12891"/>
                    <a:pt x="3027" y="12469"/>
                  </a:cubicBezTo>
                  <a:cubicBezTo>
                    <a:pt x="3033" y="12092"/>
                    <a:pt x="3078" y="11719"/>
                    <a:pt x="3058" y="11345"/>
                  </a:cubicBezTo>
                  <a:cubicBezTo>
                    <a:pt x="3032" y="10863"/>
                    <a:pt x="3037" y="10379"/>
                    <a:pt x="3047" y="9896"/>
                  </a:cubicBezTo>
                  <a:cubicBezTo>
                    <a:pt x="3051" y="9642"/>
                    <a:pt x="3076" y="9385"/>
                    <a:pt x="3095" y="9130"/>
                  </a:cubicBezTo>
                  <a:cubicBezTo>
                    <a:pt x="3173" y="8900"/>
                    <a:pt x="3269" y="8677"/>
                    <a:pt x="3371" y="8462"/>
                  </a:cubicBezTo>
                  <a:cubicBezTo>
                    <a:pt x="3670" y="7839"/>
                    <a:pt x="4181" y="7313"/>
                    <a:pt x="4619" y="6811"/>
                  </a:cubicBezTo>
                  <a:cubicBezTo>
                    <a:pt x="5016" y="6357"/>
                    <a:pt x="5490" y="5916"/>
                    <a:pt x="5738" y="5333"/>
                  </a:cubicBezTo>
                  <a:cubicBezTo>
                    <a:pt x="5978" y="4771"/>
                    <a:pt x="5986" y="4096"/>
                    <a:pt x="5963" y="3486"/>
                  </a:cubicBezTo>
                  <a:cubicBezTo>
                    <a:pt x="5962" y="3474"/>
                    <a:pt x="5952" y="3467"/>
                    <a:pt x="5943" y="3467"/>
                  </a:cubicBezTo>
                  <a:cubicBezTo>
                    <a:pt x="5935" y="3467"/>
                    <a:pt x="5928" y="3471"/>
                    <a:pt x="5926" y="3481"/>
                  </a:cubicBezTo>
                  <a:cubicBezTo>
                    <a:pt x="5793" y="4231"/>
                    <a:pt x="5815" y="4910"/>
                    <a:pt x="5352" y="5530"/>
                  </a:cubicBezTo>
                  <a:cubicBezTo>
                    <a:pt x="4934" y="6088"/>
                    <a:pt x="4404" y="6587"/>
                    <a:pt x="3912" y="7062"/>
                  </a:cubicBezTo>
                  <a:cubicBezTo>
                    <a:pt x="3594" y="7367"/>
                    <a:pt x="3283" y="7639"/>
                    <a:pt x="3058" y="8006"/>
                  </a:cubicBezTo>
                  <a:cubicBezTo>
                    <a:pt x="2985" y="7498"/>
                    <a:pt x="2877" y="6997"/>
                    <a:pt x="2790" y="6492"/>
                  </a:cubicBezTo>
                  <a:cubicBezTo>
                    <a:pt x="2751" y="6263"/>
                    <a:pt x="2729" y="6032"/>
                    <a:pt x="2695" y="5804"/>
                  </a:cubicBezTo>
                  <a:cubicBezTo>
                    <a:pt x="2534" y="4748"/>
                    <a:pt x="2764" y="3695"/>
                    <a:pt x="2968" y="2671"/>
                  </a:cubicBezTo>
                  <a:cubicBezTo>
                    <a:pt x="3058" y="2228"/>
                    <a:pt x="3125" y="1785"/>
                    <a:pt x="3193" y="1338"/>
                  </a:cubicBezTo>
                  <a:cubicBezTo>
                    <a:pt x="3254" y="932"/>
                    <a:pt x="3176" y="504"/>
                    <a:pt x="3108" y="98"/>
                  </a:cubicBezTo>
                  <a:cubicBezTo>
                    <a:pt x="3101" y="55"/>
                    <a:pt x="3080" y="1"/>
                    <a:pt x="3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24"/>
          <p:cNvGrpSpPr/>
          <p:nvPr/>
        </p:nvGrpSpPr>
        <p:grpSpPr>
          <a:xfrm>
            <a:off x="-87475" y="4148613"/>
            <a:ext cx="9318938" cy="1226184"/>
            <a:chOff x="-87475" y="4148613"/>
            <a:chExt cx="9318938" cy="1226184"/>
          </a:xfrm>
        </p:grpSpPr>
        <p:sp>
          <p:nvSpPr>
            <p:cNvPr id="897" name="Google Shape;897;p24"/>
            <p:cNvSpPr/>
            <p:nvPr/>
          </p:nvSpPr>
          <p:spPr>
            <a:xfrm>
              <a:off x="-87475" y="4148613"/>
              <a:ext cx="9318938" cy="767750"/>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4"/>
            <p:cNvSpPr/>
            <p:nvPr/>
          </p:nvSpPr>
          <p:spPr>
            <a:xfrm>
              <a:off x="-87475" y="4532488"/>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24"/>
          <p:cNvGrpSpPr/>
          <p:nvPr/>
        </p:nvGrpSpPr>
        <p:grpSpPr>
          <a:xfrm>
            <a:off x="-80612" y="1194273"/>
            <a:ext cx="9311993" cy="4106481"/>
            <a:chOff x="-80612" y="1194273"/>
            <a:chExt cx="9311993" cy="4106481"/>
          </a:xfrm>
        </p:grpSpPr>
        <p:sp>
          <p:nvSpPr>
            <p:cNvPr id="900" name="Google Shape;900;p24"/>
            <p:cNvSpPr/>
            <p:nvPr/>
          </p:nvSpPr>
          <p:spPr>
            <a:xfrm>
              <a:off x="1662814" y="1781844"/>
              <a:ext cx="707141" cy="3518910"/>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4"/>
            <p:cNvSpPr/>
            <p:nvPr/>
          </p:nvSpPr>
          <p:spPr>
            <a:xfrm>
              <a:off x="7053275" y="17818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4"/>
            <p:cNvSpPr/>
            <p:nvPr/>
          </p:nvSpPr>
          <p:spPr>
            <a:xfrm flipH="1">
              <a:off x="8524232" y="1194273"/>
              <a:ext cx="707149" cy="383941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4"/>
            <p:cNvSpPr/>
            <p:nvPr/>
          </p:nvSpPr>
          <p:spPr>
            <a:xfrm flipH="1">
              <a:off x="-80612" y="14331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24"/>
          <p:cNvGrpSpPr/>
          <p:nvPr/>
        </p:nvGrpSpPr>
        <p:grpSpPr>
          <a:xfrm>
            <a:off x="269223" y="4480836"/>
            <a:ext cx="9118293" cy="699619"/>
            <a:chOff x="269223" y="4480836"/>
            <a:chExt cx="9118293" cy="699619"/>
          </a:xfrm>
        </p:grpSpPr>
        <p:sp>
          <p:nvSpPr>
            <p:cNvPr id="905" name="Google Shape;905;p24"/>
            <p:cNvSpPr/>
            <p:nvPr/>
          </p:nvSpPr>
          <p:spPr>
            <a:xfrm>
              <a:off x="3074709" y="48379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4"/>
            <p:cNvSpPr/>
            <p:nvPr/>
          </p:nvSpPr>
          <p:spPr>
            <a:xfrm>
              <a:off x="3335364" y="4696110"/>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4"/>
            <p:cNvSpPr/>
            <p:nvPr/>
          </p:nvSpPr>
          <p:spPr>
            <a:xfrm>
              <a:off x="4136476" y="4888904"/>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4"/>
            <p:cNvSpPr/>
            <p:nvPr/>
          </p:nvSpPr>
          <p:spPr>
            <a:xfrm>
              <a:off x="3781546" y="4998044"/>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4"/>
            <p:cNvSpPr/>
            <p:nvPr/>
          </p:nvSpPr>
          <p:spPr>
            <a:xfrm>
              <a:off x="2558557" y="47974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4"/>
            <p:cNvSpPr/>
            <p:nvPr/>
          </p:nvSpPr>
          <p:spPr>
            <a:xfrm>
              <a:off x="1404958" y="5065837"/>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4"/>
            <p:cNvSpPr/>
            <p:nvPr/>
          </p:nvSpPr>
          <p:spPr>
            <a:xfrm>
              <a:off x="584784" y="514350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4"/>
            <p:cNvSpPr/>
            <p:nvPr/>
          </p:nvSpPr>
          <p:spPr>
            <a:xfrm>
              <a:off x="2382358" y="49549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4"/>
            <p:cNvSpPr/>
            <p:nvPr/>
          </p:nvSpPr>
          <p:spPr>
            <a:xfrm>
              <a:off x="7859615" y="5139603"/>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4"/>
            <p:cNvSpPr/>
            <p:nvPr/>
          </p:nvSpPr>
          <p:spPr>
            <a:xfrm>
              <a:off x="5944803" y="48888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4"/>
            <p:cNvSpPr/>
            <p:nvPr/>
          </p:nvSpPr>
          <p:spPr>
            <a:xfrm>
              <a:off x="6208485" y="49736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4"/>
            <p:cNvSpPr/>
            <p:nvPr/>
          </p:nvSpPr>
          <p:spPr>
            <a:xfrm>
              <a:off x="5230526" y="4957882"/>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4"/>
            <p:cNvSpPr/>
            <p:nvPr/>
          </p:nvSpPr>
          <p:spPr>
            <a:xfrm>
              <a:off x="4685896" y="49120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4"/>
            <p:cNvSpPr/>
            <p:nvPr/>
          </p:nvSpPr>
          <p:spPr>
            <a:xfrm>
              <a:off x="4509697" y="5069645"/>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4"/>
            <p:cNvSpPr/>
            <p:nvPr/>
          </p:nvSpPr>
          <p:spPr>
            <a:xfrm>
              <a:off x="1205693" y="48396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4"/>
            <p:cNvSpPr/>
            <p:nvPr/>
          </p:nvSpPr>
          <p:spPr>
            <a:xfrm>
              <a:off x="269223" y="4645979"/>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4"/>
            <p:cNvSpPr/>
            <p:nvPr/>
          </p:nvSpPr>
          <p:spPr>
            <a:xfrm>
              <a:off x="7783151" y="4933231"/>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4"/>
            <p:cNvSpPr/>
            <p:nvPr/>
          </p:nvSpPr>
          <p:spPr>
            <a:xfrm>
              <a:off x="8157715" y="4855636"/>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4"/>
            <p:cNvSpPr/>
            <p:nvPr/>
          </p:nvSpPr>
          <p:spPr>
            <a:xfrm>
              <a:off x="8386944" y="5047713"/>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4"/>
            <p:cNvSpPr/>
            <p:nvPr/>
          </p:nvSpPr>
          <p:spPr>
            <a:xfrm>
              <a:off x="6716420" y="464598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4"/>
            <p:cNvSpPr/>
            <p:nvPr/>
          </p:nvSpPr>
          <p:spPr>
            <a:xfrm>
              <a:off x="2699811" y="4480836"/>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4"/>
            <p:cNvSpPr/>
            <p:nvPr/>
          </p:nvSpPr>
          <p:spPr>
            <a:xfrm>
              <a:off x="5581537" y="4915567"/>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 name="Google Shape;927;p24"/>
            <p:cNvGrpSpPr/>
            <p:nvPr/>
          </p:nvGrpSpPr>
          <p:grpSpPr>
            <a:xfrm>
              <a:off x="8630847" y="4916373"/>
              <a:ext cx="756670" cy="190690"/>
              <a:chOff x="2825250" y="2728075"/>
              <a:chExt cx="245425" cy="61850"/>
            </a:xfrm>
          </p:grpSpPr>
          <p:sp>
            <p:nvSpPr>
              <p:cNvPr id="928" name="Google Shape;928;p24"/>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4"/>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4"/>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34" name="Shape 934"/>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935" name="Shape 935"/>
        <p:cNvGrpSpPr/>
        <p:nvPr/>
      </p:nvGrpSpPr>
      <p:grpSpPr>
        <a:xfrm>
          <a:off x="0" y="0"/>
          <a:ext cx="0" cy="0"/>
          <a:chOff x="0" y="0"/>
          <a:chExt cx="0" cy="0"/>
        </a:xfrm>
      </p:grpSpPr>
      <p:sp>
        <p:nvSpPr>
          <p:cNvPr id="936" name="Google Shape;936;p2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00" name="Shape 100"/>
        <p:cNvGrpSpPr/>
        <p:nvPr/>
      </p:nvGrpSpPr>
      <p:grpSpPr>
        <a:xfrm>
          <a:off x="0" y="0"/>
          <a:ext cx="0" cy="0"/>
          <a:chOff x="0" y="0"/>
          <a:chExt cx="0" cy="0"/>
        </a:xfrm>
      </p:grpSpPr>
      <p:grpSp>
        <p:nvGrpSpPr>
          <p:cNvPr id="101" name="Google Shape;101;p4"/>
          <p:cNvGrpSpPr/>
          <p:nvPr/>
        </p:nvGrpSpPr>
        <p:grpSpPr>
          <a:xfrm flipH="1">
            <a:off x="251279" y="2761901"/>
            <a:ext cx="8662288" cy="2432001"/>
            <a:chOff x="251279" y="2761901"/>
            <a:chExt cx="8662288" cy="2432001"/>
          </a:xfrm>
        </p:grpSpPr>
        <p:sp>
          <p:nvSpPr>
            <p:cNvPr id="102" name="Google Shape;102;p4"/>
            <p:cNvSpPr/>
            <p:nvPr/>
          </p:nvSpPr>
          <p:spPr>
            <a:xfrm>
              <a:off x="251279" y="2761901"/>
              <a:ext cx="418265" cy="2062183"/>
            </a:xfrm>
            <a:custGeom>
              <a:rect b="b" l="l" r="r" t="t"/>
              <a:pathLst>
                <a:path extrusionOk="0" h="32836" w="6660">
                  <a:moveTo>
                    <a:pt x="3145" y="1"/>
                  </a:moveTo>
                  <a:cubicBezTo>
                    <a:pt x="3105" y="1"/>
                    <a:pt x="3085" y="53"/>
                    <a:pt x="3077" y="94"/>
                  </a:cubicBezTo>
                  <a:cubicBezTo>
                    <a:pt x="3013" y="484"/>
                    <a:pt x="2937" y="894"/>
                    <a:pt x="3010" y="1281"/>
                  </a:cubicBezTo>
                  <a:cubicBezTo>
                    <a:pt x="3091" y="1707"/>
                    <a:pt x="3171" y="2130"/>
                    <a:pt x="3273" y="2551"/>
                  </a:cubicBezTo>
                  <a:cubicBezTo>
                    <a:pt x="3511" y="3526"/>
                    <a:pt x="3775" y="4529"/>
                    <a:pt x="3623" y="5540"/>
                  </a:cubicBezTo>
                  <a:cubicBezTo>
                    <a:pt x="3591" y="5759"/>
                    <a:pt x="3572" y="5980"/>
                    <a:pt x="3534" y="6199"/>
                  </a:cubicBezTo>
                  <a:cubicBezTo>
                    <a:pt x="3434" y="6784"/>
                    <a:pt x="3301" y="7363"/>
                    <a:pt x="3241" y="7954"/>
                  </a:cubicBezTo>
                  <a:cubicBezTo>
                    <a:pt x="3207" y="8293"/>
                    <a:pt x="3249" y="8638"/>
                    <a:pt x="3285" y="8982"/>
                  </a:cubicBezTo>
                  <a:cubicBezTo>
                    <a:pt x="3038" y="8622"/>
                    <a:pt x="2695" y="8364"/>
                    <a:pt x="2343" y="8070"/>
                  </a:cubicBezTo>
                  <a:cubicBezTo>
                    <a:pt x="1811" y="7625"/>
                    <a:pt x="1237" y="7158"/>
                    <a:pt x="782" y="6629"/>
                  </a:cubicBezTo>
                  <a:cubicBezTo>
                    <a:pt x="278" y="6045"/>
                    <a:pt x="289" y="5395"/>
                    <a:pt x="133" y="4682"/>
                  </a:cubicBezTo>
                  <a:cubicBezTo>
                    <a:pt x="130" y="4672"/>
                    <a:pt x="123" y="4668"/>
                    <a:pt x="115" y="4668"/>
                  </a:cubicBezTo>
                  <a:cubicBezTo>
                    <a:pt x="105" y="4668"/>
                    <a:pt x="95" y="4674"/>
                    <a:pt x="94" y="4686"/>
                  </a:cubicBezTo>
                  <a:cubicBezTo>
                    <a:pt x="81" y="5270"/>
                    <a:pt x="101" y="5914"/>
                    <a:pt x="367" y="6448"/>
                  </a:cubicBezTo>
                  <a:cubicBezTo>
                    <a:pt x="643" y="7001"/>
                    <a:pt x="1155" y="7415"/>
                    <a:pt x="1586" y="7843"/>
                  </a:cubicBezTo>
                  <a:cubicBezTo>
                    <a:pt x="2061" y="8316"/>
                    <a:pt x="2616" y="8810"/>
                    <a:pt x="2946" y="9402"/>
                  </a:cubicBezTo>
                  <a:cubicBezTo>
                    <a:pt x="3104" y="9688"/>
                    <a:pt x="3251" y="9991"/>
                    <a:pt x="3348" y="10307"/>
                  </a:cubicBezTo>
                  <a:cubicBezTo>
                    <a:pt x="3349" y="10485"/>
                    <a:pt x="3347" y="10663"/>
                    <a:pt x="3339" y="10841"/>
                  </a:cubicBezTo>
                  <a:cubicBezTo>
                    <a:pt x="3325" y="11199"/>
                    <a:pt x="3380" y="11554"/>
                    <a:pt x="3394" y="11913"/>
                  </a:cubicBezTo>
                  <a:cubicBezTo>
                    <a:pt x="3410" y="12318"/>
                    <a:pt x="3406" y="12723"/>
                    <a:pt x="3415" y="13127"/>
                  </a:cubicBezTo>
                  <a:cubicBezTo>
                    <a:pt x="3444" y="14386"/>
                    <a:pt x="3502" y="15699"/>
                    <a:pt x="3390" y="16950"/>
                  </a:cubicBezTo>
                  <a:cubicBezTo>
                    <a:pt x="3340" y="17512"/>
                    <a:pt x="3291" y="18075"/>
                    <a:pt x="3242" y="18637"/>
                  </a:cubicBezTo>
                  <a:cubicBezTo>
                    <a:pt x="3202" y="19103"/>
                    <a:pt x="3162" y="19569"/>
                    <a:pt x="3121" y="20036"/>
                  </a:cubicBezTo>
                  <a:cubicBezTo>
                    <a:pt x="2918" y="19630"/>
                    <a:pt x="2602" y="19230"/>
                    <a:pt x="2484" y="18860"/>
                  </a:cubicBezTo>
                  <a:cubicBezTo>
                    <a:pt x="2309" y="18317"/>
                    <a:pt x="2174" y="17712"/>
                    <a:pt x="1572" y="17517"/>
                  </a:cubicBezTo>
                  <a:cubicBezTo>
                    <a:pt x="1571" y="17516"/>
                    <a:pt x="1569" y="17516"/>
                    <a:pt x="1567" y="17516"/>
                  </a:cubicBezTo>
                  <a:cubicBezTo>
                    <a:pt x="1554" y="17516"/>
                    <a:pt x="1545" y="17534"/>
                    <a:pt x="1556" y="17544"/>
                  </a:cubicBezTo>
                  <a:cubicBezTo>
                    <a:pt x="1978" y="17911"/>
                    <a:pt x="2045" y="18413"/>
                    <a:pt x="2147" y="18915"/>
                  </a:cubicBezTo>
                  <a:cubicBezTo>
                    <a:pt x="1537" y="18398"/>
                    <a:pt x="779" y="18074"/>
                    <a:pt x="34" y="17802"/>
                  </a:cubicBezTo>
                  <a:cubicBezTo>
                    <a:pt x="31" y="17801"/>
                    <a:pt x="29" y="17801"/>
                    <a:pt x="27" y="17801"/>
                  </a:cubicBezTo>
                  <a:cubicBezTo>
                    <a:pt x="9" y="17801"/>
                    <a:pt x="1" y="17829"/>
                    <a:pt x="19" y="17840"/>
                  </a:cubicBezTo>
                  <a:cubicBezTo>
                    <a:pt x="863" y="18352"/>
                    <a:pt x="1764" y="18835"/>
                    <a:pt x="2336" y="19674"/>
                  </a:cubicBezTo>
                  <a:cubicBezTo>
                    <a:pt x="2596" y="20054"/>
                    <a:pt x="2734" y="20477"/>
                    <a:pt x="2906" y="20899"/>
                  </a:cubicBezTo>
                  <a:cubicBezTo>
                    <a:pt x="2949" y="21003"/>
                    <a:pt x="2984" y="21112"/>
                    <a:pt x="3025" y="21217"/>
                  </a:cubicBezTo>
                  <a:cubicBezTo>
                    <a:pt x="2986" y="21899"/>
                    <a:pt x="3017" y="22576"/>
                    <a:pt x="3026" y="23263"/>
                  </a:cubicBezTo>
                  <a:cubicBezTo>
                    <a:pt x="3044" y="24883"/>
                    <a:pt x="3043" y="26504"/>
                    <a:pt x="3021" y="28125"/>
                  </a:cubicBezTo>
                  <a:cubicBezTo>
                    <a:pt x="3009" y="28951"/>
                    <a:pt x="2993" y="29778"/>
                    <a:pt x="2971" y="30603"/>
                  </a:cubicBezTo>
                  <a:cubicBezTo>
                    <a:pt x="2955" y="31193"/>
                    <a:pt x="2881" y="32149"/>
                    <a:pt x="3314" y="32625"/>
                  </a:cubicBezTo>
                  <a:cubicBezTo>
                    <a:pt x="3439" y="32762"/>
                    <a:pt x="3638" y="32836"/>
                    <a:pt x="3827" y="32836"/>
                  </a:cubicBezTo>
                  <a:cubicBezTo>
                    <a:pt x="4101" y="32836"/>
                    <a:pt x="4353" y="32682"/>
                    <a:pt x="4327" y="32344"/>
                  </a:cubicBezTo>
                  <a:cubicBezTo>
                    <a:pt x="4214" y="31639"/>
                    <a:pt x="4219" y="30894"/>
                    <a:pt x="4174" y="30182"/>
                  </a:cubicBezTo>
                  <a:cubicBezTo>
                    <a:pt x="3975" y="27041"/>
                    <a:pt x="3938" y="23855"/>
                    <a:pt x="3971" y="20702"/>
                  </a:cubicBezTo>
                  <a:cubicBezTo>
                    <a:pt x="3979" y="19398"/>
                    <a:pt x="4104" y="18100"/>
                    <a:pt x="4146" y="16795"/>
                  </a:cubicBezTo>
                  <a:cubicBezTo>
                    <a:pt x="4148" y="16726"/>
                    <a:pt x="4151" y="16657"/>
                    <a:pt x="4153" y="16589"/>
                  </a:cubicBezTo>
                  <a:cubicBezTo>
                    <a:pt x="4229" y="16363"/>
                    <a:pt x="4253" y="16106"/>
                    <a:pt x="4343" y="15890"/>
                  </a:cubicBezTo>
                  <a:cubicBezTo>
                    <a:pt x="4513" y="15482"/>
                    <a:pt x="4800" y="15123"/>
                    <a:pt x="5028" y="14747"/>
                  </a:cubicBezTo>
                  <a:cubicBezTo>
                    <a:pt x="5148" y="14551"/>
                    <a:pt x="5251" y="14348"/>
                    <a:pt x="5421" y="14189"/>
                  </a:cubicBezTo>
                  <a:cubicBezTo>
                    <a:pt x="5569" y="14049"/>
                    <a:pt x="5753" y="13941"/>
                    <a:pt x="5911" y="13810"/>
                  </a:cubicBezTo>
                  <a:cubicBezTo>
                    <a:pt x="6194" y="13575"/>
                    <a:pt x="6456" y="13321"/>
                    <a:pt x="6655" y="13010"/>
                  </a:cubicBezTo>
                  <a:cubicBezTo>
                    <a:pt x="6660" y="13002"/>
                    <a:pt x="6653" y="12994"/>
                    <a:pt x="6646" y="12994"/>
                  </a:cubicBezTo>
                  <a:cubicBezTo>
                    <a:pt x="6644" y="12994"/>
                    <a:pt x="6642" y="12995"/>
                    <a:pt x="6640" y="12996"/>
                  </a:cubicBezTo>
                  <a:lnTo>
                    <a:pt x="6639" y="12996"/>
                  </a:lnTo>
                  <a:cubicBezTo>
                    <a:pt x="6253" y="13305"/>
                    <a:pt x="5901" y="13644"/>
                    <a:pt x="5491" y="13924"/>
                  </a:cubicBezTo>
                  <a:cubicBezTo>
                    <a:pt x="5212" y="14116"/>
                    <a:pt x="5002" y="14326"/>
                    <a:pt x="4796" y="14593"/>
                  </a:cubicBezTo>
                  <a:cubicBezTo>
                    <a:pt x="4582" y="14872"/>
                    <a:pt x="4361" y="15155"/>
                    <a:pt x="4168" y="15454"/>
                  </a:cubicBezTo>
                  <a:lnTo>
                    <a:pt x="4168" y="15276"/>
                  </a:lnTo>
                  <a:cubicBezTo>
                    <a:pt x="4166" y="14067"/>
                    <a:pt x="4119" y="12860"/>
                    <a:pt x="4051" y="11654"/>
                  </a:cubicBezTo>
                  <a:cubicBezTo>
                    <a:pt x="4019" y="11071"/>
                    <a:pt x="3969" y="10519"/>
                    <a:pt x="3866" y="9946"/>
                  </a:cubicBezTo>
                  <a:cubicBezTo>
                    <a:pt x="3766" y="9383"/>
                    <a:pt x="3723" y="8810"/>
                    <a:pt x="3737" y="8239"/>
                  </a:cubicBezTo>
                  <a:cubicBezTo>
                    <a:pt x="3748" y="7777"/>
                    <a:pt x="3813" y="7321"/>
                    <a:pt x="3880" y="6865"/>
                  </a:cubicBezTo>
                  <a:cubicBezTo>
                    <a:pt x="3887" y="6847"/>
                    <a:pt x="3890" y="6826"/>
                    <a:pt x="3891" y="6803"/>
                  </a:cubicBezTo>
                  <a:cubicBezTo>
                    <a:pt x="3892" y="6795"/>
                    <a:pt x="3892" y="6787"/>
                    <a:pt x="3893" y="6780"/>
                  </a:cubicBezTo>
                  <a:cubicBezTo>
                    <a:pt x="3907" y="6689"/>
                    <a:pt x="3920" y="6600"/>
                    <a:pt x="3933" y="6511"/>
                  </a:cubicBezTo>
                  <a:cubicBezTo>
                    <a:pt x="4023" y="6129"/>
                    <a:pt x="4245" y="5813"/>
                    <a:pt x="4490" y="5489"/>
                  </a:cubicBezTo>
                  <a:cubicBezTo>
                    <a:pt x="4700" y="5212"/>
                    <a:pt x="5001" y="4946"/>
                    <a:pt x="5070" y="4590"/>
                  </a:cubicBezTo>
                  <a:cubicBezTo>
                    <a:pt x="5149" y="4185"/>
                    <a:pt x="5075" y="3758"/>
                    <a:pt x="5171" y="3353"/>
                  </a:cubicBezTo>
                  <a:cubicBezTo>
                    <a:pt x="5258" y="2983"/>
                    <a:pt x="5458" y="2617"/>
                    <a:pt x="5605" y="2267"/>
                  </a:cubicBezTo>
                  <a:cubicBezTo>
                    <a:pt x="5613" y="2248"/>
                    <a:pt x="5596" y="2235"/>
                    <a:pt x="5580" y="2235"/>
                  </a:cubicBezTo>
                  <a:cubicBezTo>
                    <a:pt x="5572" y="2235"/>
                    <a:pt x="5563" y="2238"/>
                    <a:pt x="5558" y="2246"/>
                  </a:cubicBezTo>
                  <a:cubicBezTo>
                    <a:pt x="5332" y="2599"/>
                    <a:pt x="5060" y="2951"/>
                    <a:pt x="4946" y="3361"/>
                  </a:cubicBezTo>
                  <a:cubicBezTo>
                    <a:pt x="4838" y="3748"/>
                    <a:pt x="4897" y="4187"/>
                    <a:pt x="4767" y="4565"/>
                  </a:cubicBezTo>
                  <a:cubicBezTo>
                    <a:pt x="4661" y="4877"/>
                    <a:pt x="4354" y="5135"/>
                    <a:pt x="4098" y="5396"/>
                  </a:cubicBezTo>
                  <a:cubicBezTo>
                    <a:pt x="4114" y="5285"/>
                    <a:pt x="4128" y="5173"/>
                    <a:pt x="4135" y="5061"/>
                  </a:cubicBezTo>
                  <a:cubicBezTo>
                    <a:pt x="4180" y="4402"/>
                    <a:pt x="3904" y="3728"/>
                    <a:pt x="3736" y="3090"/>
                  </a:cubicBezTo>
                  <a:cubicBezTo>
                    <a:pt x="3737" y="2789"/>
                    <a:pt x="3555" y="2399"/>
                    <a:pt x="3478" y="2107"/>
                  </a:cubicBezTo>
                  <a:cubicBezTo>
                    <a:pt x="3302" y="1439"/>
                    <a:pt x="3142" y="810"/>
                    <a:pt x="3198" y="111"/>
                  </a:cubicBezTo>
                  <a:cubicBezTo>
                    <a:pt x="3202" y="67"/>
                    <a:pt x="3195" y="8"/>
                    <a:pt x="3151" y="1"/>
                  </a:cubicBezTo>
                  <a:cubicBezTo>
                    <a:pt x="3149" y="1"/>
                    <a:pt x="3147" y="1"/>
                    <a:pt x="3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4"/>
            <p:cNvSpPr/>
            <p:nvPr/>
          </p:nvSpPr>
          <p:spPr>
            <a:xfrm flipH="1">
              <a:off x="8457786" y="3223783"/>
              <a:ext cx="455780" cy="1970119"/>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 name="Google Shape;104;p4"/>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 name="Google Shape;105;p4"/>
          <p:cNvGrpSpPr/>
          <p:nvPr/>
        </p:nvGrpSpPr>
        <p:grpSpPr>
          <a:xfrm>
            <a:off x="-87475" y="4490071"/>
            <a:ext cx="9318938" cy="1058359"/>
            <a:chOff x="-87475" y="4490071"/>
            <a:chExt cx="9318938" cy="1058359"/>
          </a:xfrm>
        </p:grpSpPr>
        <p:sp>
          <p:nvSpPr>
            <p:cNvPr id="106" name="Google Shape;106;p4"/>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4"/>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 name="Google Shape;108;p4"/>
          <p:cNvGrpSpPr/>
          <p:nvPr/>
        </p:nvGrpSpPr>
        <p:grpSpPr>
          <a:xfrm>
            <a:off x="92913" y="4703616"/>
            <a:ext cx="8570182" cy="559346"/>
            <a:chOff x="92913" y="4703616"/>
            <a:chExt cx="8570182" cy="559346"/>
          </a:xfrm>
        </p:grpSpPr>
        <p:sp>
          <p:nvSpPr>
            <p:cNvPr id="109" name="Google Shape;109;p4"/>
            <p:cNvSpPr/>
            <p:nvPr/>
          </p:nvSpPr>
          <p:spPr>
            <a:xfrm flipH="1">
              <a:off x="7188158" y="50184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4"/>
            <p:cNvSpPr/>
            <p:nvPr/>
          </p:nvSpPr>
          <p:spPr>
            <a:xfrm flipH="1">
              <a:off x="5638189" y="5119272"/>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4"/>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4"/>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4"/>
            <p:cNvSpPr/>
            <p:nvPr/>
          </p:nvSpPr>
          <p:spPr>
            <a:xfrm flipH="1">
              <a:off x="7785505" y="49906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4"/>
            <p:cNvSpPr/>
            <p:nvPr/>
          </p:nvSpPr>
          <p:spPr>
            <a:xfrm flipH="1">
              <a:off x="8536457" y="4975025"/>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4"/>
            <p:cNvSpPr/>
            <p:nvPr/>
          </p:nvSpPr>
          <p:spPr>
            <a:xfrm flipH="1">
              <a:off x="8621320" y="501965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4"/>
            <p:cNvSpPr/>
            <p:nvPr/>
          </p:nvSpPr>
          <p:spPr>
            <a:xfrm flipH="1">
              <a:off x="7955846" y="51481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4"/>
            <p:cNvSpPr/>
            <p:nvPr/>
          </p:nvSpPr>
          <p:spPr>
            <a:xfrm flipH="1">
              <a:off x="3080125" y="4966241"/>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4"/>
            <p:cNvSpPr/>
            <p:nvPr/>
          </p:nvSpPr>
          <p:spPr>
            <a:xfrm flipH="1">
              <a:off x="3012451" y="49293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4"/>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4"/>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4"/>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4"/>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4"/>
            <p:cNvSpPr/>
            <p:nvPr/>
          </p:nvSpPr>
          <p:spPr>
            <a:xfrm flipH="1">
              <a:off x="8188144" y="51479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4"/>
            <p:cNvSpPr/>
            <p:nvPr/>
          </p:nvSpPr>
          <p:spPr>
            <a:xfrm flipH="1">
              <a:off x="6251231" y="47036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4"/>
            <p:cNvSpPr/>
            <p:nvPr/>
          </p:nvSpPr>
          <p:spPr>
            <a:xfrm flipH="1">
              <a:off x="3648852" y="501737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4"/>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4"/>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4"/>
            <p:cNvSpPr/>
            <p:nvPr/>
          </p:nvSpPr>
          <p:spPr>
            <a:xfrm flipH="1">
              <a:off x="1875024" y="4801262"/>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4"/>
            <p:cNvSpPr/>
            <p:nvPr/>
          </p:nvSpPr>
          <p:spPr>
            <a:xfrm flipH="1">
              <a:off x="5982865" y="5049398"/>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4"/>
            <p:cNvSpPr/>
            <p:nvPr/>
          </p:nvSpPr>
          <p:spPr>
            <a:xfrm flipH="1">
              <a:off x="1034562" y="5029017"/>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 name="Google Shape;131;p4"/>
            <p:cNvGrpSpPr/>
            <p:nvPr/>
          </p:nvGrpSpPr>
          <p:grpSpPr>
            <a:xfrm flipH="1">
              <a:off x="92913" y="5072273"/>
              <a:ext cx="756670" cy="190690"/>
              <a:chOff x="2825250" y="2728075"/>
              <a:chExt cx="245425" cy="61850"/>
            </a:xfrm>
          </p:grpSpPr>
          <p:sp>
            <p:nvSpPr>
              <p:cNvPr id="132" name="Google Shape;132;p4"/>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4"/>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4"/>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 name="Google Shape;135;p4"/>
          <p:cNvGrpSpPr/>
          <p:nvPr/>
        </p:nvGrpSpPr>
        <p:grpSpPr>
          <a:xfrm>
            <a:off x="-185387" y="886913"/>
            <a:ext cx="9581823" cy="4293547"/>
            <a:chOff x="-185387" y="886913"/>
            <a:chExt cx="9581823" cy="4293547"/>
          </a:xfrm>
        </p:grpSpPr>
        <p:sp>
          <p:nvSpPr>
            <p:cNvPr id="136" name="Google Shape;136;p4"/>
            <p:cNvSpPr/>
            <p:nvPr/>
          </p:nvSpPr>
          <p:spPr>
            <a:xfrm>
              <a:off x="8541056" y="88691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4"/>
            <p:cNvSpPr/>
            <p:nvPr/>
          </p:nvSpPr>
          <p:spPr>
            <a:xfrm>
              <a:off x="-185387" y="923878"/>
              <a:ext cx="895416" cy="4256581"/>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 name="Google Shape;13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139" name="Google Shape;139;p4"/>
          <p:cNvSpPr txBox="1"/>
          <p:nvPr>
            <p:ph idx="1" type="body"/>
          </p:nvPr>
        </p:nvSpPr>
        <p:spPr>
          <a:xfrm>
            <a:off x="720000" y="1084533"/>
            <a:ext cx="7704000" cy="310800"/>
          </a:xfrm>
          <a:prstGeom prst="rect">
            <a:avLst/>
          </a:prstGeom>
        </p:spPr>
        <p:txBody>
          <a:bodyPr anchorCtr="0" anchor="t" bIns="91425" lIns="91425" spcFirstLastPara="1" rIns="91425" wrap="square" tIns="91425">
            <a:noAutofit/>
          </a:bodyPr>
          <a:lstStyle>
            <a:lvl1pPr indent="-317500" lvl="0" marL="457200" rtl="0" algn="ctr">
              <a:lnSpc>
                <a:spcPct val="100000"/>
              </a:lnSpc>
              <a:spcBef>
                <a:spcPts val="0"/>
              </a:spcBef>
              <a:spcAft>
                <a:spcPts val="0"/>
              </a:spcAft>
              <a:buSzPts val="1400"/>
              <a:buFont typeface="Nunito"/>
              <a:buChar char="●"/>
              <a:defRPr/>
            </a:lvl1pPr>
            <a:lvl2pPr indent="-304800" lvl="1" marL="914400" rtl="0">
              <a:lnSpc>
                <a:spcPct val="100000"/>
              </a:lnSpc>
              <a:spcBef>
                <a:spcPts val="0"/>
              </a:spcBef>
              <a:spcAft>
                <a:spcPts val="0"/>
              </a:spcAft>
              <a:buSzPts val="1200"/>
              <a:buFont typeface="Nunito"/>
              <a:buChar char="○"/>
              <a:defRPr/>
            </a:lvl2pPr>
            <a:lvl3pPr indent="-304800" lvl="2" marL="1371600" rtl="0">
              <a:lnSpc>
                <a:spcPct val="100000"/>
              </a:lnSpc>
              <a:spcBef>
                <a:spcPts val="0"/>
              </a:spcBef>
              <a:spcAft>
                <a:spcPts val="0"/>
              </a:spcAft>
              <a:buSzPts val="1200"/>
              <a:buFont typeface="Nunito"/>
              <a:buChar char="■"/>
              <a:defRPr/>
            </a:lvl3pPr>
            <a:lvl4pPr indent="-304800" lvl="3" marL="1828800" rtl="0">
              <a:lnSpc>
                <a:spcPct val="100000"/>
              </a:lnSpc>
              <a:spcBef>
                <a:spcPts val="0"/>
              </a:spcBef>
              <a:spcAft>
                <a:spcPts val="0"/>
              </a:spcAft>
              <a:buSzPts val="1200"/>
              <a:buFont typeface="Nunito"/>
              <a:buChar char="●"/>
              <a:defRPr/>
            </a:lvl4pPr>
            <a:lvl5pPr indent="-304800" lvl="4" marL="2286000" rtl="0">
              <a:lnSpc>
                <a:spcPct val="100000"/>
              </a:lnSpc>
              <a:spcBef>
                <a:spcPts val="0"/>
              </a:spcBef>
              <a:spcAft>
                <a:spcPts val="0"/>
              </a:spcAft>
              <a:buSzPts val="1200"/>
              <a:buFont typeface="Nunito"/>
              <a:buChar char="○"/>
              <a:defRPr/>
            </a:lvl5pPr>
            <a:lvl6pPr indent="-304800" lvl="5" marL="2743200" rtl="0">
              <a:lnSpc>
                <a:spcPct val="100000"/>
              </a:lnSpc>
              <a:spcBef>
                <a:spcPts val="0"/>
              </a:spcBef>
              <a:spcAft>
                <a:spcPts val="0"/>
              </a:spcAft>
              <a:buSzPts val="1200"/>
              <a:buFont typeface="Nunito"/>
              <a:buChar char="■"/>
              <a:defRPr/>
            </a:lvl6pPr>
            <a:lvl7pPr indent="-304800" lvl="6" marL="3200400" rtl="0">
              <a:lnSpc>
                <a:spcPct val="100000"/>
              </a:lnSpc>
              <a:spcBef>
                <a:spcPts val="0"/>
              </a:spcBef>
              <a:spcAft>
                <a:spcPts val="0"/>
              </a:spcAft>
              <a:buSzPts val="1200"/>
              <a:buFont typeface="Nunito"/>
              <a:buChar char="●"/>
              <a:defRPr/>
            </a:lvl7pPr>
            <a:lvl8pPr indent="-304800" lvl="7" marL="3657600" rtl="0">
              <a:lnSpc>
                <a:spcPct val="100000"/>
              </a:lnSpc>
              <a:spcBef>
                <a:spcPts val="0"/>
              </a:spcBef>
              <a:spcAft>
                <a:spcPts val="0"/>
              </a:spcAft>
              <a:buSzPts val="1200"/>
              <a:buFont typeface="Nunito"/>
              <a:buChar char="○"/>
              <a:defRPr/>
            </a:lvl8pPr>
            <a:lvl9pPr indent="-304800" lvl="8" marL="4114800" rtl="0">
              <a:lnSpc>
                <a:spcPct val="100000"/>
              </a:lnSpc>
              <a:spcBef>
                <a:spcPts val="0"/>
              </a:spcBef>
              <a:spcAft>
                <a:spcPts val="0"/>
              </a:spcAft>
              <a:buSzPts val="1200"/>
              <a:buFont typeface="Nunito"/>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40" name="Shape 140"/>
        <p:cNvGrpSpPr/>
        <p:nvPr/>
      </p:nvGrpSpPr>
      <p:grpSpPr>
        <a:xfrm>
          <a:off x="0" y="0"/>
          <a:ext cx="0" cy="0"/>
          <a:chOff x="0" y="0"/>
          <a:chExt cx="0" cy="0"/>
        </a:xfrm>
      </p:grpSpPr>
      <p:grpSp>
        <p:nvGrpSpPr>
          <p:cNvPr id="141" name="Google Shape;141;p5"/>
          <p:cNvGrpSpPr/>
          <p:nvPr/>
        </p:nvGrpSpPr>
        <p:grpSpPr>
          <a:xfrm flipH="1">
            <a:off x="240029" y="2729951"/>
            <a:ext cx="8662288" cy="2432001"/>
            <a:chOff x="251279" y="2761901"/>
            <a:chExt cx="8662288" cy="2432001"/>
          </a:xfrm>
        </p:grpSpPr>
        <p:sp>
          <p:nvSpPr>
            <p:cNvPr id="142" name="Google Shape;142;p5"/>
            <p:cNvSpPr/>
            <p:nvPr/>
          </p:nvSpPr>
          <p:spPr>
            <a:xfrm>
              <a:off x="251279" y="2761901"/>
              <a:ext cx="418265" cy="2062183"/>
            </a:xfrm>
            <a:custGeom>
              <a:rect b="b" l="l" r="r" t="t"/>
              <a:pathLst>
                <a:path extrusionOk="0" h="32836" w="6660">
                  <a:moveTo>
                    <a:pt x="3145" y="1"/>
                  </a:moveTo>
                  <a:cubicBezTo>
                    <a:pt x="3105" y="1"/>
                    <a:pt x="3085" y="53"/>
                    <a:pt x="3077" y="94"/>
                  </a:cubicBezTo>
                  <a:cubicBezTo>
                    <a:pt x="3013" y="484"/>
                    <a:pt x="2937" y="894"/>
                    <a:pt x="3010" y="1281"/>
                  </a:cubicBezTo>
                  <a:cubicBezTo>
                    <a:pt x="3091" y="1707"/>
                    <a:pt x="3171" y="2130"/>
                    <a:pt x="3273" y="2551"/>
                  </a:cubicBezTo>
                  <a:cubicBezTo>
                    <a:pt x="3511" y="3526"/>
                    <a:pt x="3775" y="4529"/>
                    <a:pt x="3623" y="5540"/>
                  </a:cubicBezTo>
                  <a:cubicBezTo>
                    <a:pt x="3591" y="5759"/>
                    <a:pt x="3572" y="5980"/>
                    <a:pt x="3534" y="6199"/>
                  </a:cubicBezTo>
                  <a:cubicBezTo>
                    <a:pt x="3434" y="6784"/>
                    <a:pt x="3301" y="7363"/>
                    <a:pt x="3241" y="7954"/>
                  </a:cubicBezTo>
                  <a:cubicBezTo>
                    <a:pt x="3207" y="8293"/>
                    <a:pt x="3249" y="8638"/>
                    <a:pt x="3285" y="8982"/>
                  </a:cubicBezTo>
                  <a:cubicBezTo>
                    <a:pt x="3038" y="8622"/>
                    <a:pt x="2695" y="8364"/>
                    <a:pt x="2343" y="8070"/>
                  </a:cubicBezTo>
                  <a:cubicBezTo>
                    <a:pt x="1811" y="7625"/>
                    <a:pt x="1237" y="7158"/>
                    <a:pt x="782" y="6629"/>
                  </a:cubicBezTo>
                  <a:cubicBezTo>
                    <a:pt x="278" y="6045"/>
                    <a:pt x="289" y="5395"/>
                    <a:pt x="133" y="4682"/>
                  </a:cubicBezTo>
                  <a:cubicBezTo>
                    <a:pt x="130" y="4672"/>
                    <a:pt x="123" y="4668"/>
                    <a:pt x="115" y="4668"/>
                  </a:cubicBezTo>
                  <a:cubicBezTo>
                    <a:pt x="105" y="4668"/>
                    <a:pt x="95" y="4674"/>
                    <a:pt x="94" y="4686"/>
                  </a:cubicBezTo>
                  <a:cubicBezTo>
                    <a:pt x="81" y="5270"/>
                    <a:pt x="101" y="5914"/>
                    <a:pt x="367" y="6448"/>
                  </a:cubicBezTo>
                  <a:cubicBezTo>
                    <a:pt x="643" y="7001"/>
                    <a:pt x="1155" y="7415"/>
                    <a:pt x="1586" y="7843"/>
                  </a:cubicBezTo>
                  <a:cubicBezTo>
                    <a:pt x="2061" y="8316"/>
                    <a:pt x="2616" y="8810"/>
                    <a:pt x="2946" y="9402"/>
                  </a:cubicBezTo>
                  <a:cubicBezTo>
                    <a:pt x="3104" y="9688"/>
                    <a:pt x="3251" y="9991"/>
                    <a:pt x="3348" y="10307"/>
                  </a:cubicBezTo>
                  <a:cubicBezTo>
                    <a:pt x="3349" y="10485"/>
                    <a:pt x="3347" y="10663"/>
                    <a:pt x="3339" y="10841"/>
                  </a:cubicBezTo>
                  <a:cubicBezTo>
                    <a:pt x="3325" y="11199"/>
                    <a:pt x="3380" y="11554"/>
                    <a:pt x="3394" y="11913"/>
                  </a:cubicBezTo>
                  <a:cubicBezTo>
                    <a:pt x="3410" y="12318"/>
                    <a:pt x="3406" y="12723"/>
                    <a:pt x="3415" y="13127"/>
                  </a:cubicBezTo>
                  <a:cubicBezTo>
                    <a:pt x="3444" y="14386"/>
                    <a:pt x="3502" y="15699"/>
                    <a:pt x="3390" y="16950"/>
                  </a:cubicBezTo>
                  <a:cubicBezTo>
                    <a:pt x="3340" y="17512"/>
                    <a:pt x="3291" y="18075"/>
                    <a:pt x="3242" y="18637"/>
                  </a:cubicBezTo>
                  <a:cubicBezTo>
                    <a:pt x="3202" y="19103"/>
                    <a:pt x="3162" y="19569"/>
                    <a:pt x="3121" y="20036"/>
                  </a:cubicBezTo>
                  <a:cubicBezTo>
                    <a:pt x="2918" y="19630"/>
                    <a:pt x="2602" y="19230"/>
                    <a:pt x="2484" y="18860"/>
                  </a:cubicBezTo>
                  <a:cubicBezTo>
                    <a:pt x="2309" y="18317"/>
                    <a:pt x="2174" y="17712"/>
                    <a:pt x="1572" y="17517"/>
                  </a:cubicBezTo>
                  <a:cubicBezTo>
                    <a:pt x="1571" y="17516"/>
                    <a:pt x="1569" y="17516"/>
                    <a:pt x="1567" y="17516"/>
                  </a:cubicBezTo>
                  <a:cubicBezTo>
                    <a:pt x="1554" y="17516"/>
                    <a:pt x="1545" y="17534"/>
                    <a:pt x="1556" y="17544"/>
                  </a:cubicBezTo>
                  <a:cubicBezTo>
                    <a:pt x="1978" y="17911"/>
                    <a:pt x="2045" y="18413"/>
                    <a:pt x="2147" y="18915"/>
                  </a:cubicBezTo>
                  <a:cubicBezTo>
                    <a:pt x="1537" y="18398"/>
                    <a:pt x="779" y="18074"/>
                    <a:pt x="34" y="17802"/>
                  </a:cubicBezTo>
                  <a:cubicBezTo>
                    <a:pt x="31" y="17801"/>
                    <a:pt x="29" y="17801"/>
                    <a:pt x="27" y="17801"/>
                  </a:cubicBezTo>
                  <a:cubicBezTo>
                    <a:pt x="9" y="17801"/>
                    <a:pt x="1" y="17829"/>
                    <a:pt x="19" y="17840"/>
                  </a:cubicBezTo>
                  <a:cubicBezTo>
                    <a:pt x="863" y="18352"/>
                    <a:pt x="1764" y="18835"/>
                    <a:pt x="2336" y="19674"/>
                  </a:cubicBezTo>
                  <a:cubicBezTo>
                    <a:pt x="2596" y="20054"/>
                    <a:pt x="2734" y="20477"/>
                    <a:pt x="2906" y="20899"/>
                  </a:cubicBezTo>
                  <a:cubicBezTo>
                    <a:pt x="2949" y="21003"/>
                    <a:pt x="2984" y="21112"/>
                    <a:pt x="3025" y="21217"/>
                  </a:cubicBezTo>
                  <a:cubicBezTo>
                    <a:pt x="2986" y="21899"/>
                    <a:pt x="3017" y="22576"/>
                    <a:pt x="3026" y="23263"/>
                  </a:cubicBezTo>
                  <a:cubicBezTo>
                    <a:pt x="3044" y="24883"/>
                    <a:pt x="3043" y="26504"/>
                    <a:pt x="3021" y="28125"/>
                  </a:cubicBezTo>
                  <a:cubicBezTo>
                    <a:pt x="3009" y="28951"/>
                    <a:pt x="2993" y="29778"/>
                    <a:pt x="2971" y="30603"/>
                  </a:cubicBezTo>
                  <a:cubicBezTo>
                    <a:pt x="2955" y="31193"/>
                    <a:pt x="2881" y="32149"/>
                    <a:pt x="3314" y="32625"/>
                  </a:cubicBezTo>
                  <a:cubicBezTo>
                    <a:pt x="3439" y="32762"/>
                    <a:pt x="3638" y="32836"/>
                    <a:pt x="3827" y="32836"/>
                  </a:cubicBezTo>
                  <a:cubicBezTo>
                    <a:pt x="4101" y="32836"/>
                    <a:pt x="4353" y="32682"/>
                    <a:pt x="4327" y="32344"/>
                  </a:cubicBezTo>
                  <a:cubicBezTo>
                    <a:pt x="4214" y="31639"/>
                    <a:pt x="4219" y="30894"/>
                    <a:pt x="4174" y="30182"/>
                  </a:cubicBezTo>
                  <a:cubicBezTo>
                    <a:pt x="3975" y="27041"/>
                    <a:pt x="3938" y="23855"/>
                    <a:pt x="3971" y="20702"/>
                  </a:cubicBezTo>
                  <a:cubicBezTo>
                    <a:pt x="3979" y="19398"/>
                    <a:pt x="4104" y="18100"/>
                    <a:pt x="4146" y="16795"/>
                  </a:cubicBezTo>
                  <a:cubicBezTo>
                    <a:pt x="4148" y="16726"/>
                    <a:pt x="4151" y="16657"/>
                    <a:pt x="4153" y="16589"/>
                  </a:cubicBezTo>
                  <a:cubicBezTo>
                    <a:pt x="4229" y="16363"/>
                    <a:pt x="4253" y="16106"/>
                    <a:pt x="4343" y="15890"/>
                  </a:cubicBezTo>
                  <a:cubicBezTo>
                    <a:pt x="4513" y="15482"/>
                    <a:pt x="4800" y="15123"/>
                    <a:pt x="5028" y="14747"/>
                  </a:cubicBezTo>
                  <a:cubicBezTo>
                    <a:pt x="5148" y="14551"/>
                    <a:pt x="5251" y="14348"/>
                    <a:pt x="5421" y="14189"/>
                  </a:cubicBezTo>
                  <a:cubicBezTo>
                    <a:pt x="5569" y="14049"/>
                    <a:pt x="5753" y="13941"/>
                    <a:pt x="5911" y="13810"/>
                  </a:cubicBezTo>
                  <a:cubicBezTo>
                    <a:pt x="6194" y="13575"/>
                    <a:pt x="6456" y="13321"/>
                    <a:pt x="6655" y="13010"/>
                  </a:cubicBezTo>
                  <a:cubicBezTo>
                    <a:pt x="6660" y="13002"/>
                    <a:pt x="6653" y="12994"/>
                    <a:pt x="6646" y="12994"/>
                  </a:cubicBezTo>
                  <a:cubicBezTo>
                    <a:pt x="6644" y="12994"/>
                    <a:pt x="6642" y="12995"/>
                    <a:pt x="6640" y="12996"/>
                  </a:cubicBezTo>
                  <a:lnTo>
                    <a:pt x="6639" y="12996"/>
                  </a:lnTo>
                  <a:cubicBezTo>
                    <a:pt x="6253" y="13305"/>
                    <a:pt x="5901" y="13644"/>
                    <a:pt x="5491" y="13924"/>
                  </a:cubicBezTo>
                  <a:cubicBezTo>
                    <a:pt x="5212" y="14116"/>
                    <a:pt x="5002" y="14326"/>
                    <a:pt x="4796" y="14593"/>
                  </a:cubicBezTo>
                  <a:cubicBezTo>
                    <a:pt x="4582" y="14872"/>
                    <a:pt x="4361" y="15155"/>
                    <a:pt x="4168" y="15454"/>
                  </a:cubicBezTo>
                  <a:lnTo>
                    <a:pt x="4168" y="15276"/>
                  </a:lnTo>
                  <a:cubicBezTo>
                    <a:pt x="4166" y="14067"/>
                    <a:pt x="4119" y="12860"/>
                    <a:pt x="4051" y="11654"/>
                  </a:cubicBezTo>
                  <a:cubicBezTo>
                    <a:pt x="4019" y="11071"/>
                    <a:pt x="3969" y="10519"/>
                    <a:pt x="3866" y="9946"/>
                  </a:cubicBezTo>
                  <a:cubicBezTo>
                    <a:pt x="3766" y="9383"/>
                    <a:pt x="3723" y="8810"/>
                    <a:pt x="3737" y="8239"/>
                  </a:cubicBezTo>
                  <a:cubicBezTo>
                    <a:pt x="3748" y="7777"/>
                    <a:pt x="3813" y="7321"/>
                    <a:pt x="3880" y="6865"/>
                  </a:cubicBezTo>
                  <a:cubicBezTo>
                    <a:pt x="3887" y="6847"/>
                    <a:pt x="3890" y="6826"/>
                    <a:pt x="3891" y="6803"/>
                  </a:cubicBezTo>
                  <a:cubicBezTo>
                    <a:pt x="3892" y="6795"/>
                    <a:pt x="3892" y="6787"/>
                    <a:pt x="3893" y="6780"/>
                  </a:cubicBezTo>
                  <a:cubicBezTo>
                    <a:pt x="3907" y="6689"/>
                    <a:pt x="3920" y="6600"/>
                    <a:pt x="3933" y="6511"/>
                  </a:cubicBezTo>
                  <a:cubicBezTo>
                    <a:pt x="4023" y="6129"/>
                    <a:pt x="4245" y="5813"/>
                    <a:pt x="4490" y="5489"/>
                  </a:cubicBezTo>
                  <a:cubicBezTo>
                    <a:pt x="4700" y="5212"/>
                    <a:pt x="5001" y="4946"/>
                    <a:pt x="5070" y="4590"/>
                  </a:cubicBezTo>
                  <a:cubicBezTo>
                    <a:pt x="5149" y="4185"/>
                    <a:pt x="5075" y="3758"/>
                    <a:pt x="5171" y="3353"/>
                  </a:cubicBezTo>
                  <a:cubicBezTo>
                    <a:pt x="5258" y="2983"/>
                    <a:pt x="5458" y="2617"/>
                    <a:pt x="5605" y="2267"/>
                  </a:cubicBezTo>
                  <a:cubicBezTo>
                    <a:pt x="5613" y="2248"/>
                    <a:pt x="5596" y="2235"/>
                    <a:pt x="5580" y="2235"/>
                  </a:cubicBezTo>
                  <a:cubicBezTo>
                    <a:pt x="5572" y="2235"/>
                    <a:pt x="5563" y="2238"/>
                    <a:pt x="5558" y="2246"/>
                  </a:cubicBezTo>
                  <a:cubicBezTo>
                    <a:pt x="5332" y="2599"/>
                    <a:pt x="5060" y="2951"/>
                    <a:pt x="4946" y="3361"/>
                  </a:cubicBezTo>
                  <a:cubicBezTo>
                    <a:pt x="4838" y="3748"/>
                    <a:pt x="4897" y="4187"/>
                    <a:pt x="4767" y="4565"/>
                  </a:cubicBezTo>
                  <a:cubicBezTo>
                    <a:pt x="4661" y="4877"/>
                    <a:pt x="4354" y="5135"/>
                    <a:pt x="4098" y="5396"/>
                  </a:cubicBezTo>
                  <a:cubicBezTo>
                    <a:pt x="4114" y="5285"/>
                    <a:pt x="4128" y="5173"/>
                    <a:pt x="4135" y="5061"/>
                  </a:cubicBezTo>
                  <a:cubicBezTo>
                    <a:pt x="4180" y="4402"/>
                    <a:pt x="3904" y="3728"/>
                    <a:pt x="3736" y="3090"/>
                  </a:cubicBezTo>
                  <a:cubicBezTo>
                    <a:pt x="3737" y="2789"/>
                    <a:pt x="3555" y="2399"/>
                    <a:pt x="3478" y="2107"/>
                  </a:cubicBezTo>
                  <a:cubicBezTo>
                    <a:pt x="3302" y="1439"/>
                    <a:pt x="3142" y="810"/>
                    <a:pt x="3198" y="111"/>
                  </a:cubicBezTo>
                  <a:cubicBezTo>
                    <a:pt x="3202" y="67"/>
                    <a:pt x="3195" y="8"/>
                    <a:pt x="3151" y="1"/>
                  </a:cubicBezTo>
                  <a:cubicBezTo>
                    <a:pt x="3149" y="1"/>
                    <a:pt x="3147" y="1"/>
                    <a:pt x="3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5"/>
            <p:cNvSpPr/>
            <p:nvPr/>
          </p:nvSpPr>
          <p:spPr>
            <a:xfrm flipH="1">
              <a:off x="8457786" y="3223783"/>
              <a:ext cx="455780" cy="1970119"/>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 name="Google Shape;144;p5"/>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 name="Google Shape;145;p5"/>
          <p:cNvGrpSpPr/>
          <p:nvPr/>
        </p:nvGrpSpPr>
        <p:grpSpPr>
          <a:xfrm>
            <a:off x="-87475" y="4490071"/>
            <a:ext cx="9318938" cy="1058359"/>
            <a:chOff x="-87475" y="4490071"/>
            <a:chExt cx="9318938" cy="1058359"/>
          </a:xfrm>
        </p:grpSpPr>
        <p:sp>
          <p:nvSpPr>
            <p:cNvPr id="146" name="Google Shape;146;p5"/>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5"/>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 name="Google Shape;148;p5"/>
          <p:cNvGrpSpPr/>
          <p:nvPr/>
        </p:nvGrpSpPr>
        <p:grpSpPr>
          <a:xfrm>
            <a:off x="92913" y="4703616"/>
            <a:ext cx="8570182" cy="559346"/>
            <a:chOff x="92913" y="4703616"/>
            <a:chExt cx="8570182" cy="559346"/>
          </a:xfrm>
        </p:grpSpPr>
        <p:sp>
          <p:nvSpPr>
            <p:cNvPr id="149" name="Google Shape;149;p5"/>
            <p:cNvSpPr/>
            <p:nvPr/>
          </p:nvSpPr>
          <p:spPr>
            <a:xfrm flipH="1">
              <a:off x="7188158" y="50184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5"/>
            <p:cNvSpPr/>
            <p:nvPr/>
          </p:nvSpPr>
          <p:spPr>
            <a:xfrm flipH="1">
              <a:off x="5638189" y="5119272"/>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5"/>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5"/>
            <p:cNvSpPr/>
            <p:nvPr/>
          </p:nvSpPr>
          <p:spPr>
            <a:xfrm flipH="1">
              <a:off x="7785505" y="49906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5"/>
            <p:cNvSpPr/>
            <p:nvPr/>
          </p:nvSpPr>
          <p:spPr>
            <a:xfrm flipH="1">
              <a:off x="8536457" y="4975025"/>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5"/>
            <p:cNvSpPr/>
            <p:nvPr/>
          </p:nvSpPr>
          <p:spPr>
            <a:xfrm flipH="1">
              <a:off x="8621320" y="501965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5"/>
            <p:cNvSpPr/>
            <p:nvPr/>
          </p:nvSpPr>
          <p:spPr>
            <a:xfrm flipH="1">
              <a:off x="7955846" y="51481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5"/>
            <p:cNvSpPr/>
            <p:nvPr/>
          </p:nvSpPr>
          <p:spPr>
            <a:xfrm flipH="1">
              <a:off x="3080125" y="4966241"/>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5"/>
            <p:cNvSpPr/>
            <p:nvPr/>
          </p:nvSpPr>
          <p:spPr>
            <a:xfrm flipH="1">
              <a:off x="3012451" y="49293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5"/>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5"/>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5"/>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5"/>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5"/>
            <p:cNvSpPr/>
            <p:nvPr/>
          </p:nvSpPr>
          <p:spPr>
            <a:xfrm flipH="1">
              <a:off x="8188144" y="51479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5"/>
            <p:cNvSpPr/>
            <p:nvPr/>
          </p:nvSpPr>
          <p:spPr>
            <a:xfrm flipH="1">
              <a:off x="6251231" y="47036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5"/>
            <p:cNvSpPr/>
            <p:nvPr/>
          </p:nvSpPr>
          <p:spPr>
            <a:xfrm flipH="1">
              <a:off x="3648852" y="501737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5"/>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5"/>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5"/>
            <p:cNvSpPr/>
            <p:nvPr/>
          </p:nvSpPr>
          <p:spPr>
            <a:xfrm flipH="1">
              <a:off x="1875024" y="4801262"/>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5"/>
            <p:cNvSpPr/>
            <p:nvPr/>
          </p:nvSpPr>
          <p:spPr>
            <a:xfrm flipH="1">
              <a:off x="5982865" y="5049398"/>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5"/>
            <p:cNvSpPr/>
            <p:nvPr/>
          </p:nvSpPr>
          <p:spPr>
            <a:xfrm flipH="1">
              <a:off x="1034562" y="5029017"/>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 name="Google Shape;171;p5"/>
            <p:cNvGrpSpPr/>
            <p:nvPr/>
          </p:nvGrpSpPr>
          <p:grpSpPr>
            <a:xfrm flipH="1">
              <a:off x="92913" y="5072273"/>
              <a:ext cx="756670" cy="190690"/>
              <a:chOff x="2825250" y="2728075"/>
              <a:chExt cx="245425" cy="61850"/>
            </a:xfrm>
          </p:grpSpPr>
          <p:sp>
            <p:nvSpPr>
              <p:cNvPr id="172" name="Google Shape;172;p5"/>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5"/>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5"/>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5" name="Google Shape;175;p5"/>
          <p:cNvGrpSpPr/>
          <p:nvPr/>
        </p:nvGrpSpPr>
        <p:grpSpPr>
          <a:xfrm>
            <a:off x="-202561" y="886913"/>
            <a:ext cx="9598996" cy="4293547"/>
            <a:chOff x="-202561" y="886913"/>
            <a:chExt cx="9598996" cy="4293547"/>
          </a:xfrm>
        </p:grpSpPr>
        <p:sp>
          <p:nvSpPr>
            <p:cNvPr id="176" name="Google Shape;176;p5"/>
            <p:cNvSpPr/>
            <p:nvPr/>
          </p:nvSpPr>
          <p:spPr>
            <a:xfrm>
              <a:off x="8541056" y="88691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5"/>
            <p:cNvSpPr/>
            <p:nvPr/>
          </p:nvSpPr>
          <p:spPr>
            <a:xfrm>
              <a:off x="-202561" y="923878"/>
              <a:ext cx="895416" cy="4256581"/>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 name="Google Shape;178;p5"/>
          <p:cNvSpPr txBox="1"/>
          <p:nvPr>
            <p:ph idx="1" type="subTitle"/>
          </p:nvPr>
        </p:nvSpPr>
        <p:spPr>
          <a:xfrm>
            <a:off x="1290763" y="2016550"/>
            <a:ext cx="2907600" cy="7134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dk1"/>
              </a:buClr>
              <a:buSzPts val="2400"/>
              <a:buFont typeface="Raleway"/>
              <a:buNone/>
              <a:defRPr b="1" sz="1800">
                <a:solidFill>
                  <a:schemeClr val="dk1"/>
                </a:solidFill>
                <a:latin typeface="Mulish"/>
                <a:ea typeface="Mulish"/>
                <a:cs typeface="Mulish"/>
                <a:sym typeface="Mulish"/>
              </a:defRPr>
            </a:lvl1pPr>
            <a:lvl2pPr lvl="1"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79" name="Google Shape;179;p5"/>
          <p:cNvSpPr txBox="1"/>
          <p:nvPr>
            <p:ph idx="2" type="subTitle"/>
          </p:nvPr>
        </p:nvSpPr>
        <p:spPr>
          <a:xfrm>
            <a:off x="4945638" y="2016550"/>
            <a:ext cx="2907600" cy="713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Raleway"/>
              <a:buNone/>
              <a:defRPr b="1" sz="1800">
                <a:latin typeface="Mulish"/>
                <a:ea typeface="Mulish"/>
                <a:cs typeface="Mulish"/>
                <a:sym typeface="Mulish"/>
              </a:defRPr>
            </a:lvl1pPr>
            <a:lvl2pPr lvl="1"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2pPr>
            <a:lvl3pPr lvl="2"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3pPr>
            <a:lvl4pPr lvl="3"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4pPr>
            <a:lvl5pPr lvl="4"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5pPr>
            <a:lvl6pPr lvl="5"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6pPr>
            <a:lvl7pPr lvl="6"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7pPr>
            <a:lvl8pPr lvl="7"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8pPr>
            <a:lvl9pPr lvl="8" rtl="0" algn="ctr">
              <a:lnSpc>
                <a:spcPct val="100000"/>
              </a:lnSpc>
              <a:spcBef>
                <a:spcPts val="0"/>
              </a:spcBef>
              <a:spcAft>
                <a:spcPts val="0"/>
              </a:spcAft>
              <a:buClr>
                <a:schemeClr val="dk1"/>
              </a:buClr>
              <a:buSzPts val="2400"/>
              <a:buFont typeface="Raleway"/>
              <a:buNone/>
              <a:defRPr sz="2400">
                <a:solidFill>
                  <a:schemeClr val="dk1"/>
                </a:solidFill>
                <a:latin typeface="Raleway"/>
                <a:ea typeface="Raleway"/>
                <a:cs typeface="Raleway"/>
                <a:sym typeface="Raleway"/>
              </a:defRPr>
            </a:lvl9pPr>
          </a:lstStyle>
          <a:p/>
        </p:txBody>
      </p:sp>
      <p:sp>
        <p:nvSpPr>
          <p:cNvPr id="180" name="Google Shape;180;p5"/>
          <p:cNvSpPr txBox="1"/>
          <p:nvPr>
            <p:ph idx="3" type="subTitle"/>
          </p:nvPr>
        </p:nvSpPr>
        <p:spPr>
          <a:xfrm>
            <a:off x="1290763" y="2653750"/>
            <a:ext cx="2907600" cy="163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atin typeface="Mulish"/>
                <a:ea typeface="Mulish"/>
                <a:cs typeface="Mulish"/>
                <a:sym typeface="Mulish"/>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1" name="Google Shape;181;p5"/>
          <p:cNvSpPr txBox="1"/>
          <p:nvPr>
            <p:ph idx="4" type="subTitle"/>
          </p:nvPr>
        </p:nvSpPr>
        <p:spPr>
          <a:xfrm>
            <a:off x="4945638" y="2653750"/>
            <a:ext cx="2907600" cy="163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a:latin typeface="Mulish"/>
                <a:ea typeface="Mulish"/>
                <a:cs typeface="Mulish"/>
                <a:sym typeface="Mulish"/>
              </a:defRPr>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182" name="Google Shape;182;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83" name="Shape 183"/>
        <p:cNvGrpSpPr/>
        <p:nvPr/>
      </p:nvGrpSpPr>
      <p:grpSpPr>
        <a:xfrm>
          <a:off x="0" y="0"/>
          <a:ext cx="0" cy="0"/>
          <a:chOff x="0" y="0"/>
          <a:chExt cx="0" cy="0"/>
        </a:xfrm>
      </p:grpSpPr>
      <p:grpSp>
        <p:nvGrpSpPr>
          <p:cNvPr id="184" name="Google Shape;184;p6"/>
          <p:cNvGrpSpPr/>
          <p:nvPr/>
        </p:nvGrpSpPr>
        <p:grpSpPr>
          <a:xfrm>
            <a:off x="175079" y="2761901"/>
            <a:ext cx="8738488" cy="2279601"/>
            <a:chOff x="175079" y="2761901"/>
            <a:chExt cx="8738488" cy="2279601"/>
          </a:xfrm>
        </p:grpSpPr>
        <p:sp>
          <p:nvSpPr>
            <p:cNvPr id="185" name="Google Shape;185;p6"/>
            <p:cNvSpPr/>
            <p:nvPr/>
          </p:nvSpPr>
          <p:spPr>
            <a:xfrm>
              <a:off x="175079" y="2761901"/>
              <a:ext cx="418265" cy="2062183"/>
            </a:xfrm>
            <a:custGeom>
              <a:rect b="b" l="l" r="r" t="t"/>
              <a:pathLst>
                <a:path extrusionOk="0" h="32836" w="6660">
                  <a:moveTo>
                    <a:pt x="3145" y="1"/>
                  </a:moveTo>
                  <a:cubicBezTo>
                    <a:pt x="3105" y="1"/>
                    <a:pt x="3085" y="53"/>
                    <a:pt x="3077" y="94"/>
                  </a:cubicBezTo>
                  <a:cubicBezTo>
                    <a:pt x="3013" y="484"/>
                    <a:pt x="2937" y="894"/>
                    <a:pt x="3010" y="1281"/>
                  </a:cubicBezTo>
                  <a:cubicBezTo>
                    <a:pt x="3091" y="1707"/>
                    <a:pt x="3171" y="2130"/>
                    <a:pt x="3273" y="2551"/>
                  </a:cubicBezTo>
                  <a:cubicBezTo>
                    <a:pt x="3511" y="3526"/>
                    <a:pt x="3775" y="4529"/>
                    <a:pt x="3623" y="5540"/>
                  </a:cubicBezTo>
                  <a:cubicBezTo>
                    <a:pt x="3591" y="5759"/>
                    <a:pt x="3572" y="5980"/>
                    <a:pt x="3534" y="6199"/>
                  </a:cubicBezTo>
                  <a:cubicBezTo>
                    <a:pt x="3434" y="6784"/>
                    <a:pt x="3301" y="7363"/>
                    <a:pt x="3241" y="7954"/>
                  </a:cubicBezTo>
                  <a:cubicBezTo>
                    <a:pt x="3207" y="8293"/>
                    <a:pt x="3249" y="8638"/>
                    <a:pt x="3285" y="8982"/>
                  </a:cubicBezTo>
                  <a:cubicBezTo>
                    <a:pt x="3038" y="8622"/>
                    <a:pt x="2695" y="8364"/>
                    <a:pt x="2343" y="8070"/>
                  </a:cubicBezTo>
                  <a:cubicBezTo>
                    <a:pt x="1811" y="7625"/>
                    <a:pt x="1237" y="7158"/>
                    <a:pt x="782" y="6629"/>
                  </a:cubicBezTo>
                  <a:cubicBezTo>
                    <a:pt x="278" y="6045"/>
                    <a:pt x="289" y="5395"/>
                    <a:pt x="133" y="4682"/>
                  </a:cubicBezTo>
                  <a:cubicBezTo>
                    <a:pt x="130" y="4672"/>
                    <a:pt x="123" y="4668"/>
                    <a:pt x="115" y="4668"/>
                  </a:cubicBezTo>
                  <a:cubicBezTo>
                    <a:pt x="105" y="4668"/>
                    <a:pt x="95" y="4674"/>
                    <a:pt x="94" y="4686"/>
                  </a:cubicBezTo>
                  <a:cubicBezTo>
                    <a:pt x="81" y="5270"/>
                    <a:pt x="101" y="5914"/>
                    <a:pt x="367" y="6448"/>
                  </a:cubicBezTo>
                  <a:cubicBezTo>
                    <a:pt x="643" y="7001"/>
                    <a:pt x="1155" y="7415"/>
                    <a:pt x="1586" y="7843"/>
                  </a:cubicBezTo>
                  <a:cubicBezTo>
                    <a:pt x="2061" y="8316"/>
                    <a:pt x="2616" y="8810"/>
                    <a:pt x="2946" y="9402"/>
                  </a:cubicBezTo>
                  <a:cubicBezTo>
                    <a:pt x="3104" y="9688"/>
                    <a:pt x="3251" y="9991"/>
                    <a:pt x="3348" y="10307"/>
                  </a:cubicBezTo>
                  <a:cubicBezTo>
                    <a:pt x="3349" y="10485"/>
                    <a:pt x="3347" y="10663"/>
                    <a:pt x="3339" y="10841"/>
                  </a:cubicBezTo>
                  <a:cubicBezTo>
                    <a:pt x="3325" y="11199"/>
                    <a:pt x="3380" y="11554"/>
                    <a:pt x="3394" y="11913"/>
                  </a:cubicBezTo>
                  <a:cubicBezTo>
                    <a:pt x="3410" y="12318"/>
                    <a:pt x="3406" y="12723"/>
                    <a:pt x="3415" y="13127"/>
                  </a:cubicBezTo>
                  <a:cubicBezTo>
                    <a:pt x="3444" y="14386"/>
                    <a:pt x="3502" y="15699"/>
                    <a:pt x="3390" y="16950"/>
                  </a:cubicBezTo>
                  <a:cubicBezTo>
                    <a:pt x="3340" y="17512"/>
                    <a:pt x="3291" y="18075"/>
                    <a:pt x="3242" y="18637"/>
                  </a:cubicBezTo>
                  <a:cubicBezTo>
                    <a:pt x="3202" y="19103"/>
                    <a:pt x="3162" y="19569"/>
                    <a:pt x="3121" y="20036"/>
                  </a:cubicBezTo>
                  <a:cubicBezTo>
                    <a:pt x="2918" y="19630"/>
                    <a:pt x="2602" y="19230"/>
                    <a:pt x="2484" y="18860"/>
                  </a:cubicBezTo>
                  <a:cubicBezTo>
                    <a:pt x="2309" y="18317"/>
                    <a:pt x="2174" y="17712"/>
                    <a:pt x="1572" y="17517"/>
                  </a:cubicBezTo>
                  <a:cubicBezTo>
                    <a:pt x="1571" y="17516"/>
                    <a:pt x="1569" y="17516"/>
                    <a:pt x="1567" y="17516"/>
                  </a:cubicBezTo>
                  <a:cubicBezTo>
                    <a:pt x="1554" y="17516"/>
                    <a:pt x="1545" y="17534"/>
                    <a:pt x="1556" y="17544"/>
                  </a:cubicBezTo>
                  <a:cubicBezTo>
                    <a:pt x="1978" y="17911"/>
                    <a:pt x="2045" y="18413"/>
                    <a:pt x="2147" y="18915"/>
                  </a:cubicBezTo>
                  <a:cubicBezTo>
                    <a:pt x="1537" y="18398"/>
                    <a:pt x="779" y="18074"/>
                    <a:pt x="34" y="17802"/>
                  </a:cubicBezTo>
                  <a:cubicBezTo>
                    <a:pt x="31" y="17801"/>
                    <a:pt x="29" y="17801"/>
                    <a:pt x="27" y="17801"/>
                  </a:cubicBezTo>
                  <a:cubicBezTo>
                    <a:pt x="9" y="17801"/>
                    <a:pt x="1" y="17829"/>
                    <a:pt x="19" y="17840"/>
                  </a:cubicBezTo>
                  <a:cubicBezTo>
                    <a:pt x="863" y="18352"/>
                    <a:pt x="1764" y="18835"/>
                    <a:pt x="2336" y="19674"/>
                  </a:cubicBezTo>
                  <a:cubicBezTo>
                    <a:pt x="2596" y="20054"/>
                    <a:pt x="2734" y="20477"/>
                    <a:pt x="2906" y="20899"/>
                  </a:cubicBezTo>
                  <a:cubicBezTo>
                    <a:pt x="2949" y="21003"/>
                    <a:pt x="2984" y="21112"/>
                    <a:pt x="3025" y="21217"/>
                  </a:cubicBezTo>
                  <a:cubicBezTo>
                    <a:pt x="2986" y="21899"/>
                    <a:pt x="3017" y="22576"/>
                    <a:pt x="3026" y="23263"/>
                  </a:cubicBezTo>
                  <a:cubicBezTo>
                    <a:pt x="3044" y="24883"/>
                    <a:pt x="3043" y="26504"/>
                    <a:pt x="3021" y="28125"/>
                  </a:cubicBezTo>
                  <a:cubicBezTo>
                    <a:pt x="3009" y="28951"/>
                    <a:pt x="2993" y="29778"/>
                    <a:pt x="2971" y="30603"/>
                  </a:cubicBezTo>
                  <a:cubicBezTo>
                    <a:pt x="2955" y="31193"/>
                    <a:pt x="2881" y="32149"/>
                    <a:pt x="3314" y="32625"/>
                  </a:cubicBezTo>
                  <a:cubicBezTo>
                    <a:pt x="3439" y="32762"/>
                    <a:pt x="3638" y="32836"/>
                    <a:pt x="3827" y="32836"/>
                  </a:cubicBezTo>
                  <a:cubicBezTo>
                    <a:pt x="4101" y="32836"/>
                    <a:pt x="4353" y="32682"/>
                    <a:pt x="4327" y="32344"/>
                  </a:cubicBezTo>
                  <a:cubicBezTo>
                    <a:pt x="4214" y="31639"/>
                    <a:pt x="4219" y="30894"/>
                    <a:pt x="4174" y="30182"/>
                  </a:cubicBezTo>
                  <a:cubicBezTo>
                    <a:pt x="3975" y="27041"/>
                    <a:pt x="3938" y="23855"/>
                    <a:pt x="3971" y="20702"/>
                  </a:cubicBezTo>
                  <a:cubicBezTo>
                    <a:pt x="3979" y="19398"/>
                    <a:pt x="4104" y="18100"/>
                    <a:pt x="4146" y="16795"/>
                  </a:cubicBezTo>
                  <a:cubicBezTo>
                    <a:pt x="4148" y="16726"/>
                    <a:pt x="4151" y="16657"/>
                    <a:pt x="4153" y="16589"/>
                  </a:cubicBezTo>
                  <a:cubicBezTo>
                    <a:pt x="4229" y="16363"/>
                    <a:pt x="4253" y="16106"/>
                    <a:pt x="4343" y="15890"/>
                  </a:cubicBezTo>
                  <a:cubicBezTo>
                    <a:pt x="4513" y="15482"/>
                    <a:pt x="4800" y="15123"/>
                    <a:pt x="5028" y="14747"/>
                  </a:cubicBezTo>
                  <a:cubicBezTo>
                    <a:pt x="5148" y="14551"/>
                    <a:pt x="5251" y="14348"/>
                    <a:pt x="5421" y="14189"/>
                  </a:cubicBezTo>
                  <a:cubicBezTo>
                    <a:pt x="5569" y="14049"/>
                    <a:pt x="5753" y="13941"/>
                    <a:pt x="5911" y="13810"/>
                  </a:cubicBezTo>
                  <a:cubicBezTo>
                    <a:pt x="6194" y="13575"/>
                    <a:pt x="6456" y="13321"/>
                    <a:pt x="6655" y="13010"/>
                  </a:cubicBezTo>
                  <a:cubicBezTo>
                    <a:pt x="6660" y="13002"/>
                    <a:pt x="6653" y="12994"/>
                    <a:pt x="6646" y="12994"/>
                  </a:cubicBezTo>
                  <a:cubicBezTo>
                    <a:pt x="6644" y="12994"/>
                    <a:pt x="6642" y="12995"/>
                    <a:pt x="6640" y="12996"/>
                  </a:cubicBezTo>
                  <a:lnTo>
                    <a:pt x="6639" y="12996"/>
                  </a:lnTo>
                  <a:cubicBezTo>
                    <a:pt x="6253" y="13305"/>
                    <a:pt x="5901" y="13644"/>
                    <a:pt x="5491" y="13924"/>
                  </a:cubicBezTo>
                  <a:cubicBezTo>
                    <a:pt x="5212" y="14116"/>
                    <a:pt x="5002" y="14326"/>
                    <a:pt x="4796" y="14593"/>
                  </a:cubicBezTo>
                  <a:cubicBezTo>
                    <a:pt x="4582" y="14872"/>
                    <a:pt x="4361" y="15155"/>
                    <a:pt x="4168" y="15454"/>
                  </a:cubicBezTo>
                  <a:lnTo>
                    <a:pt x="4168" y="15276"/>
                  </a:lnTo>
                  <a:cubicBezTo>
                    <a:pt x="4166" y="14067"/>
                    <a:pt x="4119" y="12860"/>
                    <a:pt x="4051" y="11654"/>
                  </a:cubicBezTo>
                  <a:cubicBezTo>
                    <a:pt x="4019" y="11071"/>
                    <a:pt x="3969" y="10519"/>
                    <a:pt x="3866" y="9946"/>
                  </a:cubicBezTo>
                  <a:cubicBezTo>
                    <a:pt x="3766" y="9383"/>
                    <a:pt x="3723" y="8810"/>
                    <a:pt x="3737" y="8239"/>
                  </a:cubicBezTo>
                  <a:cubicBezTo>
                    <a:pt x="3748" y="7777"/>
                    <a:pt x="3813" y="7321"/>
                    <a:pt x="3880" y="6865"/>
                  </a:cubicBezTo>
                  <a:cubicBezTo>
                    <a:pt x="3887" y="6847"/>
                    <a:pt x="3890" y="6826"/>
                    <a:pt x="3891" y="6803"/>
                  </a:cubicBezTo>
                  <a:cubicBezTo>
                    <a:pt x="3892" y="6795"/>
                    <a:pt x="3892" y="6787"/>
                    <a:pt x="3893" y="6780"/>
                  </a:cubicBezTo>
                  <a:cubicBezTo>
                    <a:pt x="3907" y="6689"/>
                    <a:pt x="3920" y="6600"/>
                    <a:pt x="3933" y="6511"/>
                  </a:cubicBezTo>
                  <a:cubicBezTo>
                    <a:pt x="4023" y="6129"/>
                    <a:pt x="4245" y="5813"/>
                    <a:pt x="4490" y="5489"/>
                  </a:cubicBezTo>
                  <a:cubicBezTo>
                    <a:pt x="4700" y="5212"/>
                    <a:pt x="5001" y="4946"/>
                    <a:pt x="5070" y="4590"/>
                  </a:cubicBezTo>
                  <a:cubicBezTo>
                    <a:pt x="5149" y="4185"/>
                    <a:pt x="5075" y="3758"/>
                    <a:pt x="5171" y="3353"/>
                  </a:cubicBezTo>
                  <a:cubicBezTo>
                    <a:pt x="5258" y="2983"/>
                    <a:pt x="5458" y="2617"/>
                    <a:pt x="5605" y="2267"/>
                  </a:cubicBezTo>
                  <a:cubicBezTo>
                    <a:pt x="5613" y="2248"/>
                    <a:pt x="5596" y="2235"/>
                    <a:pt x="5580" y="2235"/>
                  </a:cubicBezTo>
                  <a:cubicBezTo>
                    <a:pt x="5572" y="2235"/>
                    <a:pt x="5563" y="2238"/>
                    <a:pt x="5558" y="2246"/>
                  </a:cubicBezTo>
                  <a:cubicBezTo>
                    <a:pt x="5332" y="2599"/>
                    <a:pt x="5060" y="2951"/>
                    <a:pt x="4946" y="3361"/>
                  </a:cubicBezTo>
                  <a:cubicBezTo>
                    <a:pt x="4838" y="3748"/>
                    <a:pt x="4897" y="4187"/>
                    <a:pt x="4767" y="4565"/>
                  </a:cubicBezTo>
                  <a:cubicBezTo>
                    <a:pt x="4661" y="4877"/>
                    <a:pt x="4354" y="5135"/>
                    <a:pt x="4098" y="5396"/>
                  </a:cubicBezTo>
                  <a:cubicBezTo>
                    <a:pt x="4114" y="5285"/>
                    <a:pt x="4128" y="5173"/>
                    <a:pt x="4135" y="5061"/>
                  </a:cubicBezTo>
                  <a:cubicBezTo>
                    <a:pt x="4180" y="4402"/>
                    <a:pt x="3904" y="3728"/>
                    <a:pt x="3736" y="3090"/>
                  </a:cubicBezTo>
                  <a:cubicBezTo>
                    <a:pt x="3737" y="2789"/>
                    <a:pt x="3555" y="2399"/>
                    <a:pt x="3478" y="2107"/>
                  </a:cubicBezTo>
                  <a:cubicBezTo>
                    <a:pt x="3302" y="1439"/>
                    <a:pt x="3142" y="810"/>
                    <a:pt x="3198" y="111"/>
                  </a:cubicBezTo>
                  <a:cubicBezTo>
                    <a:pt x="3202" y="67"/>
                    <a:pt x="3195" y="8"/>
                    <a:pt x="3151" y="1"/>
                  </a:cubicBezTo>
                  <a:cubicBezTo>
                    <a:pt x="3149" y="1"/>
                    <a:pt x="3147" y="1"/>
                    <a:pt x="31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6"/>
            <p:cNvSpPr/>
            <p:nvPr/>
          </p:nvSpPr>
          <p:spPr>
            <a:xfrm flipH="1">
              <a:off x="8457786" y="3071383"/>
              <a:ext cx="455780" cy="1970119"/>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 name="Google Shape;187;p6"/>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 name="Google Shape;188;p6"/>
          <p:cNvGrpSpPr/>
          <p:nvPr/>
        </p:nvGrpSpPr>
        <p:grpSpPr>
          <a:xfrm>
            <a:off x="-87475" y="4490071"/>
            <a:ext cx="9318938" cy="1058359"/>
            <a:chOff x="-87475" y="4490071"/>
            <a:chExt cx="9318938" cy="1058359"/>
          </a:xfrm>
        </p:grpSpPr>
        <p:sp>
          <p:nvSpPr>
            <p:cNvPr id="189" name="Google Shape;189;p6"/>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6"/>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 name="Google Shape;191;p6"/>
          <p:cNvGrpSpPr/>
          <p:nvPr/>
        </p:nvGrpSpPr>
        <p:grpSpPr>
          <a:xfrm>
            <a:off x="-258669" y="1162700"/>
            <a:ext cx="9468493" cy="4256582"/>
            <a:chOff x="-258669" y="1162700"/>
            <a:chExt cx="9468493" cy="4256582"/>
          </a:xfrm>
        </p:grpSpPr>
        <p:sp>
          <p:nvSpPr>
            <p:cNvPr id="192" name="Google Shape;192;p6"/>
            <p:cNvSpPr/>
            <p:nvPr/>
          </p:nvSpPr>
          <p:spPr>
            <a:xfrm>
              <a:off x="-258669" y="1162700"/>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6"/>
            <p:cNvSpPr/>
            <p:nvPr/>
          </p:nvSpPr>
          <p:spPr>
            <a:xfrm>
              <a:off x="8502667" y="1805712"/>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 name="Google Shape;194;p6"/>
          <p:cNvGrpSpPr/>
          <p:nvPr/>
        </p:nvGrpSpPr>
        <p:grpSpPr>
          <a:xfrm>
            <a:off x="92913" y="4840791"/>
            <a:ext cx="8570182" cy="455605"/>
            <a:chOff x="92913" y="4840791"/>
            <a:chExt cx="8570182" cy="455605"/>
          </a:xfrm>
        </p:grpSpPr>
        <p:sp>
          <p:nvSpPr>
            <p:cNvPr id="195" name="Google Shape;195;p6"/>
            <p:cNvSpPr/>
            <p:nvPr/>
          </p:nvSpPr>
          <p:spPr>
            <a:xfrm flipH="1">
              <a:off x="7745883" y="4917949"/>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6"/>
            <p:cNvSpPr/>
            <p:nvPr/>
          </p:nvSpPr>
          <p:spPr>
            <a:xfrm flipH="1">
              <a:off x="5638189" y="5119272"/>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6"/>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6"/>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6"/>
            <p:cNvSpPr/>
            <p:nvPr/>
          </p:nvSpPr>
          <p:spPr>
            <a:xfrm flipH="1">
              <a:off x="6835280" y="51057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6"/>
            <p:cNvSpPr/>
            <p:nvPr/>
          </p:nvSpPr>
          <p:spPr>
            <a:xfrm flipH="1">
              <a:off x="8536457" y="4975025"/>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6"/>
            <p:cNvSpPr/>
            <p:nvPr/>
          </p:nvSpPr>
          <p:spPr>
            <a:xfrm flipH="1">
              <a:off x="8621320" y="501965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6"/>
            <p:cNvSpPr/>
            <p:nvPr/>
          </p:nvSpPr>
          <p:spPr>
            <a:xfrm flipH="1">
              <a:off x="7005621" y="52632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6"/>
            <p:cNvSpPr/>
            <p:nvPr/>
          </p:nvSpPr>
          <p:spPr>
            <a:xfrm flipH="1">
              <a:off x="3080125" y="4966241"/>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6"/>
            <p:cNvSpPr/>
            <p:nvPr/>
          </p:nvSpPr>
          <p:spPr>
            <a:xfrm flipH="1">
              <a:off x="3012451" y="49293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6"/>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6"/>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6"/>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6"/>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6"/>
            <p:cNvSpPr/>
            <p:nvPr/>
          </p:nvSpPr>
          <p:spPr>
            <a:xfrm flipH="1">
              <a:off x="8188144" y="51479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6"/>
            <p:cNvSpPr/>
            <p:nvPr/>
          </p:nvSpPr>
          <p:spPr>
            <a:xfrm flipH="1">
              <a:off x="5691219" y="4840791"/>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6"/>
            <p:cNvSpPr/>
            <p:nvPr/>
          </p:nvSpPr>
          <p:spPr>
            <a:xfrm flipH="1">
              <a:off x="1298015" y="5065535"/>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6"/>
            <p:cNvSpPr/>
            <p:nvPr/>
          </p:nvSpPr>
          <p:spPr>
            <a:xfrm flipH="1">
              <a:off x="1230264" y="5028615"/>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6"/>
            <p:cNvSpPr/>
            <p:nvPr/>
          </p:nvSpPr>
          <p:spPr>
            <a:xfrm flipH="1">
              <a:off x="1032295" y="5212242"/>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6"/>
            <p:cNvSpPr/>
            <p:nvPr/>
          </p:nvSpPr>
          <p:spPr>
            <a:xfrm flipH="1">
              <a:off x="1613024" y="4954299"/>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6"/>
            <p:cNvSpPr/>
            <p:nvPr/>
          </p:nvSpPr>
          <p:spPr>
            <a:xfrm flipH="1">
              <a:off x="6285390" y="5069798"/>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6"/>
            <p:cNvSpPr/>
            <p:nvPr/>
          </p:nvSpPr>
          <p:spPr>
            <a:xfrm flipH="1">
              <a:off x="3431237" y="4915529"/>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 name="Google Shape;217;p6"/>
            <p:cNvGrpSpPr/>
            <p:nvPr/>
          </p:nvGrpSpPr>
          <p:grpSpPr>
            <a:xfrm flipH="1">
              <a:off x="92913" y="5072273"/>
              <a:ext cx="756670" cy="190690"/>
              <a:chOff x="2825250" y="2728075"/>
              <a:chExt cx="245425" cy="61850"/>
            </a:xfrm>
          </p:grpSpPr>
          <p:sp>
            <p:nvSpPr>
              <p:cNvPr id="218" name="Google Shape;218;p6"/>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6"/>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6"/>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21" name="Google Shape;221;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22" name="Shape 222"/>
        <p:cNvGrpSpPr/>
        <p:nvPr/>
      </p:nvGrpSpPr>
      <p:grpSpPr>
        <a:xfrm>
          <a:off x="0" y="0"/>
          <a:ext cx="0" cy="0"/>
          <a:chOff x="0" y="0"/>
          <a:chExt cx="0" cy="0"/>
        </a:xfrm>
      </p:grpSpPr>
      <p:grpSp>
        <p:nvGrpSpPr>
          <p:cNvPr id="223" name="Google Shape;223;p7"/>
          <p:cNvGrpSpPr/>
          <p:nvPr/>
        </p:nvGrpSpPr>
        <p:grpSpPr>
          <a:xfrm>
            <a:off x="201650" y="3129871"/>
            <a:ext cx="8735196" cy="2236375"/>
            <a:chOff x="201650" y="3129871"/>
            <a:chExt cx="8735196" cy="2236375"/>
          </a:xfrm>
        </p:grpSpPr>
        <p:sp>
          <p:nvSpPr>
            <p:cNvPr id="224" name="Google Shape;224;p7"/>
            <p:cNvSpPr/>
            <p:nvPr/>
          </p:nvSpPr>
          <p:spPr>
            <a:xfrm>
              <a:off x="201650" y="3268614"/>
              <a:ext cx="430831" cy="209763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7"/>
            <p:cNvSpPr/>
            <p:nvPr/>
          </p:nvSpPr>
          <p:spPr>
            <a:xfrm>
              <a:off x="8547495" y="3129871"/>
              <a:ext cx="389351" cy="1796618"/>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 name="Google Shape;226;p7"/>
          <p:cNvSpPr/>
          <p:nvPr/>
        </p:nvSpPr>
        <p:spPr>
          <a:xfrm>
            <a:off x="530850" y="245250"/>
            <a:ext cx="8082300" cy="48984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7" name="Google Shape;227;p7"/>
          <p:cNvGrpSpPr/>
          <p:nvPr/>
        </p:nvGrpSpPr>
        <p:grpSpPr>
          <a:xfrm>
            <a:off x="-87475" y="4490071"/>
            <a:ext cx="9318938" cy="1058359"/>
            <a:chOff x="-87475" y="4490071"/>
            <a:chExt cx="9318938" cy="1058359"/>
          </a:xfrm>
        </p:grpSpPr>
        <p:sp>
          <p:nvSpPr>
            <p:cNvPr id="228" name="Google Shape;228;p7"/>
            <p:cNvSpPr/>
            <p:nvPr/>
          </p:nvSpPr>
          <p:spPr>
            <a:xfrm>
              <a:off x="-87475" y="4490071"/>
              <a:ext cx="9318938" cy="668078"/>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7"/>
            <p:cNvSpPr/>
            <p:nvPr/>
          </p:nvSpPr>
          <p:spPr>
            <a:xfrm>
              <a:off x="-87425" y="4706121"/>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 name="Google Shape;230;p7"/>
          <p:cNvGrpSpPr/>
          <p:nvPr/>
        </p:nvGrpSpPr>
        <p:grpSpPr>
          <a:xfrm>
            <a:off x="92913" y="4703637"/>
            <a:ext cx="9018874" cy="638477"/>
            <a:chOff x="92913" y="4703637"/>
            <a:chExt cx="9018874" cy="638477"/>
          </a:xfrm>
        </p:grpSpPr>
        <p:sp>
          <p:nvSpPr>
            <p:cNvPr id="231" name="Google Shape;231;p7"/>
            <p:cNvSpPr/>
            <p:nvPr/>
          </p:nvSpPr>
          <p:spPr>
            <a:xfrm flipH="1">
              <a:off x="2500883" y="47698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7"/>
            <p:cNvSpPr/>
            <p:nvPr/>
          </p:nvSpPr>
          <p:spPr>
            <a:xfrm flipH="1">
              <a:off x="5805839" y="5301185"/>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7"/>
            <p:cNvSpPr/>
            <p:nvPr/>
          </p:nvSpPr>
          <p:spPr>
            <a:xfrm flipH="1">
              <a:off x="5570515" y="5082429"/>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7"/>
            <p:cNvSpPr/>
            <p:nvPr/>
          </p:nvSpPr>
          <p:spPr>
            <a:xfrm flipH="1">
              <a:off x="5312691" y="5167369"/>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7"/>
            <p:cNvSpPr/>
            <p:nvPr/>
          </p:nvSpPr>
          <p:spPr>
            <a:xfrm flipH="1">
              <a:off x="7387355" y="50142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7"/>
            <p:cNvSpPr/>
            <p:nvPr/>
          </p:nvSpPr>
          <p:spPr>
            <a:xfrm flipH="1">
              <a:off x="8825657" y="5119350"/>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7"/>
            <p:cNvSpPr/>
            <p:nvPr/>
          </p:nvSpPr>
          <p:spPr>
            <a:xfrm flipH="1">
              <a:off x="8491770" y="5069415"/>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7"/>
            <p:cNvSpPr/>
            <p:nvPr/>
          </p:nvSpPr>
          <p:spPr>
            <a:xfrm flipH="1">
              <a:off x="7821421" y="5229828"/>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7"/>
            <p:cNvSpPr/>
            <p:nvPr/>
          </p:nvSpPr>
          <p:spPr>
            <a:xfrm flipH="1">
              <a:off x="2142850" y="5225966"/>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7"/>
            <p:cNvSpPr/>
            <p:nvPr/>
          </p:nvSpPr>
          <p:spPr>
            <a:xfrm flipH="1">
              <a:off x="2368551" y="5044423"/>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7"/>
            <p:cNvSpPr/>
            <p:nvPr/>
          </p:nvSpPr>
          <p:spPr>
            <a:xfrm flipH="1">
              <a:off x="2754704" y="50141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7"/>
            <p:cNvSpPr/>
            <p:nvPr/>
          </p:nvSpPr>
          <p:spPr>
            <a:xfrm flipH="1">
              <a:off x="4036713" y="5014220"/>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7"/>
            <p:cNvSpPr/>
            <p:nvPr/>
          </p:nvSpPr>
          <p:spPr>
            <a:xfrm flipH="1">
              <a:off x="4707941" y="52203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7"/>
            <p:cNvSpPr/>
            <p:nvPr/>
          </p:nvSpPr>
          <p:spPr>
            <a:xfrm flipH="1">
              <a:off x="4916118" y="5011282"/>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7"/>
            <p:cNvSpPr/>
            <p:nvPr/>
          </p:nvSpPr>
          <p:spPr>
            <a:xfrm flipH="1">
              <a:off x="9075869" y="5307970"/>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7"/>
            <p:cNvSpPr/>
            <p:nvPr/>
          </p:nvSpPr>
          <p:spPr>
            <a:xfrm flipH="1">
              <a:off x="1458219" y="4742016"/>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7"/>
            <p:cNvSpPr/>
            <p:nvPr/>
          </p:nvSpPr>
          <p:spPr>
            <a:xfrm flipH="1">
              <a:off x="6943577" y="5098923"/>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7"/>
            <p:cNvSpPr/>
            <p:nvPr/>
          </p:nvSpPr>
          <p:spPr>
            <a:xfrm flipH="1">
              <a:off x="3581101" y="4980453"/>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7"/>
            <p:cNvSpPr/>
            <p:nvPr/>
          </p:nvSpPr>
          <p:spPr>
            <a:xfrm flipH="1">
              <a:off x="3383133" y="5164080"/>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7"/>
            <p:cNvSpPr/>
            <p:nvPr/>
          </p:nvSpPr>
          <p:spPr>
            <a:xfrm flipH="1">
              <a:off x="7921349" y="470363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7"/>
            <p:cNvSpPr/>
            <p:nvPr/>
          </p:nvSpPr>
          <p:spPr>
            <a:xfrm flipH="1">
              <a:off x="5849515" y="4889123"/>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7"/>
            <p:cNvSpPr/>
            <p:nvPr/>
          </p:nvSpPr>
          <p:spPr>
            <a:xfrm flipH="1">
              <a:off x="343062" y="5111104"/>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 name="Google Shape;253;p7"/>
            <p:cNvGrpSpPr/>
            <p:nvPr/>
          </p:nvGrpSpPr>
          <p:grpSpPr>
            <a:xfrm flipH="1">
              <a:off x="92913" y="5031373"/>
              <a:ext cx="1251970" cy="231590"/>
              <a:chOff x="2664600" y="2714809"/>
              <a:chExt cx="406075" cy="75116"/>
            </a:xfrm>
          </p:grpSpPr>
          <p:sp>
            <p:nvSpPr>
              <p:cNvPr id="254" name="Google Shape;254;p7"/>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7"/>
              <p:cNvSpPr/>
              <p:nvPr/>
            </p:nvSpPr>
            <p:spPr>
              <a:xfrm>
                <a:off x="2774270" y="2714809"/>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7"/>
              <p:cNvSpPr/>
              <p:nvPr/>
            </p:nvSpPr>
            <p:spPr>
              <a:xfrm>
                <a:off x="266460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7" name="Google Shape;257;p7"/>
          <p:cNvSpPr txBox="1"/>
          <p:nvPr>
            <p:ph type="title"/>
          </p:nvPr>
        </p:nvSpPr>
        <p:spPr>
          <a:xfrm>
            <a:off x="1137849" y="991675"/>
            <a:ext cx="3504900" cy="572700"/>
          </a:xfrm>
          <a:prstGeom prst="rect">
            <a:avLst/>
          </a:prstGeom>
        </p:spPr>
        <p:txBody>
          <a:bodyPr anchorCtr="0" anchor="t" bIns="91425" lIns="91425" spcFirstLastPara="1" rIns="91425" wrap="square" tIns="91425">
            <a:noAutofit/>
          </a:bodyPr>
          <a:lstStyle>
            <a:lvl1pPr lvl="0" rtl="0" algn="l">
              <a:lnSpc>
                <a:spcPct val="100000"/>
              </a:lnSpc>
              <a:spcBef>
                <a:spcPts val="0"/>
              </a:spcBef>
              <a:spcAft>
                <a:spcPts val="0"/>
              </a:spcAft>
              <a:buSzPts val="3000"/>
              <a:buNone/>
              <a:defRPr/>
            </a:lvl1pPr>
            <a:lvl2pPr lvl="1" rtl="0">
              <a:lnSpc>
                <a:spcPct val="100000"/>
              </a:lnSpc>
              <a:spcBef>
                <a:spcPts val="0"/>
              </a:spcBef>
              <a:spcAft>
                <a:spcPts val="0"/>
              </a:spcAft>
              <a:buSzPts val="3000"/>
              <a:buNone/>
              <a:defRPr/>
            </a:lvl2pPr>
            <a:lvl3pPr lvl="2" rtl="0">
              <a:lnSpc>
                <a:spcPct val="100000"/>
              </a:lnSpc>
              <a:spcBef>
                <a:spcPts val="0"/>
              </a:spcBef>
              <a:spcAft>
                <a:spcPts val="0"/>
              </a:spcAft>
              <a:buSzPts val="3000"/>
              <a:buNone/>
              <a:defRPr/>
            </a:lvl3pPr>
            <a:lvl4pPr lvl="3" rtl="0">
              <a:lnSpc>
                <a:spcPct val="100000"/>
              </a:lnSpc>
              <a:spcBef>
                <a:spcPts val="0"/>
              </a:spcBef>
              <a:spcAft>
                <a:spcPts val="0"/>
              </a:spcAft>
              <a:buSzPts val="3000"/>
              <a:buNone/>
              <a:defRPr/>
            </a:lvl4pPr>
            <a:lvl5pPr lvl="4" rtl="0">
              <a:lnSpc>
                <a:spcPct val="100000"/>
              </a:lnSpc>
              <a:spcBef>
                <a:spcPts val="0"/>
              </a:spcBef>
              <a:spcAft>
                <a:spcPts val="0"/>
              </a:spcAft>
              <a:buSzPts val="3000"/>
              <a:buNone/>
              <a:defRPr/>
            </a:lvl5pPr>
            <a:lvl6pPr lvl="5" rtl="0">
              <a:lnSpc>
                <a:spcPct val="100000"/>
              </a:lnSpc>
              <a:spcBef>
                <a:spcPts val="0"/>
              </a:spcBef>
              <a:spcAft>
                <a:spcPts val="0"/>
              </a:spcAft>
              <a:buSzPts val="3000"/>
              <a:buNone/>
              <a:defRPr/>
            </a:lvl6pPr>
            <a:lvl7pPr lvl="6" rtl="0">
              <a:lnSpc>
                <a:spcPct val="100000"/>
              </a:lnSpc>
              <a:spcBef>
                <a:spcPts val="0"/>
              </a:spcBef>
              <a:spcAft>
                <a:spcPts val="0"/>
              </a:spcAft>
              <a:buSzPts val="3000"/>
              <a:buNone/>
              <a:defRPr/>
            </a:lvl7pPr>
            <a:lvl8pPr lvl="7" rtl="0">
              <a:lnSpc>
                <a:spcPct val="100000"/>
              </a:lnSpc>
              <a:spcBef>
                <a:spcPts val="0"/>
              </a:spcBef>
              <a:spcAft>
                <a:spcPts val="0"/>
              </a:spcAft>
              <a:buSzPts val="3000"/>
              <a:buNone/>
              <a:defRPr/>
            </a:lvl8pPr>
            <a:lvl9pPr lvl="8" rtl="0">
              <a:lnSpc>
                <a:spcPct val="100000"/>
              </a:lnSpc>
              <a:spcBef>
                <a:spcPts val="0"/>
              </a:spcBef>
              <a:spcAft>
                <a:spcPts val="0"/>
              </a:spcAft>
              <a:buSzPts val="3000"/>
              <a:buNone/>
              <a:defRPr/>
            </a:lvl9pPr>
          </a:lstStyle>
          <a:p/>
        </p:txBody>
      </p:sp>
      <p:sp>
        <p:nvSpPr>
          <p:cNvPr id="258" name="Google Shape;258;p7"/>
          <p:cNvSpPr txBox="1"/>
          <p:nvPr>
            <p:ph idx="1" type="body"/>
          </p:nvPr>
        </p:nvSpPr>
        <p:spPr>
          <a:xfrm>
            <a:off x="1137849" y="1716675"/>
            <a:ext cx="3504900" cy="2285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Nunito Light"/>
              <a:buChar char="●"/>
              <a:defRPr/>
            </a:lvl1pPr>
            <a:lvl2pPr indent="-304800" lvl="1" marL="914400" rtl="0">
              <a:lnSpc>
                <a:spcPct val="100000"/>
              </a:lnSpc>
              <a:spcBef>
                <a:spcPts val="0"/>
              </a:spcBef>
              <a:spcAft>
                <a:spcPts val="0"/>
              </a:spcAft>
              <a:buSzPts val="1200"/>
              <a:buFont typeface="Nunito Light"/>
              <a:buChar char="○"/>
              <a:defRPr/>
            </a:lvl2pPr>
            <a:lvl3pPr indent="-304800" lvl="2" marL="1371600" rtl="0">
              <a:lnSpc>
                <a:spcPct val="100000"/>
              </a:lnSpc>
              <a:spcBef>
                <a:spcPts val="0"/>
              </a:spcBef>
              <a:spcAft>
                <a:spcPts val="0"/>
              </a:spcAft>
              <a:buSzPts val="1200"/>
              <a:buFont typeface="Nunito Light"/>
              <a:buChar char="■"/>
              <a:defRPr/>
            </a:lvl3pPr>
            <a:lvl4pPr indent="-304800" lvl="3" marL="1828800" rtl="0">
              <a:lnSpc>
                <a:spcPct val="100000"/>
              </a:lnSpc>
              <a:spcBef>
                <a:spcPts val="0"/>
              </a:spcBef>
              <a:spcAft>
                <a:spcPts val="0"/>
              </a:spcAft>
              <a:buSzPts val="1200"/>
              <a:buFont typeface="Nunito Light"/>
              <a:buChar char="●"/>
              <a:defRPr/>
            </a:lvl4pPr>
            <a:lvl5pPr indent="-304800" lvl="4" marL="2286000" rtl="0">
              <a:lnSpc>
                <a:spcPct val="100000"/>
              </a:lnSpc>
              <a:spcBef>
                <a:spcPts val="0"/>
              </a:spcBef>
              <a:spcAft>
                <a:spcPts val="0"/>
              </a:spcAft>
              <a:buSzPts val="1200"/>
              <a:buFont typeface="Nunito Light"/>
              <a:buChar char="○"/>
              <a:defRPr/>
            </a:lvl5pPr>
            <a:lvl6pPr indent="-304800" lvl="5" marL="2743200" rtl="0">
              <a:lnSpc>
                <a:spcPct val="100000"/>
              </a:lnSpc>
              <a:spcBef>
                <a:spcPts val="0"/>
              </a:spcBef>
              <a:spcAft>
                <a:spcPts val="0"/>
              </a:spcAft>
              <a:buSzPts val="1200"/>
              <a:buFont typeface="Nunito Light"/>
              <a:buChar char="■"/>
              <a:defRPr/>
            </a:lvl6pPr>
            <a:lvl7pPr indent="-304800" lvl="6" marL="3200400" rtl="0">
              <a:lnSpc>
                <a:spcPct val="100000"/>
              </a:lnSpc>
              <a:spcBef>
                <a:spcPts val="0"/>
              </a:spcBef>
              <a:spcAft>
                <a:spcPts val="0"/>
              </a:spcAft>
              <a:buSzPts val="1200"/>
              <a:buFont typeface="Nunito Light"/>
              <a:buChar char="●"/>
              <a:defRPr/>
            </a:lvl7pPr>
            <a:lvl8pPr indent="-304800" lvl="7" marL="3657600" rtl="0">
              <a:lnSpc>
                <a:spcPct val="100000"/>
              </a:lnSpc>
              <a:spcBef>
                <a:spcPts val="0"/>
              </a:spcBef>
              <a:spcAft>
                <a:spcPts val="0"/>
              </a:spcAft>
              <a:buSzPts val="1200"/>
              <a:buFont typeface="Nunito Light"/>
              <a:buChar char="○"/>
              <a:defRPr/>
            </a:lvl8pPr>
            <a:lvl9pPr indent="-304800" lvl="8" marL="4114800" rtl="0">
              <a:lnSpc>
                <a:spcPct val="100000"/>
              </a:lnSpc>
              <a:spcBef>
                <a:spcPts val="0"/>
              </a:spcBef>
              <a:spcAft>
                <a:spcPts val="0"/>
              </a:spcAft>
              <a:buSzPts val="1200"/>
              <a:buFont typeface="Nunito Light"/>
              <a:buChar char="■"/>
              <a:defRPr/>
            </a:lvl9pPr>
          </a:lstStyle>
          <a:p/>
        </p:txBody>
      </p:sp>
      <p:sp>
        <p:nvSpPr>
          <p:cNvPr id="259" name="Google Shape;259;p7"/>
          <p:cNvSpPr/>
          <p:nvPr>
            <p:ph idx="2" type="pic"/>
          </p:nvPr>
        </p:nvSpPr>
        <p:spPr>
          <a:xfrm>
            <a:off x="4893949" y="940625"/>
            <a:ext cx="3112200" cy="3112200"/>
          </a:xfrm>
          <a:prstGeom prst="rect">
            <a:avLst/>
          </a:prstGeom>
          <a:noFill/>
          <a:ln>
            <a:noFill/>
          </a:ln>
        </p:spPr>
      </p:sp>
      <p:grpSp>
        <p:nvGrpSpPr>
          <p:cNvPr id="260" name="Google Shape;260;p7"/>
          <p:cNvGrpSpPr/>
          <p:nvPr/>
        </p:nvGrpSpPr>
        <p:grpSpPr>
          <a:xfrm>
            <a:off x="-324525" y="767863"/>
            <a:ext cx="9793060" cy="4499775"/>
            <a:chOff x="-324525" y="767863"/>
            <a:chExt cx="9793060" cy="4499775"/>
          </a:xfrm>
        </p:grpSpPr>
        <p:sp>
          <p:nvSpPr>
            <p:cNvPr id="261" name="Google Shape;261;p7"/>
            <p:cNvSpPr/>
            <p:nvPr/>
          </p:nvSpPr>
          <p:spPr>
            <a:xfrm>
              <a:off x="-324525" y="1204950"/>
              <a:ext cx="855376" cy="406268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7"/>
            <p:cNvSpPr/>
            <p:nvPr/>
          </p:nvSpPr>
          <p:spPr>
            <a:xfrm flipH="1">
              <a:off x="8613156" y="767863"/>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63" name="Shape 263"/>
        <p:cNvGrpSpPr/>
        <p:nvPr/>
      </p:nvGrpSpPr>
      <p:grpSpPr>
        <a:xfrm>
          <a:off x="0" y="0"/>
          <a:ext cx="0" cy="0"/>
          <a:chOff x="0" y="0"/>
          <a:chExt cx="0" cy="0"/>
        </a:xfrm>
      </p:grpSpPr>
      <p:grpSp>
        <p:nvGrpSpPr>
          <p:cNvPr id="264" name="Google Shape;264;p8"/>
          <p:cNvGrpSpPr/>
          <p:nvPr/>
        </p:nvGrpSpPr>
        <p:grpSpPr>
          <a:xfrm>
            <a:off x="-87475" y="4148613"/>
            <a:ext cx="9318938" cy="1226184"/>
            <a:chOff x="-87475" y="4148613"/>
            <a:chExt cx="9318938" cy="1226184"/>
          </a:xfrm>
        </p:grpSpPr>
        <p:sp>
          <p:nvSpPr>
            <p:cNvPr id="265" name="Google Shape;265;p8"/>
            <p:cNvSpPr/>
            <p:nvPr/>
          </p:nvSpPr>
          <p:spPr>
            <a:xfrm>
              <a:off x="-87475" y="4148613"/>
              <a:ext cx="9318938" cy="767750"/>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8"/>
            <p:cNvSpPr/>
            <p:nvPr/>
          </p:nvSpPr>
          <p:spPr>
            <a:xfrm>
              <a:off x="-87475" y="4532488"/>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 name="Google Shape;267;p8"/>
          <p:cNvGrpSpPr/>
          <p:nvPr/>
        </p:nvGrpSpPr>
        <p:grpSpPr>
          <a:xfrm>
            <a:off x="766659" y="4532491"/>
            <a:ext cx="8620857" cy="842303"/>
            <a:chOff x="766659" y="4608504"/>
            <a:chExt cx="8620857" cy="842303"/>
          </a:xfrm>
        </p:grpSpPr>
        <p:grpSp>
          <p:nvGrpSpPr>
            <p:cNvPr id="268" name="Google Shape;268;p8"/>
            <p:cNvGrpSpPr/>
            <p:nvPr/>
          </p:nvGrpSpPr>
          <p:grpSpPr>
            <a:xfrm>
              <a:off x="766659" y="4608504"/>
              <a:ext cx="7656125" cy="842303"/>
              <a:chOff x="1611200" y="2604950"/>
              <a:chExt cx="2483256" cy="273200"/>
            </a:xfrm>
          </p:grpSpPr>
          <p:sp>
            <p:nvSpPr>
              <p:cNvPr id="269" name="Google Shape;269;p8"/>
              <p:cNvSpPr/>
              <p:nvPr/>
            </p:nvSpPr>
            <p:spPr>
              <a:xfrm>
                <a:off x="4018175" y="2876575"/>
                <a:ext cx="525" cy="1575"/>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8"/>
              <p:cNvSpPr/>
              <p:nvPr/>
            </p:nvSpPr>
            <p:spPr>
              <a:xfrm>
                <a:off x="4018175" y="2876575"/>
                <a:ext cx="525" cy="1575"/>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8"/>
              <p:cNvSpPr/>
              <p:nvPr/>
            </p:nvSpPr>
            <p:spPr>
              <a:xfrm>
                <a:off x="1870075" y="2744175"/>
                <a:ext cx="70250" cy="4380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8"/>
              <p:cNvSpPr/>
              <p:nvPr/>
            </p:nvSpPr>
            <p:spPr>
              <a:xfrm>
                <a:off x="2573200" y="2695275"/>
                <a:ext cx="19125" cy="13275"/>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8"/>
              <p:cNvSpPr/>
              <p:nvPr/>
            </p:nvSpPr>
            <p:spPr>
              <a:xfrm>
                <a:off x="2600725" y="2683325"/>
                <a:ext cx="13550" cy="10725"/>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8"/>
              <p:cNvSpPr/>
              <p:nvPr/>
            </p:nvSpPr>
            <p:spPr>
              <a:xfrm>
                <a:off x="2686250" y="2710875"/>
                <a:ext cx="11650" cy="8875"/>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8"/>
              <p:cNvSpPr/>
              <p:nvPr/>
            </p:nvSpPr>
            <p:spPr>
              <a:xfrm>
                <a:off x="2192400" y="2690875"/>
                <a:ext cx="11650" cy="8850"/>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8"/>
              <p:cNvSpPr/>
              <p:nvPr/>
            </p:nvSpPr>
            <p:spPr>
              <a:xfrm>
                <a:off x="1633150" y="2747350"/>
                <a:ext cx="19125" cy="13225"/>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8"/>
              <p:cNvSpPr/>
              <p:nvPr/>
            </p:nvSpPr>
            <p:spPr>
              <a:xfrm>
                <a:off x="1611200" y="2761825"/>
                <a:ext cx="13550" cy="10725"/>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8"/>
              <p:cNvSpPr/>
              <p:nvPr/>
            </p:nvSpPr>
            <p:spPr>
              <a:xfrm>
                <a:off x="2135250" y="2741975"/>
                <a:ext cx="13550" cy="10750"/>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8"/>
              <p:cNvSpPr/>
              <p:nvPr/>
            </p:nvSpPr>
            <p:spPr>
              <a:xfrm>
                <a:off x="3263200" y="2732500"/>
                <a:ext cx="19125" cy="13250"/>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8"/>
              <p:cNvSpPr/>
              <p:nvPr/>
            </p:nvSpPr>
            <p:spPr>
              <a:xfrm>
                <a:off x="3290725" y="2720550"/>
                <a:ext cx="13550" cy="10725"/>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8"/>
              <p:cNvSpPr/>
              <p:nvPr/>
            </p:nvSpPr>
            <p:spPr>
              <a:xfrm>
                <a:off x="3376250" y="2748050"/>
                <a:ext cx="11625" cy="8875"/>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8"/>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8"/>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8"/>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8"/>
              <p:cNvSpPr/>
              <p:nvPr/>
            </p:nvSpPr>
            <p:spPr>
              <a:xfrm>
                <a:off x="1753600" y="2704575"/>
                <a:ext cx="11650" cy="8875"/>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8"/>
              <p:cNvSpPr/>
              <p:nvPr/>
            </p:nvSpPr>
            <p:spPr>
              <a:xfrm>
                <a:off x="2408000" y="2604950"/>
                <a:ext cx="167125" cy="93850"/>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8"/>
              <p:cNvSpPr/>
              <p:nvPr/>
            </p:nvSpPr>
            <p:spPr>
              <a:xfrm>
                <a:off x="3980931" y="2721737"/>
                <a:ext cx="19125" cy="13250"/>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8"/>
              <p:cNvSpPr/>
              <p:nvPr/>
            </p:nvSpPr>
            <p:spPr>
              <a:xfrm>
                <a:off x="4008481" y="2709762"/>
                <a:ext cx="13550" cy="10750"/>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8"/>
              <p:cNvSpPr/>
              <p:nvPr/>
            </p:nvSpPr>
            <p:spPr>
              <a:xfrm>
                <a:off x="4082831" y="2772062"/>
                <a:ext cx="11625" cy="8875"/>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8"/>
              <p:cNvSpPr/>
              <p:nvPr/>
            </p:nvSpPr>
            <p:spPr>
              <a:xfrm>
                <a:off x="3528754" y="2686976"/>
                <a:ext cx="167100" cy="93850"/>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8"/>
              <p:cNvSpPr/>
              <p:nvPr/>
            </p:nvSpPr>
            <p:spPr>
              <a:xfrm>
                <a:off x="2292625" y="2637975"/>
                <a:ext cx="70750" cy="45375"/>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8"/>
              <p:cNvSpPr/>
              <p:nvPr/>
            </p:nvSpPr>
            <p:spPr>
              <a:xfrm>
                <a:off x="3172900" y="2729200"/>
                <a:ext cx="70775" cy="45375"/>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 name="Google Shape;293;p8"/>
            <p:cNvGrpSpPr/>
            <p:nvPr/>
          </p:nvGrpSpPr>
          <p:grpSpPr>
            <a:xfrm>
              <a:off x="8630847" y="4992385"/>
              <a:ext cx="756670" cy="190690"/>
              <a:chOff x="2825250" y="2728075"/>
              <a:chExt cx="245425" cy="61850"/>
            </a:xfrm>
          </p:grpSpPr>
          <p:sp>
            <p:nvSpPr>
              <p:cNvPr id="294" name="Google Shape;294;p8"/>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8"/>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8"/>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7" name="Google Shape;297;p8"/>
          <p:cNvGrpSpPr/>
          <p:nvPr/>
        </p:nvGrpSpPr>
        <p:grpSpPr>
          <a:xfrm>
            <a:off x="-80612" y="1118260"/>
            <a:ext cx="9105668" cy="4725922"/>
            <a:chOff x="-80612" y="1118260"/>
            <a:chExt cx="9105668" cy="4725922"/>
          </a:xfrm>
        </p:grpSpPr>
        <p:sp>
          <p:nvSpPr>
            <p:cNvPr id="298" name="Google Shape;298;p8"/>
            <p:cNvSpPr/>
            <p:nvPr/>
          </p:nvSpPr>
          <p:spPr>
            <a:xfrm>
              <a:off x="8317907" y="1118260"/>
              <a:ext cx="707149" cy="383941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8"/>
            <p:cNvSpPr/>
            <p:nvPr/>
          </p:nvSpPr>
          <p:spPr>
            <a:xfrm>
              <a:off x="-80612" y="15244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8"/>
            <p:cNvSpPr/>
            <p:nvPr/>
          </p:nvSpPr>
          <p:spPr>
            <a:xfrm>
              <a:off x="7109006" y="1587600"/>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8"/>
            <p:cNvSpPr/>
            <p:nvPr/>
          </p:nvSpPr>
          <p:spPr>
            <a:xfrm>
              <a:off x="1147025" y="14331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 name="Google Shape;302;p8"/>
          <p:cNvGrpSpPr/>
          <p:nvPr/>
        </p:nvGrpSpPr>
        <p:grpSpPr>
          <a:xfrm>
            <a:off x="1854174" y="2719888"/>
            <a:ext cx="6661094" cy="1916811"/>
            <a:chOff x="1854174" y="2719888"/>
            <a:chExt cx="6661094" cy="1916811"/>
          </a:xfrm>
        </p:grpSpPr>
        <p:sp>
          <p:nvSpPr>
            <p:cNvPr id="303" name="Google Shape;303;p8"/>
            <p:cNvSpPr/>
            <p:nvPr/>
          </p:nvSpPr>
          <p:spPr>
            <a:xfrm>
              <a:off x="1854174" y="3000454"/>
              <a:ext cx="300369" cy="146246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8"/>
            <p:cNvSpPr/>
            <p:nvPr/>
          </p:nvSpPr>
          <p:spPr>
            <a:xfrm>
              <a:off x="8071820" y="2719888"/>
              <a:ext cx="443448" cy="191681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8"/>
            <p:cNvSpPr/>
            <p:nvPr/>
          </p:nvSpPr>
          <p:spPr>
            <a:xfrm>
              <a:off x="2699801" y="326978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8"/>
            <p:cNvSpPr/>
            <p:nvPr/>
          </p:nvSpPr>
          <p:spPr>
            <a:xfrm>
              <a:off x="4250441" y="3520600"/>
              <a:ext cx="216936" cy="1090209"/>
            </a:xfrm>
            <a:custGeom>
              <a:rect b="b" l="l" r="r" t="t"/>
              <a:pathLst>
                <a:path extrusionOk="0" h="25149" w="5004">
                  <a:moveTo>
                    <a:pt x="2720" y="1"/>
                  </a:moveTo>
                  <a:cubicBezTo>
                    <a:pt x="2718" y="1"/>
                    <a:pt x="2716" y="1"/>
                    <a:pt x="2715" y="1"/>
                  </a:cubicBezTo>
                  <a:cubicBezTo>
                    <a:pt x="2681" y="4"/>
                    <a:pt x="2675" y="50"/>
                    <a:pt x="2676" y="83"/>
                  </a:cubicBezTo>
                  <a:cubicBezTo>
                    <a:pt x="2708" y="620"/>
                    <a:pt x="2577" y="1099"/>
                    <a:pt x="2432" y="1608"/>
                  </a:cubicBezTo>
                  <a:cubicBezTo>
                    <a:pt x="2369" y="1832"/>
                    <a:pt x="2222" y="2127"/>
                    <a:pt x="2219" y="2358"/>
                  </a:cubicBezTo>
                  <a:cubicBezTo>
                    <a:pt x="2080" y="2844"/>
                    <a:pt x="1857" y="3357"/>
                    <a:pt x="1883" y="3862"/>
                  </a:cubicBezTo>
                  <a:cubicBezTo>
                    <a:pt x="1887" y="3948"/>
                    <a:pt x="1896" y="4034"/>
                    <a:pt x="1906" y="4120"/>
                  </a:cubicBezTo>
                  <a:cubicBezTo>
                    <a:pt x="1713" y="3915"/>
                    <a:pt x="1482" y="3714"/>
                    <a:pt x="1404" y="3472"/>
                  </a:cubicBezTo>
                  <a:cubicBezTo>
                    <a:pt x="1312" y="3181"/>
                    <a:pt x="1364" y="2845"/>
                    <a:pt x="1287" y="2547"/>
                  </a:cubicBezTo>
                  <a:cubicBezTo>
                    <a:pt x="1205" y="2231"/>
                    <a:pt x="1003" y="1957"/>
                    <a:pt x="835" y="1683"/>
                  </a:cubicBezTo>
                  <a:cubicBezTo>
                    <a:pt x="831" y="1677"/>
                    <a:pt x="824" y="1674"/>
                    <a:pt x="818" y="1674"/>
                  </a:cubicBezTo>
                  <a:cubicBezTo>
                    <a:pt x="805" y="1674"/>
                    <a:pt x="793" y="1684"/>
                    <a:pt x="798" y="1699"/>
                  </a:cubicBezTo>
                  <a:cubicBezTo>
                    <a:pt x="906" y="1968"/>
                    <a:pt x="1053" y="2253"/>
                    <a:pt x="1115" y="2537"/>
                  </a:cubicBezTo>
                  <a:cubicBezTo>
                    <a:pt x="1181" y="2849"/>
                    <a:pt x="1118" y="3175"/>
                    <a:pt x="1173" y="3487"/>
                  </a:cubicBezTo>
                  <a:cubicBezTo>
                    <a:pt x="1221" y="3760"/>
                    <a:pt x="1447" y="3969"/>
                    <a:pt x="1604" y="4185"/>
                  </a:cubicBezTo>
                  <a:cubicBezTo>
                    <a:pt x="1787" y="4436"/>
                    <a:pt x="1953" y="4682"/>
                    <a:pt x="2016" y="4976"/>
                  </a:cubicBezTo>
                  <a:cubicBezTo>
                    <a:pt x="2024" y="5044"/>
                    <a:pt x="2033" y="5114"/>
                    <a:pt x="2042" y="5183"/>
                  </a:cubicBezTo>
                  <a:lnTo>
                    <a:pt x="2043" y="5201"/>
                  </a:lnTo>
                  <a:cubicBezTo>
                    <a:pt x="2043" y="5218"/>
                    <a:pt x="2046" y="5234"/>
                    <a:pt x="2051" y="5248"/>
                  </a:cubicBezTo>
                  <a:cubicBezTo>
                    <a:pt x="2095" y="5597"/>
                    <a:pt x="2138" y="5949"/>
                    <a:pt x="2139" y="6303"/>
                  </a:cubicBezTo>
                  <a:cubicBezTo>
                    <a:pt x="2141" y="6741"/>
                    <a:pt x="2099" y="7180"/>
                    <a:pt x="2013" y="7610"/>
                  </a:cubicBezTo>
                  <a:cubicBezTo>
                    <a:pt x="1990" y="7725"/>
                    <a:pt x="1971" y="7839"/>
                    <a:pt x="1953" y="7954"/>
                  </a:cubicBezTo>
                  <a:cubicBezTo>
                    <a:pt x="1795" y="7671"/>
                    <a:pt x="1596" y="7408"/>
                    <a:pt x="1404" y="7149"/>
                  </a:cubicBezTo>
                  <a:cubicBezTo>
                    <a:pt x="1251" y="6941"/>
                    <a:pt x="1093" y="6777"/>
                    <a:pt x="882" y="6627"/>
                  </a:cubicBezTo>
                  <a:cubicBezTo>
                    <a:pt x="572" y="6405"/>
                    <a:pt x="307" y="6140"/>
                    <a:pt x="16" y="5898"/>
                  </a:cubicBezTo>
                  <a:cubicBezTo>
                    <a:pt x="14" y="5896"/>
                    <a:pt x="13" y="5896"/>
                    <a:pt x="11" y="5896"/>
                  </a:cubicBezTo>
                  <a:cubicBezTo>
                    <a:pt x="6" y="5896"/>
                    <a:pt x="0" y="5902"/>
                    <a:pt x="3" y="5908"/>
                  </a:cubicBezTo>
                  <a:cubicBezTo>
                    <a:pt x="152" y="6148"/>
                    <a:pt x="349" y="6347"/>
                    <a:pt x="562" y="6532"/>
                  </a:cubicBezTo>
                  <a:cubicBezTo>
                    <a:pt x="682" y="6634"/>
                    <a:pt x="820" y="6720"/>
                    <a:pt x="933" y="6830"/>
                  </a:cubicBezTo>
                  <a:cubicBezTo>
                    <a:pt x="1059" y="6953"/>
                    <a:pt x="1136" y="7112"/>
                    <a:pt x="1225" y="7263"/>
                  </a:cubicBezTo>
                  <a:cubicBezTo>
                    <a:pt x="1394" y="7555"/>
                    <a:pt x="1608" y="7835"/>
                    <a:pt x="1733" y="8151"/>
                  </a:cubicBezTo>
                  <a:cubicBezTo>
                    <a:pt x="1798" y="8313"/>
                    <a:pt x="1813" y="8508"/>
                    <a:pt x="1865" y="8679"/>
                  </a:cubicBezTo>
                  <a:cubicBezTo>
                    <a:pt x="1858" y="8758"/>
                    <a:pt x="1852" y="8836"/>
                    <a:pt x="1846" y="8915"/>
                  </a:cubicBezTo>
                  <a:cubicBezTo>
                    <a:pt x="1776" y="9838"/>
                    <a:pt x="1721" y="10763"/>
                    <a:pt x="1700" y="11689"/>
                  </a:cubicBezTo>
                  <a:cubicBezTo>
                    <a:pt x="1692" y="12077"/>
                    <a:pt x="1689" y="12465"/>
                    <a:pt x="1695" y="12853"/>
                  </a:cubicBezTo>
                  <a:cubicBezTo>
                    <a:pt x="1707" y="13853"/>
                    <a:pt x="1782" y="14850"/>
                    <a:pt x="1768" y="15848"/>
                  </a:cubicBezTo>
                  <a:cubicBezTo>
                    <a:pt x="1745" y="18265"/>
                    <a:pt x="1668" y="20706"/>
                    <a:pt x="1467" y="23110"/>
                  </a:cubicBezTo>
                  <a:cubicBezTo>
                    <a:pt x="1422" y="23654"/>
                    <a:pt x="1414" y="24226"/>
                    <a:pt x="1317" y="24764"/>
                  </a:cubicBezTo>
                  <a:cubicBezTo>
                    <a:pt x="1292" y="25027"/>
                    <a:pt x="1490" y="25149"/>
                    <a:pt x="1704" y="25149"/>
                  </a:cubicBezTo>
                  <a:cubicBezTo>
                    <a:pt x="1846" y="25149"/>
                    <a:pt x="1994" y="25095"/>
                    <a:pt x="2089" y="24996"/>
                  </a:cubicBezTo>
                  <a:cubicBezTo>
                    <a:pt x="2429" y="24637"/>
                    <a:pt x="2386" y="23903"/>
                    <a:pt x="2383" y="23452"/>
                  </a:cubicBezTo>
                  <a:cubicBezTo>
                    <a:pt x="2380" y="22818"/>
                    <a:pt x="2378" y="22184"/>
                    <a:pt x="2383" y="21551"/>
                  </a:cubicBezTo>
                  <a:cubicBezTo>
                    <a:pt x="2391" y="20309"/>
                    <a:pt x="2415" y="19067"/>
                    <a:pt x="2454" y="17825"/>
                  </a:cubicBezTo>
                  <a:cubicBezTo>
                    <a:pt x="2473" y="17228"/>
                    <a:pt x="2515" y="16641"/>
                    <a:pt x="2475" y="16044"/>
                  </a:cubicBezTo>
                  <a:cubicBezTo>
                    <a:pt x="2437" y="15456"/>
                    <a:pt x="2398" y="14867"/>
                    <a:pt x="2359" y="14278"/>
                  </a:cubicBezTo>
                  <a:cubicBezTo>
                    <a:pt x="2330" y="13846"/>
                    <a:pt x="2301" y="13415"/>
                    <a:pt x="2272" y="12983"/>
                  </a:cubicBezTo>
                  <a:cubicBezTo>
                    <a:pt x="2234" y="12449"/>
                    <a:pt x="2238" y="11900"/>
                    <a:pt x="2255" y="11354"/>
                  </a:cubicBezTo>
                  <a:cubicBezTo>
                    <a:pt x="2331" y="11238"/>
                    <a:pt x="2374" y="11090"/>
                    <a:pt x="2432" y="10953"/>
                  </a:cubicBezTo>
                  <a:cubicBezTo>
                    <a:pt x="2571" y="10632"/>
                    <a:pt x="2684" y="10311"/>
                    <a:pt x="2889" y="10024"/>
                  </a:cubicBezTo>
                  <a:cubicBezTo>
                    <a:pt x="3341" y="9390"/>
                    <a:pt x="4039" y="9034"/>
                    <a:pt x="4694" y="8653"/>
                  </a:cubicBezTo>
                  <a:cubicBezTo>
                    <a:pt x="4708" y="8646"/>
                    <a:pt x="4701" y="8624"/>
                    <a:pt x="4687" y="8624"/>
                  </a:cubicBezTo>
                  <a:cubicBezTo>
                    <a:pt x="4686" y="8624"/>
                    <a:pt x="4685" y="8624"/>
                    <a:pt x="4683" y="8625"/>
                  </a:cubicBezTo>
                  <a:cubicBezTo>
                    <a:pt x="4107" y="8821"/>
                    <a:pt x="3521" y="9058"/>
                    <a:pt x="3046" y="9445"/>
                  </a:cubicBezTo>
                  <a:cubicBezTo>
                    <a:pt x="3132" y="9061"/>
                    <a:pt x="3191" y="8678"/>
                    <a:pt x="3520" y="8403"/>
                  </a:cubicBezTo>
                  <a:cubicBezTo>
                    <a:pt x="3529" y="8395"/>
                    <a:pt x="3521" y="8381"/>
                    <a:pt x="3511" y="8381"/>
                  </a:cubicBezTo>
                  <a:cubicBezTo>
                    <a:pt x="3510" y="8381"/>
                    <a:pt x="3509" y="8381"/>
                    <a:pt x="3508" y="8382"/>
                  </a:cubicBezTo>
                  <a:cubicBezTo>
                    <a:pt x="3044" y="8523"/>
                    <a:pt x="2930" y="8984"/>
                    <a:pt x="2789" y="9397"/>
                  </a:cubicBezTo>
                  <a:cubicBezTo>
                    <a:pt x="2695" y="9667"/>
                    <a:pt x="2464" y="9955"/>
                    <a:pt x="2303" y="10249"/>
                  </a:cubicBezTo>
                  <a:cubicBezTo>
                    <a:pt x="2305" y="10183"/>
                    <a:pt x="2308" y="10118"/>
                    <a:pt x="2311" y="10053"/>
                  </a:cubicBezTo>
                  <a:cubicBezTo>
                    <a:pt x="2325" y="9744"/>
                    <a:pt x="2328" y="9434"/>
                    <a:pt x="2345" y="9124"/>
                  </a:cubicBezTo>
                  <a:cubicBezTo>
                    <a:pt x="2362" y="8848"/>
                    <a:pt x="2409" y="8577"/>
                    <a:pt x="2404" y="8303"/>
                  </a:cubicBezTo>
                  <a:cubicBezTo>
                    <a:pt x="2397" y="7949"/>
                    <a:pt x="2415" y="7595"/>
                    <a:pt x="2437" y="7242"/>
                  </a:cubicBezTo>
                  <a:cubicBezTo>
                    <a:pt x="2448" y="7057"/>
                    <a:pt x="2476" y="6869"/>
                    <a:pt x="2498" y="6682"/>
                  </a:cubicBezTo>
                  <a:lnTo>
                    <a:pt x="2498" y="6683"/>
                  </a:lnTo>
                  <a:cubicBezTo>
                    <a:pt x="2569" y="6517"/>
                    <a:pt x="2653" y="6356"/>
                    <a:pt x="2743" y="6202"/>
                  </a:cubicBezTo>
                  <a:cubicBezTo>
                    <a:pt x="3005" y="5755"/>
                    <a:pt x="3437" y="5384"/>
                    <a:pt x="3809" y="5029"/>
                  </a:cubicBezTo>
                  <a:cubicBezTo>
                    <a:pt x="4145" y="4708"/>
                    <a:pt x="4546" y="4398"/>
                    <a:pt x="4766" y="3979"/>
                  </a:cubicBezTo>
                  <a:cubicBezTo>
                    <a:pt x="4978" y="3574"/>
                    <a:pt x="5003" y="3081"/>
                    <a:pt x="5001" y="2633"/>
                  </a:cubicBezTo>
                  <a:cubicBezTo>
                    <a:pt x="5001" y="2624"/>
                    <a:pt x="4993" y="2618"/>
                    <a:pt x="4986" y="2618"/>
                  </a:cubicBezTo>
                  <a:cubicBezTo>
                    <a:pt x="4980" y="2618"/>
                    <a:pt x="4974" y="2622"/>
                    <a:pt x="4972" y="2629"/>
                  </a:cubicBezTo>
                  <a:cubicBezTo>
                    <a:pt x="4841" y="3174"/>
                    <a:pt x="4840" y="3671"/>
                    <a:pt x="4444" y="4112"/>
                  </a:cubicBezTo>
                  <a:cubicBezTo>
                    <a:pt x="4087" y="4509"/>
                    <a:pt x="3641" y="4859"/>
                    <a:pt x="3225" y="5192"/>
                  </a:cubicBezTo>
                  <a:cubicBezTo>
                    <a:pt x="2957" y="5407"/>
                    <a:pt x="2695" y="5596"/>
                    <a:pt x="2500" y="5859"/>
                  </a:cubicBezTo>
                  <a:cubicBezTo>
                    <a:pt x="2455" y="5485"/>
                    <a:pt x="2382" y="5116"/>
                    <a:pt x="2326" y="4743"/>
                  </a:cubicBezTo>
                  <a:cubicBezTo>
                    <a:pt x="2300" y="4575"/>
                    <a:pt x="2289" y="4406"/>
                    <a:pt x="2267" y="4237"/>
                  </a:cubicBezTo>
                  <a:cubicBezTo>
                    <a:pt x="2167" y="3460"/>
                    <a:pt x="2385" y="2696"/>
                    <a:pt x="2582" y="1953"/>
                  </a:cubicBezTo>
                  <a:cubicBezTo>
                    <a:pt x="2667" y="1630"/>
                    <a:pt x="2735" y="1308"/>
                    <a:pt x="2803" y="984"/>
                  </a:cubicBezTo>
                  <a:cubicBezTo>
                    <a:pt x="2866" y="688"/>
                    <a:pt x="2814" y="372"/>
                    <a:pt x="2770" y="73"/>
                  </a:cubicBezTo>
                  <a:cubicBezTo>
                    <a:pt x="2765" y="41"/>
                    <a:pt x="2749" y="1"/>
                    <a:pt x="2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8"/>
            <p:cNvSpPr/>
            <p:nvPr/>
          </p:nvSpPr>
          <p:spPr>
            <a:xfrm>
              <a:off x="6820400" y="2796480"/>
              <a:ext cx="386527" cy="167077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8"/>
            <p:cNvSpPr/>
            <p:nvPr/>
          </p:nvSpPr>
          <p:spPr>
            <a:xfrm>
              <a:off x="4625826" y="322793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 name="Google Shape;309;p8"/>
          <p:cNvSpPr txBox="1"/>
          <p:nvPr>
            <p:ph type="title"/>
          </p:nvPr>
        </p:nvSpPr>
        <p:spPr>
          <a:xfrm>
            <a:off x="1388100" y="1307100"/>
            <a:ext cx="6367800" cy="2529300"/>
          </a:xfrm>
          <a:prstGeom prst="rect">
            <a:avLst/>
          </a:prstGeom>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10" name="Shape 310"/>
        <p:cNvGrpSpPr/>
        <p:nvPr/>
      </p:nvGrpSpPr>
      <p:grpSpPr>
        <a:xfrm>
          <a:off x="0" y="0"/>
          <a:ext cx="0" cy="0"/>
          <a:chOff x="0" y="0"/>
          <a:chExt cx="0" cy="0"/>
        </a:xfrm>
      </p:grpSpPr>
      <p:grpSp>
        <p:nvGrpSpPr>
          <p:cNvPr id="311" name="Google Shape;311;p9"/>
          <p:cNvGrpSpPr/>
          <p:nvPr/>
        </p:nvGrpSpPr>
        <p:grpSpPr>
          <a:xfrm>
            <a:off x="864624" y="2719909"/>
            <a:ext cx="7540269" cy="2248291"/>
            <a:chOff x="864624" y="2719909"/>
            <a:chExt cx="7540269" cy="2248291"/>
          </a:xfrm>
        </p:grpSpPr>
        <p:sp>
          <p:nvSpPr>
            <p:cNvPr id="312" name="Google Shape;312;p9"/>
            <p:cNvSpPr/>
            <p:nvPr/>
          </p:nvSpPr>
          <p:spPr>
            <a:xfrm>
              <a:off x="7961445" y="3051388"/>
              <a:ext cx="443448" cy="1916811"/>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9"/>
            <p:cNvSpPr/>
            <p:nvPr/>
          </p:nvSpPr>
          <p:spPr>
            <a:xfrm>
              <a:off x="864624" y="3137279"/>
              <a:ext cx="300369" cy="1462461"/>
            </a:xfrm>
            <a:custGeom>
              <a:rect b="b" l="l" r="r" t="t"/>
              <a:pathLst>
                <a:path extrusionOk="0" h="31573" w="6485">
                  <a:moveTo>
                    <a:pt x="3784" y="0"/>
                  </a:moveTo>
                  <a:cubicBezTo>
                    <a:pt x="3782" y="0"/>
                    <a:pt x="3780" y="1"/>
                    <a:pt x="3778" y="1"/>
                  </a:cubicBezTo>
                  <a:cubicBezTo>
                    <a:pt x="3740" y="7"/>
                    <a:pt x="3736" y="65"/>
                    <a:pt x="3740" y="106"/>
                  </a:cubicBezTo>
                  <a:cubicBezTo>
                    <a:pt x="3804" y="778"/>
                    <a:pt x="3684" y="1385"/>
                    <a:pt x="3550" y="2031"/>
                  </a:cubicBezTo>
                  <a:cubicBezTo>
                    <a:pt x="3492" y="2313"/>
                    <a:pt x="3344" y="2691"/>
                    <a:pt x="3353" y="2981"/>
                  </a:cubicBezTo>
                  <a:cubicBezTo>
                    <a:pt x="3226" y="3597"/>
                    <a:pt x="3007" y="4252"/>
                    <a:pt x="3062" y="4884"/>
                  </a:cubicBezTo>
                  <a:cubicBezTo>
                    <a:pt x="3092" y="5229"/>
                    <a:pt x="3170" y="5569"/>
                    <a:pt x="3216" y="5912"/>
                  </a:cubicBezTo>
                  <a:cubicBezTo>
                    <a:pt x="3219" y="5934"/>
                    <a:pt x="3222" y="5955"/>
                    <a:pt x="3226" y="5977"/>
                  </a:cubicBezTo>
                  <a:cubicBezTo>
                    <a:pt x="3120" y="5881"/>
                    <a:pt x="3004" y="5798"/>
                    <a:pt x="2882" y="5724"/>
                  </a:cubicBezTo>
                  <a:cubicBezTo>
                    <a:pt x="2523" y="5507"/>
                    <a:pt x="1985" y="5439"/>
                    <a:pt x="1683" y="5135"/>
                  </a:cubicBezTo>
                  <a:cubicBezTo>
                    <a:pt x="1416" y="4864"/>
                    <a:pt x="1263" y="4468"/>
                    <a:pt x="1008" y="4182"/>
                  </a:cubicBezTo>
                  <a:cubicBezTo>
                    <a:pt x="736" y="3879"/>
                    <a:pt x="373" y="3688"/>
                    <a:pt x="45" y="3479"/>
                  </a:cubicBezTo>
                  <a:cubicBezTo>
                    <a:pt x="41" y="3476"/>
                    <a:pt x="37" y="3475"/>
                    <a:pt x="33" y="3475"/>
                  </a:cubicBezTo>
                  <a:cubicBezTo>
                    <a:pt x="15" y="3475"/>
                    <a:pt x="0" y="3499"/>
                    <a:pt x="18" y="3515"/>
                  </a:cubicBezTo>
                  <a:cubicBezTo>
                    <a:pt x="287" y="3753"/>
                    <a:pt x="602" y="3986"/>
                    <a:pt x="835" y="4265"/>
                  </a:cubicBezTo>
                  <a:cubicBezTo>
                    <a:pt x="1088" y="4571"/>
                    <a:pt x="1225" y="4962"/>
                    <a:pt x="1468" y="5275"/>
                  </a:cubicBezTo>
                  <a:cubicBezTo>
                    <a:pt x="1679" y="5550"/>
                    <a:pt x="2025" y="5657"/>
                    <a:pt x="2309" y="5809"/>
                  </a:cubicBezTo>
                  <a:cubicBezTo>
                    <a:pt x="2707" y="6023"/>
                    <a:pt x="3075" y="6240"/>
                    <a:pt x="3328" y="6649"/>
                  </a:cubicBezTo>
                  <a:cubicBezTo>
                    <a:pt x="3394" y="7073"/>
                    <a:pt x="3458" y="7499"/>
                    <a:pt x="3477" y="7931"/>
                  </a:cubicBezTo>
                  <a:cubicBezTo>
                    <a:pt x="3497" y="8345"/>
                    <a:pt x="3490" y="8762"/>
                    <a:pt x="3453" y="9175"/>
                  </a:cubicBezTo>
                  <a:cubicBezTo>
                    <a:pt x="3245" y="8714"/>
                    <a:pt x="2945" y="8308"/>
                    <a:pt x="2658" y="7909"/>
                  </a:cubicBezTo>
                  <a:cubicBezTo>
                    <a:pt x="2476" y="7656"/>
                    <a:pt x="2292" y="7458"/>
                    <a:pt x="2049" y="7280"/>
                  </a:cubicBezTo>
                  <a:cubicBezTo>
                    <a:pt x="1693" y="7019"/>
                    <a:pt x="1384" y="6700"/>
                    <a:pt x="1047" y="6411"/>
                  </a:cubicBezTo>
                  <a:cubicBezTo>
                    <a:pt x="1046" y="6410"/>
                    <a:pt x="1045" y="6410"/>
                    <a:pt x="1043" y="6410"/>
                  </a:cubicBezTo>
                  <a:cubicBezTo>
                    <a:pt x="1037" y="6410"/>
                    <a:pt x="1031" y="6417"/>
                    <a:pt x="1035" y="6424"/>
                  </a:cubicBezTo>
                  <a:cubicBezTo>
                    <a:pt x="1212" y="6719"/>
                    <a:pt x="1442" y="6959"/>
                    <a:pt x="1689" y="7179"/>
                  </a:cubicBezTo>
                  <a:cubicBezTo>
                    <a:pt x="1827" y="7301"/>
                    <a:pt x="1985" y="7401"/>
                    <a:pt x="2116" y="7533"/>
                  </a:cubicBezTo>
                  <a:cubicBezTo>
                    <a:pt x="2264" y="7681"/>
                    <a:pt x="2357" y="7875"/>
                    <a:pt x="2464" y="8062"/>
                  </a:cubicBezTo>
                  <a:cubicBezTo>
                    <a:pt x="2668" y="8417"/>
                    <a:pt x="2920" y="8758"/>
                    <a:pt x="3076" y="9146"/>
                  </a:cubicBezTo>
                  <a:cubicBezTo>
                    <a:pt x="3189" y="9427"/>
                    <a:pt x="3197" y="9788"/>
                    <a:pt x="3358" y="10036"/>
                  </a:cubicBezTo>
                  <a:cubicBezTo>
                    <a:pt x="3320" y="10428"/>
                    <a:pt x="3303" y="10816"/>
                    <a:pt x="3293" y="11218"/>
                  </a:cubicBezTo>
                  <a:cubicBezTo>
                    <a:pt x="3265" y="12379"/>
                    <a:pt x="3254" y="13542"/>
                    <a:pt x="3281" y="14703"/>
                  </a:cubicBezTo>
                  <a:cubicBezTo>
                    <a:pt x="3293" y="15190"/>
                    <a:pt x="3310" y="15676"/>
                    <a:pt x="3337" y="16163"/>
                  </a:cubicBezTo>
                  <a:cubicBezTo>
                    <a:pt x="3405" y="17415"/>
                    <a:pt x="3542" y="18660"/>
                    <a:pt x="3581" y="19914"/>
                  </a:cubicBezTo>
                  <a:cubicBezTo>
                    <a:pt x="3686" y="22944"/>
                    <a:pt x="3731" y="26006"/>
                    <a:pt x="3638" y="29029"/>
                  </a:cubicBezTo>
                  <a:cubicBezTo>
                    <a:pt x="3617" y="29714"/>
                    <a:pt x="3639" y="30431"/>
                    <a:pt x="3561" y="31110"/>
                  </a:cubicBezTo>
                  <a:cubicBezTo>
                    <a:pt x="3547" y="31430"/>
                    <a:pt x="3757" y="31573"/>
                    <a:pt x="3985" y="31573"/>
                  </a:cubicBezTo>
                  <a:cubicBezTo>
                    <a:pt x="4150" y="31573"/>
                    <a:pt x="4325" y="31497"/>
                    <a:pt x="4431" y="31360"/>
                  </a:cubicBezTo>
                  <a:cubicBezTo>
                    <a:pt x="4789" y="30894"/>
                    <a:pt x="4701" y="29975"/>
                    <a:pt x="4674" y="29410"/>
                  </a:cubicBezTo>
                  <a:cubicBezTo>
                    <a:pt x="4635" y="28616"/>
                    <a:pt x="4601" y="27823"/>
                    <a:pt x="4571" y="27029"/>
                  </a:cubicBezTo>
                  <a:cubicBezTo>
                    <a:pt x="4513" y="25471"/>
                    <a:pt x="4473" y="23914"/>
                    <a:pt x="4449" y="22356"/>
                  </a:cubicBezTo>
                  <a:cubicBezTo>
                    <a:pt x="4438" y="21606"/>
                    <a:pt x="4453" y="20868"/>
                    <a:pt x="4377" y="20121"/>
                  </a:cubicBezTo>
                  <a:cubicBezTo>
                    <a:pt x="4302" y="19386"/>
                    <a:pt x="4227" y="18650"/>
                    <a:pt x="4153" y="17915"/>
                  </a:cubicBezTo>
                  <a:cubicBezTo>
                    <a:pt x="4096" y="17375"/>
                    <a:pt x="4042" y="16835"/>
                    <a:pt x="3985" y="16296"/>
                  </a:cubicBezTo>
                  <a:cubicBezTo>
                    <a:pt x="3867" y="15161"/>
                    <a:pt x="3875" y="13971"/>
                    <a:pt x="3871" y="12820"/>
                  </a:cubicBezTo>
                  <a:cubicBezTo>
                    <a:pt x="3884" y="12762"/>
                    <a:pt x="3896" y="12703"/>
                    <a:pt x="3912" y="12646"/>
                  </a:cubicBezTo>
                  <a:cubicBezTo>
                    <a:pt x="4023" y="12202"/>
                    <a:pt x="4110" y="11764"/>
                    <a:pt x="4290" y="11350"/>
                  </a:cubicBezTo>
                  <a:cubicBezTo>
                    <a:pt x="4323" y="11278"/>
                    <a:pt x="4356" y="11206"/>
                    <a:pt x="4391" y="11137"/>
                  </a:cubicBezTo>
                  <a:cubicBezTo>
                    <a:pt x="4414" y="11090"/>
                    <a:pt x="4438" y="11045"/>
                    <a:pt x="4464" y="11000"/>
                  </a:cubicBezTo>
                  <a:cubicBezTo>
                    <a:pt x="4530" y="10970"/>
                    <a:pt x="4593" y="10941"/>
                    <a:pt x="4655" y="10911"/>
                  </a:cubicBezTo>
                  <a:cubicBezTo>
                    <a:pt x="4740" y="10871"/>
                    <a:pt x="4818" y="10829"/>
                    <a:pt x="4888" y="10790"/>
                  </a:cubicBezTo>
                  <a:cubicBezTo>
                    <a:pt x="5313" y="10549"/>
                    <a:pt x="5606" y="10188"/>
                    <a:pt x="6143" y="10107"/>
                  </a:cubicBezTo>
                  <a:cubicBezTo>
                    <a:pt x="6155" y="10106"/>
                    <a:pt x="6157" y="10092"/>
                    <a:pt x="6146" y="10090"/>
                  </a:cubicBezTo>
                  <a:cubicBezTo>
                    <a:pt x="6100" y="10083"/>
                    <a:pt x="6054" y="10080"/>
                    <a:pt x="6009" y="10080"/>
                  </a:cubicBezTo>
                  <a:cubicBezTo>
                    <a:pt x="5652" y="10080"/>
                    <a:pt x="5344" y="10291"/>
                    <a:pt x="5040" y="10473"/>
                  </a:cubicBezTo>
                  <a:cubicBezTo>
                    <a:pt x="4985" y="10506"/>
                    <a:pt x="4924" y="10537"/>
                    <a:pt x="4858" y="10565"/>
                  </a:cubicBezTo>
                  <a:cubicBezTo>
                    <a:pt x="4806" y="10591"/>
                    <a:pt x="4749" y="10614"/>
                    <a:pt x="4690" y="10637"/>
                  </a:cubicBezTo>
                  <a:cubicBezTo>
                    <a:pt x="4699" y="10625"/>
                    <a:pt x="4707" y="10613"/>
                    <a:pt x="4716" y="10600"/>
                  </a:cubicBezTo>
                  <a:cubicBezTo>
                    <a:pt x="5086" y="10070"/>
                    <a:pt x="5543" y="9645"/>
                    <a:pt x="5979" y="9206"/>
                  </a:cubicBezTo>
                  <a:cubicBezTo>
                    <a:pt x="5991" y="9194"/>
                    <a:pt x="5984" y="9170"/>
                    <a:pt x="5972" y="9170"/>
                  </a:cubicBezTo>
                  <a:cubicBezTo>
                    <a:pt x="5969" y="9170"/>
                    <a:pt x="5967" y="9171"/>
                    <a:pt x="5965" y="9172"/>
                  </a:cubicBezTo>
                  <a:cubicBezTo>
                    <a:pt x="5372" y="9568"/>
                    <a:pt x="4771" y="10024"/>
                    <a:pt x="4318" y="10683"/>
                  </a:cubicBezTo>
                  <a:cubicBezTo>
                    <a:pt x="4246" y="10787"/>
                    <a:pt x="4178" y="10896"/>
                    <a:pt x="4114" y="11011"/>
                  </a:cubicBezTo>
                  <a:cubicBezTo>
                    <a:pt x="4072" y="11086"/>
                    <a:pt x="4032" y="11163"/>
                    <a:pt x="3993" y="11241"/>
                  </a:cubicBezTo>
                  <a:cubicBezTo>
                    <a:pt x="3947" y="11334"/>
                    <a:pt x="3902" y="11427"/>
                    <a:pt x="3859" y="11522"/>
                  </a:cubicBezTo>
                  <a:cubicBezTo>
                    <a:pt x="3859" y="11500"/>
                    <a:pt x="3859" y="11478"/>
                    <a:pt x="3859" y="11456"/>
                  </a:cubicBezTo>
                  <a:cubicBezTo>
                    <a:pt x="3862" y="11110"/>
                    <a:pt x="3901" y="10766"/>
                    <a:pt x="3880" y="10423"/>
                  </a:cubicBezTo>
                  <a:cubicBezTo>
                    <a:pt x="3852" y="9980"/>
                    <a:pt x="3853" y="9536"/>
                    <a:pt x="3858" y="9092"/>
                  </a:cubicBezTo>
                  <a:cubicBezTo>
                    <a:pt x="3861" y="8859"/>
                    <a:pt x="3882" y="8622"/>
                    <a:pt x="3897" y="8387"/>
                  </a:cubicBezTo>
                  <a:lnTo>
                    <a:pt x="3897" y="8386"/>
                  </a:lnTo>
                  <a:cubicBezTo>
                    <a:pt x="3967" y="8175"/>
                    <a:pt x="4053" y="7969"/>
                    <a:pt x="4144" y="7772"/>
                  </a:cubicBezTo>
                  <a:cubicBezTo>
                    <a:pt x="4410" y="7197"/>
                    <a:pt x="4871" y="6710"/>
                    <a:pt x="5264" y="6246"/>
                  </a:cubicBezTo>
                  <a:cubicBezTo>
                    <a:pt x="5620" y="5826"/>
                    <a:pt x="6048" y="5418"/>
                    <a:pt x="6270" y="4881"/>
                  </a:cubicBezTo>
                  <a:cubicBezTo>
                    <a:pt x="6484" y="4363"/>
                    <a:pt x="6485" y="3743"/>
                    <a:pt x="6459" y="3182"/>
                  </a:cubicBezTo>
                  <a:cubicBezTo>
                    <a:pt x="6459" y="3170"/>
                    <a:pt x="6450" y="3164"/>
                    <a:pt x="6442" y="3164"/>
                  </a:cubicBezTo>
                  <a:cubicBezTo>
                    <a:pt x="6435" y="3164"/>
                    <a:pt x="6428" y="3168"/>
                    <a:pt x="6426" y="3177"/>
                  </a:cubicBezTo>
                  <a:cubicBezTo>
                    <a:pt x="6311" y="3868"/>
                    <a:pt x="6336" y="4491"/>
                    <a:pt x="5921" y="5064"/>
                  </a:cubicBezTo>
                  <a:cubicBezTo>
                    <a:pt x="5546" y="5581"/>
                    <a:pt x="5067" y="6042"/>
                    <a:pt x="4624" y="6480"/>
                  </a:cubicBezTo>
                  <a:cubicBezTo>
                    <a:pt x="4338" y="6765"/>
                    <a:pt x="4057" y="7016"/>
                    <a:pt x="3856" y="7355"/>
                  </a:cubicBezTo>
                  <a:cubicBezTo>
                    <a:pt x="3785" y="6888"/>
                    <a:pt x="3684" y="6429"/>
                    <a:pt x="3602" y="5966"/>
                  </a:cubicBezTo>
                  <a:cubicBezTo>
                    <a:pt x="3564" y="5756"/>
                    <a:pt x="3542" y="5544"/>
                    <a:pt x="3509" y="5334"/>
                  </a:cubicBezTo>
                  <a:cubicBezTo>
                    <a:pt x="3355" y="4365"/>
                    <a:pt x="3557" y="3396"/>
                    <a:pt x="3735" y="2454"/>
                  </a:cubicBezTo>
                  <a:cubicBezTo>
                    <a:pt x="3813" y="2046"/>
                    <a:pt x="3870" y="1639"/>
                    <a:pt x="3928" y="1228"/>
                  </a:cubicBezTo>
                  <a:cubicBezTo>
                    <a:pt x="3982" y="854"/>
                    <a:pt x="3907" y="462"/>
                    <a:pt x="3843" y="89"/>
                  </a:cubicBezTo>
                  <a:cubicBezTo>
                    <a:pt x="3835" y="49"/>
                    <a:pt x="3816" y="0"/>
                    <a:pt x="37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9"/>
            <p:cNvSpPr/>
            <p:nvPr/>
          </p:nvSpPr>
          <p:spPr>
            <a:xfrm>
              <a:off x="2699801" y="3269787"/>
              <a:ext cx="259508" cy="1197471"/>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9"/>
            <p:cNvSpPr/>
            <p:nvPr/>
          </p:nvSpPr>
          <p:spPr>
            <a:xfrm>
              <a:off x="4020054" y="3411106"/>
              <a:ext cx="259508" cy="1197396"/>
            </a:xfrm>
            <a:custGeom>
              <a:rect b="b" l="l" r="r" t="t"/>
              <a:pathLst>
                <a:path extrusionOk="0" h="29905" w="6480">
                  <a:moveTo>
                    <a:pt x="3735" y="0"/>
                  </a:moveTo>
                  <a:cubicBezTo>
                    <a:pt x="3733" y="0"/>
                    <a:pt x="3731" y="2"/>
                    <a:pt x="3731" y="4"/>
                  </a:cubicBezTo>
                  <a:cubicBezTo>
                    <a:pt x="3725" y="196"/>
                    <a:pt x="3555" y="356"/>
                    <a:pt x="3474" y="520"/>
                  </a:cubicBezTo>
                  <a:cubicBezTo>
                    <a:pt x="3387" y="693"/>
                    <a:pt x="3287" y="831"/>
                    <a:pt x="3160" y="961"/>
                  </a:cubicBezTo>
                  <a:cubicBezTo>
                    <a:pt x="3122" y="1000"/>
                    <a:pt x="3083" y="1039"/>
                    <a:pt x="3045" y="1082"/>
                  </a:cubicBezTo>
                  <a:cubicBezTo>
                    <a:pt x="3041" y="974"/>
                    <a:pt x="3041" y="864"/>
                    <a:pt x="3046" y="752"/>
                  </a:cubicBezTo>
                  <a:cubicBezTo>
                    <a:pt x="3047" y="713"/>
                    <a:pt x="3042" y="660"/>
                    <a:pt x="3009" y="655"/>
                  </a:cubicBezTo>
                  <a:cubicBezTo>
                    <a:pt x="3007" y="655"/>
                    <a:pt x="3006" y="655"/>
                    <a:pt x="3004" y="655"/>
                  </a:cubicBezTo>
                  <a:cubicBezTo>
                    <a:pt x="2974" y="655"/>
                    <a:pt x="2959" y="702"/>
                    <a:pt x="2955" y="740"/>
                  </a:cubicBezTo>
                  <a:cubicBezTo>
                    <a:pt x="2914" y="1088"/>
                    <a:pt x="2865" y="1454"/>
                    <a:pt x="2928" y="1798"/>
                  </a:cubicBezTo>
                  <a:cubicBezTo>
                    <a:pt x="2942" y="1875"/>
                    <a:pt x="2955" y="1952"/>
                    <a:pt x="2969" y="2028"/>
                  </a:cubicBezTo>
                  <a:cubicBezTo>
                    <a:pt x="2911" y="1952"/>
                    <a:pt x="2848" y="1885"/>
                    <a:pt x="2787" y="1830"/>
                  </a:cubicBezTo>
                  <a:cubicBezTo>
                    <a:pt x="2614" y="1675"/>
                    <a:pt x="2404" y="1627"/>
                    <a:pt x="2247" y="1444"/>
                  </a:cubicBezTo>
                  <a:cubicBezTo>
                    <a:pt x="2077" y="1245"/>
                    <a:pt x="1976" y="974"/>
                    <a:pt x="1885" y="717"/>
                  </a:cubicBezTo>
                  <a:cubicBezTo>
                    <a:pt x="1882" y="708"/>
                    <a:pt x="1875" y="704"/>
                    <a:pt x="1868" y="704"/>
                  </a:cubicBezTo>
                  <a:cubicBezTo>
                    <a:pt x="1858" y="704"/>
                    <a:pt x="1849" y="713"/>
                    <a:pt x="1852" y="728"/>
                  </a:cubicBezTo>
                  <a:cubicBezTo>
                    <a:pt x="1934" y="1089"/>
                    <a:pt x="2024" y="1478"/>
                    <a:pt x="2303" y="1690"/>
                  </a:cubicBezTo>
                  <a:cubicBezTo>
                    <a:pt x="2491" y="1832"/>
                    <a:pt x="2688" y="1891"/>
                    <a:pt x="2848" y="2090"/>
                  </a:cubicBezTo>
                  <a:cubicBezTo>
                    <a:pt x="2931" y="2191"/>
                    <a:pt x="2987" y="2312"/>
                    <a:pt x="3045" y="2431"/>
                  </a:cubicBezTo>
                  <a:cubicBezTo>
                    <a:pt x="3077" y="2596"/>
                    <a:pt x="3111" y="2761"/>
                    <a:pt x="3149" y="2925"/>
                  </a:cubicBezTo>
                  <a:cubicBezTo>
                    <a:pt x="3344" y="3790"/>
                    <a:pt x="3561" y="4680"/>
                    <a:pt x="3466" y="5584"/>
                  </a:cubicBezTo>
                  <a:cubicBezTo>
                    <a:pt x="3445" y="5779"/>
                    <a:pt x="3437" y="5976"/>
                    <a:pt x="3412" y="6172"/>
                  </a:cubicBezTo>
                  <a:cubicBezTo>
                    <a:pt x="3360" y="6605"/>
                    <a:pt x="3289" y="7035"/>
                    <a:pt x="3248" y="7470"/>
                  </a:cubicBezTo>
                  <a:cubicBezTo>
                    <a:pt x="3056" y="7164"/>
                    <a:pt x="2800" y="6944"/>
                    <a:pt x="2537" y="6693"/>
                  </a:cubicBezTo>
                  <a:cubicBezTo>
                    <a:pt x="2130" y="6305"/>
                    <a:pt x="1693" y="5898"/>
                    <a:pt x="1342" y="5435"/>
                  </a:cubicBezTo>
                  <a:cubicBezTo>
                    <a:pt x="954" y="4923"/>
                    <a:pt x="950" y="4344"/>
                    <a:pt x="820" y="3710"/>
                  </a:cubicBezTo>
                  <a:cubicBezTo>
                    <a:pt x="818" y="3702"/>
                    <a:pt x="812" y="3698"/>
                    <a:pt x="807" y="3698"/>
                  </a:cubicBezTo>
                  <a:cubicBezTo>
                    <a:pt x="799" y="3698"/>
                    <a:pt x="791" y="3705"/>
                    <a:pt x="791" y="3715"/>
                  </a:cubicBezTo>
                  <a:cubicBezTo>
                    <a:pt x="792" y="4237"/>
                    <a:pt x="820" y="4809"/>
                    <a:pt x="1029" y="5280"/>
                  </a:cubicBezTo>
                  <a:cubicBezTo>
                    <a:pt x="1040" y="5305"/>
                    <a:pt x="1052" y="5331"/>
                    <a:pt x="1064" y="5356"/>
                  </a:cubicBezTo>
                  <a:cubicBezTo>
                    <a:pt x="832" y="5213"/>
                    <a:pt x="637" y="5083"/>
                    <a:pt x="425" y="4900"/>
                  </a:cubicBezTo>
                  <a:cubicBezTo>
                    <a:pt x="291" y="4783"/>
                    <a:pt x="172" y="4703"/>
                    <a:pt x="8" y="4667"/>
                  </a:cubicBezTo>
                  <a:cubicBezTo>
                    <a:pt x="8" y="4666"/>
                    <a:pt x="8" y="4666"/>
                    <a:pt x="8" y="4666"/>
                  </a:cubicBezTo>
                  <a:cubicBezTo>
                    <a:pt x="4" y="4666"/>
                    <a:pt x="1" y="4674"/>
                    <a:pt x="5" y="4678"/>
                  </a:cubicBezTo>
                  <a:cubicBezTo>
                    <a:pt x="201" y="4794"/>
                    <a:pt x="318" y="4983"/>
                    <a:pt x="475" y="5155"/>
                  </a:cubicBezTo>
                  <a:cubicBezTo>
                    <a:pt x="602" y="5293"/>
                    <a:pt x="746" y="5380"/>
                    <a:pt x="898" y="5476"/>
                  </a:cubicBezTo>
                  <a:cubicBezTo>
                    <a:pt x="1067" y="5582"/>
                    <a:pt x="1230" y="5703"/>
                    <a:pt x="1381" y="5844"/>
                  </a:cubicBezTo>
                  <a:cubicBezTo>
                    <a:pt x="1566" y="6077"/>
                    <a:pt x="1776" y="6288"/>
                    <a:pt x="1967" y="6503"/>
                  </a:cubicBezTo>
                  <a:cubicBezTo>
                    <a:pt x="2332" y="6916"/>
                    <a:pt x="2755" y="7347"/>
                    <a:pt x="3012" y="7868"/>
                  </a:cubicBezTo>
                  <a:cubicBezTo>
                    <a:pt x="3100" y="8048"/>
                    <a:pt x="3185" y="8233"/>
                    <a:pt x="3253" y="8427"/>
                  </a:cubicBezTo>
                  <a:cubicBezTo>
                    <a:pt x="3276" y="8645"/>
                    <a:pt x="3305" y="8862"/>
                    <a:pt x="3317" y="9078"/>
                  </a:cubicBezTo>
                  <a:cubicBezTo>
                    <a:pt x="3339" y="9474"/>
                    <a:pt x="3358" y="9871"/>
                    <a:pt x="3354" y="10268"/>
                  </a:cubicBezTo>
                  <a:cubicBezTo>
                    <a:pt x="3344" y="10257"/>
                    <a:pt x="3333" y="10246"/>
                    <a:pt x="3323" y="10235"/>
                  </a:cubicBezTo>
                  <a:cubicBezTo>
                    <a:pt x="3139" y="9956"/>
                    <a:pt x="2835" y="9722"/>
                    <a:pt x="2685" y="9462"/>
                  </a:cubicBezTo>
                  <a:cubicBezTo>
                    <a:pt x="2495" y="9132"/>
                    <a:pt x="2316" y="8752"/>
                    <a:pt x="1945" y="8741"/>
                  </a:cubicBezTo>
                  <a:cubicBezTo>
                    <a:pt x="1944" y="8741"/>
                    <a:pt x="1944" y="8741"/>
                    <a:pt x="1944" y="8741"/>
                  </a:cubicBezTo>
                  <a:cubicBezTo>
                    <a:pt x="1936" y="8741"/>
                    <a:pt x="1932" y="8758"/>
                    <a:pt x="1940" y="8762"/>
                  </a:cubicBezTo>
                  <a:cubicBezTo>
                    <a:pt x="2240" y="8925"/>
                    <a:pt x="2362" y="9248"/>
                    <a:pt x="2504" y="9566"/>
                  </a:cubicBezTo>
                  <a:cubicBezTo>
                    <a:pt x="2074" y="9341"/>
                    <a:pt x="1593" y="9275"/>
                    <a:pt x="1128" y="9241"/>
                  </a:cubicBezTo>
                  <a:cubicBezTo>
                    <a:pt x="1127" y="9241"/>
                    <a:pt x="1127" y="9241"/>
                    <a:pt x="1127" y="9241"/>
                  </a:cubicBezTo>
                  <a:cubicBezTo>
                    <a:pt x="1113" y="9241"/>
                    <a:pt x="1111" y="9265"/>
                    <a:pt x="1124" y="9268"/>
                  </a:cubicBezTo>
                  <a:cubicBezTo>
                    <a:pt x="1686" y="9445"/>
                    <a:pt x="2276" y="9589"/>
                    <a:pt x="2740" y="10039"/>
                  </a:cubicBezTo>
                  <a:cubicBezTo>
                    <a:pt x="2950" y="10242"/>
                    <a:pt x="3099" y="10498"/>
                    <a:pt x="3267" y="10748"/>
                  </a:cubicBezTo>
                  <a:cubicBezTo>
                    <a:pt x="3309" y="10811"/>
                    <a:pt x="3349" y="10879"/>
                    <a:pt x="3390" y="10942"/>
                  </a:cubicBezTo>
                  <a:cubicBezTo>
                    <a:pt x="3399" y="11049"/>
                    <a:pt x="3409" y="11158"/>
                    <a:pt x="3415" y="11267"/>
                  </a:cubicBezTo>
                  <a:cubicBezTo>
                    <a:pt x="3434" y="11627"/>
                    <a:pt x="3439" y="11987"/>
                    <a:pt x="3453" y="12348"/>
                  </a:cubicBezTo>
                  <a:cubicBezTo>
                    <a:pt x="3478" y="12969"/>
                    <a:pt x="3510" y="13606"/>
                    <a:pt x="3524" y="14239"/>
                  </a:cubicBezTo>
                  <a:cubicBezTo>
                    <a:pt x="3288" y="14069"/>
                    <a:pt x="3003" y="13971"/>
                    <a:pt x="2732" y="13896"/>
                  </a:cubicBezTo>
                  <a:cubicBezTo>
                    <a:pt x="2712" y="13883"/>
                    <a:pt x="2693" y="13869"/>
                    <a:pt x="2675" y="13853"/>
                  </a:cubicBezTo>
                  <a:cubicBezTo>
                    <a:pt x="2535" y="13736"/>
                    <a:pt x="2429" y="13572"/>
                    <a:pt x="2298" y="13443"/>
                  </a:cubicBezTo>
                  <a:cubicBezTo>
                    <a:pt x="2103" y="13255"/>
                    <a:pt x="1882" y="13130"/>
                    <a:pt x="1640" y="13059"/>
                  </a:cubicBezTo>
                  <a:cubicBezTo>
                    <a:pt x="1639" y="13059"/>
                    <a:pt x="1638" y="13059"/>
                    <a:pt x="1637" y="13059"/>
                  </a:cubicBezTo>
                  <a:cubicBezTo>
                    <a:pt x="1624" y="13059"/>
                    <a:pt x="1621" y="13081"/>
                    <a:pt x="1635" y="13087"/>
                  </a:cubicBezTo>
                  <a:cubicBezTo>
                    <a:pt x="1971" y="13244"/>
                    <a:pt x="2161" y="13495"/>
                    <a:pt x="2380" y="13804"/>
                  </a:cubicBezTo>
                  <a:cubicBezTo>
                    <a:pt x="2030" y="13716"/>
                    <a:pt x="1729" y="13676"/>
                    <a:pt x="1408" y="13461"/>
                  </a:cubicBezTo>
                  <a:cubicBezTo>
                    <a:pt x="1119" y="13267"/>
                    <a:pt x="774" y="13224"/>
                    <a:pt x="454" y="13141"/>
                  </a:cubicBezTo>
                  <a:cubicBezTo>
                    <a:pt x="452" y="13140"/>
                    <a:pt x="451" y="13140"/>
                    <a:pt x="450" y="13140"/>
                  </a:cubicBezTo>
                  <a:cubicBezTo>
                    <a:pt x="438" y="13140"/>
                    <a:pt x="435" y="13163"/>
                    <a:pt x="448" y="13169"/>
                  </a:cubicBezTo>
                  <a:cubicBezTo>
                    <a:pt x="778" y="13315"/>
                    <a:pt x="1108" y="13438"/>
                    <a:pt x="1400" y="13676"/>
                  </a:cubicBezTo>
                  <a:cubicBezTo>
                    <a:pt x="1592" y="13833"/>
                    <a:pt x="1775" y="13909"/>
                    <a:pt x="2001" y="13969"/>
                  </a:cubicBezTo>
                  <a:cubicBezTo>
                    <a:pt x="2208" y="14024"/>
                    <a:pt x="2473" y="14077"/>
                    <a:pt x="2727" y="14169"/>
                  </a:cubicBezTo>
                  <a:cubicBezTo>
                    <a:pt x="2782" y="14203"/>
                    <a:pt x="2840" y="14227"/>
                    <a:pt x="2899" y="14238"/>
                  </a:cubicBezTo>
                  <a:cubicBezTo>
                    <a:pt x="3168" y="14358"/>
                    <a:pt x="3408" y="14535"/>
                    <a:pt x="3530" y="14816"/>
                  </a:cubicBezTo>
                  <a:cubicBezTo>
                    <a:pt x="3530" y="15132"/>
                    <a:pt x="3524" y="15446"/>
                    <a:pt x="3507" y="15755"/>
                  </a:cubicBezTo>
                  <a:cubicBezTo>
                    <a:pt x="3480" y="16258"/>
                    <a:pt x="3454" y="16759"/>
                    <a:pt x="3428" y="17262"/>
                  </a:cubicBezTo>
                  <a:cubicBezTo>
                    <a:pt x="3393" y="17947"/>
                    <a:pt x="3359" y="18631"/>
                    <a:pt x="3323" y="19316"/>
                  </a:cubicBezTo>
                  <a:cubicBezTo>
                    <a:pt x="3288" y="20009"/>
                    <a:pt x="3331" y="20692"/>
                    <a:pt x="3353" y="21387"/>
                  </a:cubicBezTo>
                  <a:cubicBezTo>
                    <a:pt x="3398" y="22831"/>
                    <a:pt x="3428" y="24276"/>
                    <a:pt x="3442" y="25720"/>
                  </a:cubicBezTo>
                  <a:cubicBezTo>
                    <a:pt x="3449" y="26457"/>
                    <a:pt x="3452" y="27194"/>
                    <a:pt x="3451" y="27931"/>
                  </a:cubicBezTo>
                  <a:cubicBezTo>
                    <a:pt x="3450" y="28456"/>
                    <a:pt x="3412" y="29309"/>
                    <a:pt x="3746" y="29726"/>
                  </a:cubicBezTo>
                  <a:cubicBezTo>
                    <a:pt x="3839" y="29843"/>
                    <a:pt x="3985" y="29905"/>
                    <a:pt x="4123" y="29905"/>
                  </a:cubicBezTo>
                  <a:cubicBezTo>
                    <a:pt x="4332" y="29905"/>
                    <a:pt x="4524" y="29764"/>
                    <a:pt x="4498" y="29458"/>
                  </a:cubicBezTo>
                  <a:cubicBezTo>
                    <a:pt x="4400" y="28832"/>
                    <a:pt x="4390" y="28167"/>
                    <a:pt x="4343" y="27534"/>
                  </a:cubicBezTo>
                  <a:cubicBezTo>
                    <a:pt x="4135" y="24739"/>
                    <a:pt x="4047" y="21900"/>
                    <a:pt x="4013" y="19089"/>
                  </a:cubicBezTo>
                  <a:cubicBezTo>
                    <a:pt x="3993" y="17927"/>
                    <a:pt x="4062" y="16768"/>
                    <a:pt x="4069" y="15605"/>
                  </a:cubicBezTo>
                  <a:cubicBezTo>
                    <a:pt x="4072" y="15153"/>
                    <a:pt x="4068" y="14702"/>
                    <a:pt x="4057" y="14250"/>
                  </a:cubicBezTo>
                  <a:cubicBezTo>
                    <a:pt x="4047" y="13796"/>
                    <a:pt x="4030" y="13343"/>
                    <a:pt x="4010" y="12889"/>
                  </a:cubicBezTo>
                  <a:cubicBezTo>
                    <a:pt x="4091" y="12677"/>
                    <a:pt x="4236" y="12496"/>
                    <a:pt x="4405" y="12338"/>
                  </a:cubicBezTo>
                  <a:cubicBezTo>
                    <a:pt x="4458" y="12307"/>
                    <a:pt x="4508" y="12263"/>
                    <a:pt x="4552" y="12212"/>
                  </a:cubicBezTo>
                  <a:cubicBezTo>
                    <a:pt x="4770" y="12035"/>
                    <a:pt x="5009" y="11890"/>
                    <a:pt x="5193" y="11764"/>
                  </a:cubicBezTo>
                  <a:cubicBezTo>
                    <a:pt x="5393" y="11628"/>
                    <a:pt x="5548" y="11490"/>
                    <a:pt x="5691" y="11273"/>
                  </a:cubicBezTo>
                  <a:cubicBezTo>
                    <a:pt x="5908" y="10942"/>
                    <a:pt x="6192" y="10708"/>
                    <a:pt x="6469" y="10451"/>
                  </a:cubicBezTo>
                  <a:cubicBezTo>
                    <a:pt x="6479" y="10442"/>
                    <a:pt x="6473" y="10425"/>
                    <a:pt x="6464" y="10425"/>
                  </a:cubicBezTo>
                  <a:cubicBezTo>
                    <a:pt x="6462" y="10425"/>
                    <a:pt x="6459" y="10425"/>
                    <a:pt x="6457" y="10427"/>
                  </a:cubicBezTo>
                  <a:cubicBezTo>
                    <a:pt x="6173" y="10619"/>
                    <a:pt x="5855" y="10783"/>
                    <a:pt x="5628" y="11070"/>
                  </a:cubicBezTo>
                  <a:cubicBezTo>
                    <a:pt x="5377" y="11389"/>
                    <a:pt x="5100" y="11533"/>
                    <a:pt x="4789" y="11741"/>
                  </a:cubicBezTo>
                  <a:cubicBezTo>
                    <a:pt x="4919" y="11369"/>
                    <a:pt x="5036" y="11063"/>
                    <a:pt x="5317" y="10794"/>
                  </a:cubicBezTo>
                  <a:cubicBezTo>
                    <a:pt x="5327" y="10785"/>
                    <a:pt x="5321" y="10767"/>
                    <a:pt x="5311" y="10767"/>
                  </a:cubicBezTo>
                  <a:cubicBezTo>
                    <a:pt x="5309" y="10767"/>
                    <a:pt x="5307" y="10767"/>
                    <a:pt x="5305" y="10769"/>
                  </a:cubicBezTo>
                  <a:cubicBezTo>
                    <a:pt x="5093" y="10922"/>
                    <a:pt x="4913" y="11120"/>
                    <a:pt x="4776" y="11368"/>
                  </a:cubicBezTo>
                  <a:cubicBezTo>
                    <a:pt x="4684" y="11538"/>
                    <a:pt x="4625" y="11731"/>
                    <a:pt x="4522" y="11893"/>
                  </a:cubicBezTo>
                  <a:cubicBezTo>
                    <a:pt x="4508" y="11915"/>
                    <a:pt x="4493" y="11934"/>
                    <a:pt x="4478" y="11953"/>
                  </a:cubicBezTo>
                  <a:cubicBezTo>
                    <a:pt x="4308" y="12072"/>
                    <a:pt x="4135" y="12205"/>
                    <a:pt x="3983" y="12359"/>
                  </a:cubicBezTo>
                  <a:cubicBezTo>
                    <a:pt x="3960" y="11914"/>
                    <a:pt x="3931" y="11468"/>
                    <a:pt x="3902" y="11024"/>
                  </a:cubicBezTo>
                  <a:cubicBezTo>
                    <a:pt x="3882" y="10745"/>
                    <a:pt x="3860" y="10473"/>
                    <a:pt x="3829" y="10203"/>
                  </a:cubicBezTo>
                  <a:cubicBezTo>
                    <a:pt x="3917" y="9976"/>
                    <a:pt x="3920" y="9689"/>
                    <a:pt x="3996" y="9456"/>
                  </a:cubicBezTo>
                  <a:cubicBezTo>
                    <a:pt x="4117" y="9090"/>
                    <a:pt x="4324" y="8765"/>
                    <a:pt x="4488" y="8426"/>
                  </a:cubicBezTo>
                  <a:cubicBezTo>
                    <a:pt x="4574" y="8249"/>
                    <a:pt x="4647" y="8065"/>
                    <a:pt x="4770" y="7921"/>
                  </a:cubicBezTo>
                  <a:cubicBezTo>
                    <a:pt x="4879" y="7794"/>
                    <a:pt x="5015" y="7695"/>
                    <a:pt x="5130" y="7575"/>
                  </a:cubicBezTo>
                  <a:cubicBezTo>
                    <a:pt x="5338" y="7360"/>
                    <a:pt x="5529" y="7129"/>
                    <a:pt x="5672" y="6849"/>
                  </a:cubicBezTo>
                  <a:cubicBezTo>
                    <a:pt x="5675" y="6842"/>
                    <a:pt x="5670" y="6835"/>
                    <a:pt x="5664" y="6835"/>
                  </a:cubicBezTo>
                  <a:cubicBezTo>
                    <a:pt x="5663" y="6835"/>
                    <a:pt x="5661" y="6836"/>
                    <a:pt x="5660" y="6837"/>
                  </a:cubicBezTo>
                  <a:cubicBezTo>
                    <a:pt x="5377" y="7120"/>
                    <a:pt x="5120" y="7427"/>
                    <a:pt x="4819" y="7685"/>
                  </a:cubicBezTo>
                  <a:cubicBezTo>
                    <a:pt x="4614" y="7860"/>
                    <a:pt x="4460" y="8051"/>
                    <a:pt x="4312" y="8292"/>
                  </a:cubicBezTo>
                  <a:cubicBezTo>
                    <a:pt x="4097" y="8641"/>
                    <a:pt x="3872" y="8995"/>
                    <a:pt x="3712" y="9387"/>
                  </a:cubicBezTo>
                  <a:cubicBezTo>
                    <a:pt x="3639" y="8925"/>
                    <a:pt x="3602" y="8456"/>
                    <a:pt x="3602" y="7986"/>
                  </a:cubicBezTo>
                  <a:cubicBezTo>
                    <a:pt x="3602" y="7575"/>
                    <a:pt x="3641" y="7166"/>
                    <a:pt x="3683" y="6759"/>
                  </a:cubicBezTo>
                  <a:cubicBezTo>
                    <a:pt x="3687" y="6742"/>
                    <a:pt x="3691" y="6725"/>
                    <a:pt x="3691" y="6704"/>
                  </a:cubicBezTo>
                  <a:cubicBezTo>
                    <a:pt x="3691" y="6697"/>
                    <a:pt x="3691" y="6690"/>
                    <a:pt x="3692" y="6683"/>
                  </a:cubicBezTo>
                  <a:cubicBezTo>
                    <a:pt x="3699" y="6603"/>
                    <a:pt x="3708" y="6523"/>
                    <a:pt x="3716" y="6442"/>
                  </a:cubicBezTo>
                  <a:cubicBezTo>
                    <a:pt x="3776" y="6100"/>
                    <a:pt x="3936" y="5816"/>
                    <a:pt x="4114" y="5523"/>
                  </a:cubicBezTo>
                  <a:cubicBezTo>
                    <a:pt x="4266" y="5271"/>
                    <a:pt x="4486" y="5029"/>
                    <a:pt x="4531" y="4712"/>
                  </a:cubicBezTo>
                  <a:cubicBezTo>
                    <a:pt x="4571" y="4418"/>
                    <a:pt x="4538" y="4113"/>
                    <a:pt x="4558" y="3817"/>
                  </a:cubicBezTo>
                  <a:cubicBezTo>
                    <a:pt x="4640" y="3717"/>
                    <a:pt x="4702" y="3598"/>
                    <a:pt x="4797" y="3508"/>
                  </a:cubicBezTo>
                  <a:cubicBezTo>
                    <a:pt x="4938" y="3372"/>
                    <a:pt x="5087" y="3343"/>
                    <a:pt x="5243" y="3251"/>
                  </a:cubicBezTo>
                  <a:cubicBezTo>
                    <a:pt x="5330" y="3200"/>
                    <a:pt x="5358" y="3158"/>
                    <a:pt x="5403" y="3059"/>
                  </a:cubicBezTo>
                  <a:cubicBezTo>
                    <a:pt x="5518" y="2801"/>
                    <a:pt x="5590" y="2568"/>
                    <a:pt x="5745" y="2333"/>
                  </a:cubicBezTo>
                  <a:cubicBezTo>
                    <a:pt x="5746" y="2331"/>
                    <a:pt x="5745" y="2328"/>
                    <a:pt x="5743" y="2328"/>
                  </a:cubicBezTo>
                  <a:cubicBezTo>
                    <a:pt x="5742" y="2328"/>
                    <a:pt x="5742" y="2328"/>
                    <a:pt x="5741" y="2329"/>
                  </a:cubicBezTo>
                  <a:cubicBezTo>
                    <a:pt x="5617" y="2493"/>
                    <a:pt x="5503" y="2669"/>
                    <a:pt x="5408" y="2859"/>
                  </a:cubicBezTo>
                  <a:cubicBezTo>
                    <a:pt x="5354" y="2967"/>
                    <a:pt x="5310" y="3085"/>
                    <a:pt x="5210" y="3145"/>
                  </a:cubicBezTo>
                  <a:cubicBezTo>
                    <a:pt x="5138" y="3187"/>
                    <a:pt x="5043" y="3193"/>
                    <a:pt x="4966" y="3231"/>
                  </a:cubicBezTo>
                  <a:cubicBezTo>
                    <a:pt x="4854" y="3284"/>
                    <a:pt x="4715" y="3376"/>
                    <a:pt x="4605" y="3494"/>
                  </a:cubicBezTo>
                  <a:cubicBezTo>
                    <a:pt x="4673" y="3201"/>
                    <a:pt x="4795" y="2909"/>
                    <a:pt x="4887" y="2631"/>
                  </a:cubicBezTo>
                  <a:cubicBezTo>
                    <a:pt x="4892" y="2615"/>
                    <a:pt x="4880" y="2604"/>
                    <a:pt x="4868" y="2604"/>
                  </a:cubicBezTo>
                  <a:cubicBezTo>
                    <a:pt x="4861" y="2604"/>
                    <a:pt x="4855" y="2607"/>
                    <a:pt x="4851" y="2615"/>
                  </a:cubicBezTo>
                  <a:cubicBezTo>
                    <a:pt x="4688" y="2933"/>
                    <a:pt x="4492" y="3250"/>
                    <a:pt x="4414" y="3619"/>
                  </a:cubicBezTo>
                  <a:cubicBezTo>
                    <a:pt x="4342" y="3966"/>
                    <a:pt x="4393" y="4355"/>
                    <a:pt x="4304" y="4694"/>
                  </a:cubicBezTo>
                  <a:cubicBezTo>
                    <a:pt x="4229" y="4974"/>
                    <a:pt x="4005" y="5210"/>
                    <a:pt x="3818" y="5447"/>
                  </a:cubicBezTo>
                  <a:cubicBezTo>
                    <a:pt x="3828" y="5347"/>
                    <a:pt x="3836" y="5247"/>
                    <a:pt x="3840" y="5148"/>
                  </a:cubicBezTo>
                  <a:cubicBezTo>
                    <a:pt x="3861" y="4560"/>
                    <a:pt x="3642" y="3964"/>
                    <a:pt x="3505" y="3398"/>
                  </a:cubicBezTo>
                  <a:cubicBezTo>
                    <a:pt x="3500" y="3129"/>
                    <a:pt x="3355" y="2785"/>
                    <a:pt x="3293" y="2526"/>
                  </a:cubicBezTo>
                  <a:cubicBezTo>
                    <a:pt x="3196" y="2130"/>
                    <a:pt x="3106" y="1749"/>
                    <a:pt x="3065" y="1354"/>
                  </a:cubicBezTo>
                  <a:cubicBezTo>
                    <a:pt x="3119" y="1189"/>
                    <a:pt x="3243" y="1102"/>
                    <a:pt x="3336" y="951"/>
                  </a:cubicBezTo>
                  <a:cubicBezTo>
                    <a:pt x="3389" y="862"/>
                    <a:pt x="3436" y="762"/>
                    <a:pt x="3476" y="663"/>
                  </a:cubicBezTo>
                  <a:cubicBezTo>
                    <a:pt x="3538" y="511"/>
                    <a:pt x="3607" y="378"/>
                    <a:pt x="3679" y="234"/>
                  </a:cubicBezTo>
                  <a:cubicBezTo>
                    <a:pt x="3718" y="153"/>
                    <a:pt x="3735" y="98"/>
                    <a:pt x="3738" y="4"/>
                  </a:cubicBezTo>
                  <a:cubicBezTo>
                    <a:pt x="3738" y="2"/>
                    <a:pt x="3736" y="0"/>
                    <a:pt x="37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9"/>
            <p:cNvSpPr/>
            <p:nvPr/>
          </p:nvSpPr>
          <p:spPr>
            <a:xfrm>
              <a:off x="6551862" y="2719909"/>
              <a:ext cx="300377" cy="1724486"/>
            </a:xfrm>
            <a:custGeom>
              <a:rect b="b" l="l" r="r" t="t"/>
              <a:pathLst>
                <a:path extrusionOk="0" h="34366" w="5986">
                  <a:moveTo>
                    <a:pt x="3044" y="1"/>
                  </a:moveTo>
                  <a:cubicBezTo>
                    <a:pt x="3042" y="1"/>
                    <a:pt x="3039" y="1"/>
                    <a:pt x="3037" y="1"/>
                  </a:cubicBezTo>
                  <a:cubicBezTo>
                    <a:pt x="2996" y="8"/>
                    <a:pt x="2990" y="71"/>
                    <a:pt x="2995" y="117"/>
                  </a:cubicBezTo>
                  <a:cubicBezTo>
                    <a:pt x="3060" y="847"/>
                    <a:pt x="2921" y="1508"/>
                    <a:pt x="2768" y="2208"/>
                  </a:cubicBezTo>
                  <a:cubicBezTo>
                    <a:pt x="2702" y="2516"/>
                    <a:pt x="2536" y="2927"/>
                    <a:pt x="2544" y="3242"/>
                  </a:cubicBezTo>
                  <a:cubicBezTo>
                    <a:pt x="2398" y="3912"/>
                    <a:pt x="2150" y="4622"/>
                    <a:pt x="2205" y="5311"/>
                  </a:cubicBezTo>
                  <a:cubicBezTo>
                    <a:pt x="2214" y="5428"/>
                    <a:pt x="2230" y="5544"/>
                    <a:pt x="2246" y="5661"/>
                  </a:cubicBezTo>
                  <a:cubicBezTo>
                    <a:pt x="2001" y="5390"/>
                    <a:pt x="1707" y="5126"/>
                    <a:pt x="1602" y="4801"/>
                  </a:cubicBezTo>
                  <a:cubicBezTo>
                    <a:pt x="1473" y="4407"/>
                    <a:pt x="1520" y="3948"/>
                    <a:pt x="1413" y="3544"/>
                  </a:cubicBezTo>
                  <a:cubicBezTo>
                    <a:pt x="1298" y="3116"/>
                    <a:pt x="1037" y="2752"/>
                    <a:pt x="818" y="2387"/>
                  </a:cubicBezTo>
                  <a:cubicBezTo>
                    <a:pt x="813" y="2379"/>
                    <a:pt x="805" y="2376"/>
                    <a:pt x="797" y="2376"/>
                  </a:cubicBezTo>
                  <a:cubicBezTo>
                    <a:pt x="782" y="2376"/>
                    <a:pt x="766" y="2390"/>
                    <a:pt x="774" y="2409"/>
                  </a:cubicBezTo>
                  <a:cubicBezTo>
                    <a:pt x="919" y="2772"/>
                    <a:pt x="1114" y="3154"/>
                    <a:pt x="1202" y="3540"/>
                  </a:cubicBezTo>
                  <a:cubicBezTo>
                    <a:pt x="1298" y="3961"/>
                    <a:pt x="1238" y="4408"/>
                    <a:pt x="1319" y="4832"/>
                  </a:cubicBezTo>
                  <a:cubicBezTo>
                    <a:pt x="1391" y="5202"/>
                    <a:pt x="1677" y="5476"/>
                    <a:pt x="1880" y="5764"/>
                  </a:cubicBezTo>
                  <a:cubicBezTo>
                    <a:pt x="2115" y="6098"/>
                    <a:pt x="2330" y="6425"/>
                    <a:pt x="2422" y="6824"/>
                  </a:cubicBezTo>
                  <a:cubicBezTo>
                    <a:pt x="2435" y="6918"/>
                    <a:pt x="2450" y="7011"/>
                    <a:pt x="2464" y="7104"/>
                  </a:cubicBezTo>
                  <a:cubicBezTo>
                    <a:pt x="2464" y="7112"/>
                    <a:pt x="2465" y="7121"/>
                    <a:pt x="2466" y="7129"/>
                  </a:cubicBezTo>
                  <a:cubicBezTo>
                    <a:pt x="2467" y="7153"/>
                    <a:pt x="2472" y="7175"/>
                    <a:pt x="2477" y="7193"/>
                  </a:cubicBezTo>
                  <a:cubicBezTo>
                    <a:pt x="2548" y="7668"/>
                    <a:pt x="2618" y="8146"/>
                    <a:pt x="2636" y="8629"/>
                  </a:cubicBezTo>
                  <a:cubicBezTo>
                    <a:pt x="2661" y="9227"/>
                    <a:pt x="2631" y="9827"/>
                    <a:pt x="2546" y="10417"/>
                  </a:cubicBezTo>
                  <a:cubicBezTo>
                    <a:pt x="2524" y="10577"/>
                    <a:pt x="2504" y="10734"/>
                    <a:pt x="2488" y="10890"/>
                  </a:cubicBezTo>
                  <a:cubicBezTo>
                    <a:pt x="2281" y="10512"/>
                    <a:pt x="2025" y="10162"/>
                    <a:pt x="1779" y="9818"/>
                  </a:cubicBezTo>
                  <a:cubicBezTo>
                    <a:pt x="1581" y="9541"/>
                    <a:pt x="1380" y="9324"/>
                    <a:pt x="1115" y="9130"/>
                  </a:cubicBezTo>
                  <a:cubicBezTo>
                    <a:pt x="724" y="8843"/>
                    <a:pt x="387" y="8493"/>
                    <a:pt x="18" y="8175"/>
                  </a:cubicBezTo>
                  <a:cubicBezTo>
                    <a:pt x="17" y="8174"/>
                    <a:pt x="15" y="8173"/>
                    <a:pt x="13" y="8173"/>
                  </a:cubicBezTo>
                  <a:cubicBezTo>
                    <a:pt x="6" y="8173"/>
                    <a:pt x="0" y="8182"/>
                    <a:pt x="5" y="8190"/>
                  </a:cubicBezTo>
                  <a:cubicBezTo>
                    <a:pt x="198" y="8512"/>
                    <a:pt x="448" y="8774"/>
                    <a:pt x="718" y="9015"/>
                  </a:cubicBezTo>
                  <a:cubicBezTo>
                    <a:pt x="869" y="9151"/>
                    <a:pt x="1043" y="9261"/>
                    <a:pt x="1186" y="9405"/>
                  </a:cubicBezTo>
                  <a:cubicBezTo>
                    <a:pt x="1347" y="9567"/>
                    <a:pt x="1449" y="9779"/>
                    <a:pt x="1564" y="9983"/>
                  </a:cubicBezTo>
                  <a:cubicBezTo>
                    <a:pt x="1785" y="10372"/>
                    <a:pt x="2060" y="10744"/>
                    <a:pt x="2229" y="11168"/>
                  </a:cubicBezTo>
                  <a:cubicBezTo>
                    <a:pt x="2315" y="11388"/>
                    <a:pt x="2344" y="11652"/>
                    <a:pt x="2417" y="11884"/>
                  </a:cubicBezTo>
                  <a:cubicBezTo>
                    <a:pt x="2412" y="11991"/>
                    <a:pt x="2408" y="12097"/>
                    <a:pt x="2404" y="12206"/>
                  </a:cubicBezTo>
                  <a:cubicBezTo>
                    <a:pt x="2363" y="13470"/>
                    <a:pt x="2341" y="14734"/>
                    <a:pt x="2360" y="15999"/>
                  </a:cubicBezTo>
                  <a:cubicBezTo>
                    <a:pt x="2368" y="16529"/>
                    <a:pt x="2385" y="17059"/>
                    <a:pt x="2409" y="17587"/>
                  </a:cubicBezTo>
                  <a:cubicBezTo>
                    <a:pt x="2473" y="18952"/>
                    <a:pt x="2613" y="20308"/>
                    <a:pt x="2644" y="21672"/>
                  </a:cubicBezTo>
                  <a:cubicBezTo>
                    <a:pt x="2733" y="24971"/>
                    <a:pt x="2757" y="28305"/>
                    <a:pt x="2628" y="31593"/>
                  </a:cubicBezTo>
                  <a:cubicBezTo>
                    <a:pt x="2598" y="32339"/>
                    <a:pt x="2617" y="33120"/>
                    <a:pt x="2523" y="33857"/>
                  </a:cubicBezTo>
                  <a:cubicBezTo>
                    <a:pt x="2505" y="34208"/>
                    <a:pt x="2739" y="34365"/>
                    <a:pt x="2992" y="34365"/>
                  </a:cubicBezTo>
                  <a:cubicBezTo>
                    <a:pt x="3172" y="34365"/>
                    <a:pt x="3362" y="34285"/>
                    <a:pt x="3479" y="34138"/>
                  </a:cubicBezTo>
                  <a:cubicBezTo>
                    <a:pt x="3878" y="33632"/>
                    <a:pt x="3790" y="32632"/>
                    <a:pt x="3765" y="32017"/>
                  </a:cubicBezTo>
                  <a:cubicBezTo>
                    <a:pt x="3728" y="31152"/>
                    <a:pt x="3697" y="30288"/>
                    <a:pt x="3672" y="29424"/>
                  </a:cubicBezTo>
                  <a:cubicBezTo>
                    <a:pt x="3622" y="27728"/>
                    <a:pt x="3591" y="26033"/>
                    <a:pt x="3580" y="24336"/>
                  </a:cubicBezTo>
                  <a:cubicBezTo>
                    <a:pt x="3573" y="23521"/>
                    <a:pt x="3596" y="22718"/>
                    <a:pt x="3519" y="21905"/>
                  </a:cubicBezTo>
                  <a:cubicBezTo>
                    <a:pt x="3443" y="21104"/>
                    <a:pt x="3368" y="20302"/>
                    <a:pt x="3292" y="19501"/>
                  </a:cubicBezTo>
                  <a:cubicBezTo>
                    <a:pt x="3236" y="18913"/>
                    <a:pt x="3180" y="18325"/>
                    <a:pt x="3121" y="17738"/>
                  </a:cubicBezTo>
                  <a:cubicBezTo>
                    <a:pt x="3088" y="17398"/>
                    <a:pt x="3066" y="17054"/>
                    <a:pt x="3051" y="16708"/>
                  </a:cubicBezTo>
                  <a:cubicBezTo>
                    <a:pt x="3095" y="16560"/>
                    <a:pt x="3125" y="16400"/>
                    <a:pt x="3164" y="16247"/>
                  </a:cubicBezTo>
                  <a:cubicBezTo>
                    <a:pt x="3291" y="15765"/>
                    <a:pt x="3390" y="15288"/>
                    <a:pt x="3593" y="14840"/>
                  </a:cubicBezTo>
                  <a:cubicBezTo>
                    <a:pt x="3629" y="14761"/>
                    <a:pt x="3667" y="14684"/>
                    <a:pt x="3706" y="14609"/>
                  </a:cubicBezTo>
                  <a:cubicBezTo>
                    <a:pt x="3824" y="14574"/>
                    <a:pt x="3936" y="14532"/>
                    <a:pt x="4035" y="14491"/>
                  </a:cubicBezTo>
                  <a:cubicBezTo>
                    <a:pt x="4584" y="14264"/>
                    <a:pt x="5028" y="13787"/>
                    <a:pt x="5623" y="13787"/>
                  </a:cubicBezTo>
                  <a:cubicBezTo>
                    <a:pt x="5688" y="13787"/>
                    <a:pt x="5756" y="13792"/>
                    <a:pt x="5825" y="13805"/>
                  </a:cubicBezTo>
                  <a:cubicBezTo>
                    <a:pt x="5826" y="13805"/>
                    <a:pt x="5827" y="13805"/>
                    <a:pt x="5828" y="13805"/>
                  </a:cubicBezTo>
                  <a:cubicBezTo>
                    <a:pt x="5841" y="13805"/>
                    <a:pt x="5846" y="13782"/>
                    <a:pt x="5834" y="13773"/>
                  </a:cubicBezTo>
                  <a:cubicBezTo>
                    <a:pt x="5665" y="13655"/>
                    <a:pt x="5496" y="13610"/>
                    <a:pt x="5327" y="13610"/>
                  </a:cubicBezTo>
                  <a:cubicBezTo>
                    <a:pt x="4990" y="13610"/>
                    <a:pt x="4653" y="13791"/>
                    <a:pt x="4324" y="13940"/>
                  </a:cubicBezTo>
                  <a:lnTo>
                    <a:pt x="4325" y="13940"/>
                  </a:lnTo>
                  <a:cubicBezTo>
                    <a:pt x="4246" y="13977"/>
                    <a:pt x="4160" y="14005"/>
                    <a:pt x="4068" y="14027"/>
                  </a:cubicBezTo>
                  <a:cubicBezTo>
                    <a:pt x="4481" y="13453"/>
                    <a:pt x="4988" y="12992"/>
                    <a:pt x="5472" y="12520"/>
                  </a:cubicBezTo>
                  <a:cubicBezTo>
                    <a:pt x="5486" y="12507"/>
                    <a:pt x="5478" y="12480"/>
                    <a:pt x="5465" y="12480"/>
                  </a:cubicBezTo>
                  <a:cubicBezTo>
                    <a:pt x="5463" y="12480"/>
                    <a:pt x="5460" y="12481"/>
                    <a:pt x="5458" y="12482"/>
                  </a:cubicBezTo>
                  <a:cubicBezTo>
                    <a:pt x="4800" y="12909"/>
                    <a:pt x="4134" y="13400"/>
                    <a:pt x="3629" y="14114"/>
                  </a:cubicBezTo>
                  <a:cubicBezTo>
                    <a:pt x="3549" y="14226"/>
                    <a:pt x="3473" y="14345"/>
                    <a:pt x="3403" y="14468"/>
                  </a:cubicBezTo>
                  <a:cubicBezTo>
                    <a:pt x="3357" y="14551"/>
                    <a:pt x="3310" y="14634"/>
                    <a:pt x="3268" y="14719"/>
                  </a:cubicBezTo>
                  <a:cubicBezTo>
                    <a:pt x="3182" y="14885"/>
                    <a:pt x="3100" y="15055"/>
                    <a:pt x="3022" y="15229"/>
                  </a:cubicBezTo>
                  <a:cubicBezTo>
                    <a:pt x="3022" y="14729"/>
                    <a:pt x="3027" y="14229"/>
                    <a:pt x="3029" y="13738"/>
                  </a:cubicBezTo>
                  <a:cubicBezTo>
                    <a:pt x="3030" y="13315"/>
                    <a:pt x="3019" y="12891"/>
                    <a:pt x="3027" y="12469"/>
                  </a:cubicBezTo>
                  <a:cubicBezTo>
                    <a:pt x="3033" y="12092"/>
                    <a:pt x="3078" y="11719"/>
                    <a:pt x="3058" y="11345"/>
                  </a:cubicBezTo>
                  <a:cubicBezTo>
                    <a:pt x="3032" y="10863"/>
                    <a:pt x="3037" y="10379"/>
                    <a:pt x="3047" y="9896"/>
                  </a:cubicBezTo>
                  <a:cubicBezTo>
                    <a:pt x="3051" y="9642"/>
                    <a:pt x="3076" y="9385"/>
                    <a:pt x="3095" y="9130"/>
                  </a:cubicBezTo>
                  <a:cubicBezTo>
                    <a:pt x="3173" y="8900"/>
                    <a:pt x="3269" y="8677"/>
                    <a:pt x="3371" y="8462"/>
                  </a:cubicBezTo>
                  <a:cubicBezTo>
                    <a:pt x="3670" y="7839"/>
                    <a:pt x="4181" y="7313"/>
                    <a:pt x="4619" y="6811"/>
                  </a:cubicBezTo>
                  <a:cubicBezTo>
                    <a:pt x="5016" y="6357"/>
                    <a:pt x="5490" y="5916"/>
                    <a:pt x="5738" y="5333"/>
                  </a:cubicBezTo>
                  <a:cubicBezTo>
                    <a:pt x="5978" y="4771"/>
                    <a:pt x="5986" y="4096"/>
                    <a:pt x="5963" y="3486"/>
                  </a:cubicBezTo>
                  <a:cubicBezTo>
                    <a:pt x="5962" y="3474"/>
                    <a:pt x="5952" y="3467"/>
                    <a:pt x="5943" y="3467"/>
                  </a:cubicBezTo>
                  <a:cubicBezTo>
                    <a:pt x="5935" y="3467"/>
                    <a:pt x="5928" y="3471"/>
                    <a:pt x="5926" y="3481"/>
                  </a:cubicBezTo>
                  <a:cubicBezTo>
                    <a:pt x="5793" y="4231"/>
                    <a:pt x="5815" y="4910"/>
                    <a:pt x="5352" y="5530"/>
                  </a:cubicBezTo>
                  <a:cubicBezTo>
                    <a:pt x="4934" y="6088"/>
                    <a:pt x="4404" y="6587"/>
                    <a:pt x="3912" y="7062"/>
                  </a:cubicBezTo>
                  <a:cubicBezTo>
                    <a:pt x="3594" y="7367"/>
                    <a:pt x="3283" y="7639"/>
                    <a:pt x="3058" y="8006"/>
                  </a:cubicBezTo>
                  <a:cubicBezTo>
                    <a:pt x="2985" y="7498"/>
                    <a:pt x="2877" y="6997"/>
                    <a:pt x="2790" y="6492"/>
                  </a:cubicBezTo>
                  <a:cubicBezTo>
                    <a:pt x="2751" y="6263"/>
                    <a:pt x="2729" y="6032"/>
                    <a:pt x="2695" y="5804"/>
                  </a:cubicBezTo>
                  <a:cubicBezTo>
                    <a:pt x="2534" y="4748"/>
                    <a:pt x="2764" y="3695"/>
                    <a:pt x="2968" y="2671"/>
                  </a:cubicBezTo>
                  <a:cubicBezTo>
                    <a:pt x="3058" y="2228"/>
                    <a:pt x="3125" y="1785"/>
                    <a:pt x="3193" y="1338"/>
                  </a:cubicBezTo>
                  <a:cubicBezTo>
                    <a:pt x="3254" y="932"/>
                    <a:pt x="3176" y="504"/>
                    <a:pt x="3108" y="98"/>
                  </a:cubicBezTo>
                  <a:cubicBezTo>
                    <a:pt x="3101" y="55"/>
                    <a:pt x="3080" y="1"/>
                    <a:pt x="3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 name="Google Shape;317;p9"/>
          <p:cNvGrpSpPr/>
          <p:nvPr/>
        </p:nvGrpSpPr>
        <p:grpSpPr>
          <a:xfrm>
            <a:off x="-87475" y="4148613"/>
            <a:ext cx="9318938" cy="1226184"/>
            <a:chOff x="-87475" y="4148613"/>
            <a:chExt cx="9318938" cy="1226184"/>
          </a:xfrm>
        </p:grpSpPr>
        <p:sp>
          <p:nvSpPr>
            <p:cNvPr id="318" name="Google Shape;318;p9"/>
            <p:cNvSpPr/>
            <p:nvPr/>
          </p:nvSpPr>
          <p:spPr>
            <a:xfrm>
              <a:off x="-87475" y="4148613"/>
              <a:ext cx="9318938" cy="767750"/>
            </a:xfrm>
            <a:custGeom>
              <a:rect b="b" l="l" r="r" t="t"/>
              <a:pathLst>
                <a:path extrusionOk="0" h="11827" w="143556">
                  <a:moveTo>
                    <a:pt x="90759" y="2655"/>
                  </a:moveTo>
                  <a:lnTo>
                    <a:pt x="90759" y="2655"/>
                  </a:lnTo>
                  <a:cubicBezTo>
                    <a:pt x="90754" y="2689"/>
                    <a:pt x="90750" y="2723"/>
                    <a:pt x="90747" y="2758"/>
                  </a:cubicBezTo>
                  <a:cubicBezTo>
                    <a:pt x="90733" y="2760"/>
                    <a:pt x="90719" y="2761"/>
                    <a:pt x="90705" y="2763"/>
                  </a:cubicBezTo>
                  <a:cubicBezTo>
                    <a:pt x="90722" y="2727"/>
                    <a:pt x="90741" y="2691"/>
                    <a:pt x="90759" y="2655"/>
                  </a:cubicBezTo>
                  <a:close/>
                  <a:moveTo>
                    <a:pt x="123939" y="1"/>
                  </a:moveTo>
                  <a:cubicBezTo>
                    <a:pt x="123937" y="1"/>
                    <a:pt x="123934" y="3"/>
                    <a:pt x="123935" y="6"/>
                  </a:cubicBezTo>
                  <a:cubicBezTo>
                    <a:pt x="124158" y="603"/>
                    <a:pt x="124357" y="1215"/>
                    <a:pt x="124528" y="1830"/>
                  </a:cubicBezTo>
                  <a:cubicBezTo>
                    <a:pt x="124612" y="2139"/>
                    <a:pt x="124688" y="2451"/>
                    <a:pt x="124752" y="2766"/>
                  </a:cubicBezTo>
                  <a:cubicBezTo>
                    <a:pt x="124786" y="2933"/>
                    <a:pt x="124805" y="3113"/>
                    <a:pt x="124831" y="3290"/>
                  </a:cubicBezTo>
                  <a:cubicBezTo>
                    <a:pt x="124818" y="3287"/>
                    <a:pt x="124804" y="3285"/>
                    <a:pt x="124790" y="3282"/>
                  </a:cubicBezTo>
                  <a:cubicBezTo>
                    <a:pt x="124770" y="3131"/>
                    <a:pt x="124720" y="2976"/>
                    <a:pt x="124687" y="2838"/>
                  </a:cubicBezTo>
                  <a:cubicBezTo>
                    <a:pt x="124630" y="2604"/>
                    <a:pt x="124565" y="2372"/>
                    <a:pt x="124483" y="2147"/>
                  </a:cubicBezTo>
                  <a:cubicBezTo>
                    <a:pt x="124312" y="1686"/>
                    <a:pt x="124108" y="1252"/>
                    <a:pt x="123832" y="845"/>
                  </a:cubicBezTo>
                  <a:cubicBezTo>
                    <a:pt x="123830" y="842"/>
                    <a:pt x="123828" y="841"/>
                    <a:pt x="123826" y="841"/>
                  </a:cubicBezTo>
                  <a:cubicBezTo>
                    <a:pt x="123821" y="841"/>
                    <a:pt x="123817" y="846"/>
                    <a:pt x="123820" y="852"/>
                  </a:cubicBezTo>
                  <a:cubicBezTo>
                    <a:pt x="124014" y="1296"/>
                    <a:pt x="124207" y="1745"/>
                    <a:pt x="124355" y="2206"/>
                  </a:cubicBezTo>
                  <a:cubicBezTo>
                    <a:pt x="124425" y="2428"/>
                    <a:pt x="124497" y="2649"/>
                    <a:pt x="124555" y="2875"/>
                  </a:cubicBezTo>
                  <a:cubicBezTo>
                    <a:pt x="124584" y="2983"/>
                    <a:pt x="124610" y="3092"/>
                    <a:pt x="124634" y="3202"/>
                  </a:cubicBezTo>
                  <a:cubicBezTo>
                    <a:pt x="124639" y="3222"/>
                    <a:pt x="124642" y="3241"/>
                    <a:pt x="124645" y="3259"/>
                  </a:cubicBezTo>
                  <a:cubicBezTo>
                    <a:pt x="124412" y="3225"/>
                    <a:pt x="124179" y="3210"/>
                    <a:pt x="123945" y="3210"/>
                  </a:cubicBezTo>
                  <a:cubicBezTo>
                    <a:pt x="122589" y="3210"/>
                    <a:pt x="121232" y="3712"/>
                    <a:pt x="119859" y="3765"/>
                  </a:cubicBezTo>
                  <a:cubicBezTo>
                    <a:pt x="119772" y="3769"/>
                    <a:pt x="119685" y="3770"/>
                    <a:pt x="119598" y="3770"/>
                  </a:cubicBezTo>
                  <a:cubicBezTo>
                    <a:pt x="118023" y="3770"/>
                    <a:pt x="116483" y="3231"/>
                    <a:pt x="114907" y="3143"/>
                  </a:cubicBezTo>
                  <a:cubicBezTo>
                    <a:pt x="114906" y="3060"/>
                    <a:pt x="114897" y="2976"/>
                    <a:pt x="114891" y="2894"/>
                  </a:cubicBezTo>
                  <a:cubicBezTo>
                    <a:pt x="114881" y="2769"/>
                    <a:pt x="114869" y="2645"/>
                    <a:pt x="114854" y="2519"/>
                  </a:cubicBezTo>
                  <a:cubicBezTo>
                    <a:pt x="114840" y="2398"/>
                    <a:pt x="114822" y="2277"/>
                    <a:pt x="114802" y="2157"/>
                  </a:cubicBezTo>
                  <a:cubicBezTo>
                    <a:pt x="114781" y="2031"/>
                    <a:pt x="114742" y="1916"/>
                    <a:pt x="114700" y="1796"/>
                  </a:cubicBezTo>
                  <a:cubicBezTo>
                    <a:pt x="114695" y="1782"/>
                    <a:pt x="114681" y="1774"/>
                    <a:pt x="114668" y="1774"/>
                  </a:cubicBezTo>
                  <a:cubicBezTo>
                    <a:pt x="114653" y="1774"/>
                    <a:pt x="114638" y="1784"/>
                    <a:pt x="114640" y="1804"/>
                  </a:cubicBezTo>
                  <a:cubicBezTo>
                    <a:pt x="114647" y="1925"/>
                    <a:pt x="114649" y="2044"/>
                    <a:pt x="114667" y="2164"/>
                  </a:cubicBezTo>
                  <a:cubicBezTo>
                    <a:pt x="114684" y="2287"/>
                    <a:pt x="114698" y="2411"/>
                    <a:pt x="114709" y="2534"/>
                  </a:cubicBezTo>
                  <a:cubicBezTo>
                    <a:pt x="114720" y="2654"/>
                    <a:pt x="114727" y="2774"/>
                    <a:pt x="114733" y="2894"/>
                  </a:cubicBezTo>
                  <a:cubicBezTo>
                    <a:pt x="114736" y="2975"/>
                    <a:pt x="114735" y="3056"/>
                    <a:pt x="114737" y="3136"/>
                  </a:cubicBezTo>
                  <a:cubicBezTo>
                    <a:pt x="114628" y="3132"/>
                    <a:pt x="114519" y="3130"/>
                    <a:pt x="114410" y="3130"/>
                  </a:cubicBezTo>
                  <a:cubicBezTo>
                    <a:pt x="113934" y="3130"/>
                    <a:pt x="113461" y="3165"/>
                    <a:pt x="112989" y="3215"/>
                  </a:cubicBezTo>
                  <a:cubicBezTo>
                    <a:pt x="112995" y="3148"/>
                    <a:pt x="113002" y="3082"/>
                    <a:pt x="113008" y="3015"/>
                  </a:cubicBezTo>
                  <a:cubicBezTo>
                    <a:pt x="113032" y="2777"/>
                    <a:pt x="113091" y="2542"/>
                    <a:pt x="113180" y="2320"/>
                  </a:cubicBezTo>
                  <a:cubicBezTo>
                    <a:pt x="113184" y="2311"/>
                    <a:pt x="113175" y="2304"/>
                    <a:pt x="113167" y="2304"/>
                  </a:cubicBezTo>
                  <a:cubicBezTo>
                    <a:pt x="113163" y="2304"/>
                    <a:pt x="113159" y="2306"/>
                    <a:pt x="113156" y="2310"/>
                  </a:cubicBezTo>
                  <a:cubicBezTo>
                    <a:pt x="113039" y="2513"/>
                    <a:pt x="112948" y="2729"/>
                    <a:pt x="112888" y="2955"/>
                  </a:cubicBezTo>
                  <a:cubicBezTo>
                    <a:pt x="112864" y="3047"/>
                    <a:pt x="112851" y="3138"/>
                    <a:pt x="112843" y="3231"/>
                  </a:cubicBezTo>
                  <a:cubicBezTo>
                    <a:pt x="112784" y="3237"/>
                    <a:pt x="112725" y="3244"/>
                    <a:pt x="112667" y="3252"/>
                  </a:cubicBezTo>
                  <a:cubicBezTo>
                    <a:pt x="112675" y="3082"/>
                    <a:pt x="112688" y="2913"/>
                    <a:pt x="112711" y="2746"/>
                  </a:cubicBezTo>
                  <a:cubicBezTo>
                    <a:pt x="112768" y="2330"/>
                    <a:pt x="112848" y="1909"/>
                    <a:pt x="112967" y="1508"/>
                  </a:cubicBezTo>
                  <a:cubicBezTo>
                    <a:pt x="112971" y="1495"/>
                    <a:pt x="112959" y="1485"/>
                    <a:pt x="112949" y="1485"/>
                  </a:cubicBezTo>
                  <a:cubicBezTo>
                    <a:pt x="112943" y="1485"/>
                    <a:pt x="112938" y="1488"/>
                    <a:pt x="112935" y="1494"/>
                  </a:cubicBezTo>
                  <a:cubicBezTo>
                    <a:pt x="112755" y="1868"/>
                    <a:pt x="112616" y="2249"/>
                    <a:pt x="112549" y="2659"/>
                  </a:cubicBezTo>
                  <a:cubicBezTo>
                    <a:pt x="112517" y="2855"/>
                    <a:pt x="112494" y="3053"/>
                    <a:pt x="112483" y="3251"/>
                  </a:cubicBezTo>
                  <a:cubicBezTo>
                    <a:pt x="112482" y="3258"/>
                    <a:pt x="112482" y="3266"/>
                    <a:pt x="112481" y="3274"/>
                  </a:cubicBezTo>
                  <a:cubicBezTo>
                    <a:pt x="111961" y="3336"/>
                    <a:pt x="111442" y="3407"/>
                    <a:pt x="110921" y="3456"/>
                  </a:cubicBezTo>
                  <a:cubicBezTo>
                    <a:pt x="110918" y="3440"/>
                    <a:pt x="110915" y="3422"/>
                    <a:pt x="110912" y="3404"/>
                  </a:cubicBezTo>
                  <a:cubicBezTo>
                    <a:pt x="110871" y="3198"/>
                    <a:pt x="110821" y="2992"/>
                    <a:pt x="110750" y="2793"/>
                  </a:cubicBezTo>
                  <a:cubicBezTo>
                    <a:pt x="110630" y="2456"/>
                    <a:pt x="110451" y="2138"/>
                    <a:pt x="110192" y="1886"/>
                  </a:cubicBezTo>
                  <a:cubicBezTo>
                    <a:pt x="110189" y="1883"/>
                    <a:pt x="110186" y="1882"/>
                    <a:pt x="110183" y="1882"/>
                  </a:cubicBezTo>
                  <a:cubicBezTo>
                    <a:pt x="110173" y="1882"/>
                    <a:pt x="110166" y="1895"/>
                    <a:pt x="110173" y="1905"/>
                  </a:cubicBezTo>
                  <a:cubicBezTo>
                    <a:pt x="110402" y="2190"/>
                    <a:pt x="110536" y="2533"/>
                    <a:pt x="110608" y="2888"/>
                  </a:cubicBezTo>
                  <a:cubicBezTo>
                    <a:pt x="110647" y="3082"/>
                    <a:pt x="110668" y="3278"/>
                    <a:pt x="110680" y="3475"/>
                  </a:cubicBezTo>
                  <a:cubicBezTo>
                    <a:pt x="110680" y="3476"/>
                    <a:pt x="110680" y="3477"/>
                    <a:pt x="110680" y="3478"/>
                  </a:cubicBezTo>
                  <a:cubicBezTo>
                    <a:pt x="110628" y="3483"/>
                    <a:pt x="110576" y="3486"/>
                    <a:pt x="110523" y="3490"/>
                  </a:cubicBezTo>
                  <a:cubicBezTo>
                    <a:pt x="110517" y="3461"/>
                    <a:pt x="110512" y="3431"/>
                    <a:pt x="110506" y="3402"/>
                  </a:cubicBezTo>
                  <a:cubicBezTo>
                    <a:pt x="110483" y="3273"/>
                    <a:pt x="110450" y="3144"/>
                    <a:pt x="110410" y="3017"/>
                  </a:cubicBezTo>
                  <a:cubicBezTo>
                    <a:pt x="110370" y="2894"/>
                    <a:pt x="110323" y="2776"/>
                    <a:pt x="110259" y="2661"/>
                  </a:cubicBezTo>
                  <a:cubicBezTo>
                    <a:pt x="110225" y="2600"/>
                    <a:pt x="110188" y="2540"/>
                    <a:pt x="110149" y="2481"/>
                  </a:cubicBezTo>
                  <a:cubicBezTo>
                    <a:pt x="110105" y="2415"/>
                    <a:pt x="110050" y="2352"/>
                    <a:pt x="110046" y="2269"/>
                  </a:cubicBezTo>
                  <a:cubicBezTo>
                    <a:pt x="110045" y="2257"/>
                    <a:pt x="110037" y="2252"/>
                    <a:pt x="110028" y="2252"/>
                  </a:cubicBezTo>
                  <a:cubicBezTo>
                    <a:pt x="110020" y="2252"/>
                    <a:pt x="110011" y="2258"/>
                    <a:pt x="110009" y="2269"/>
                  </a:cubicBezTo>
                  <a:cubicBezTo>
                    <a:pt x="109996" y="2394"/>
                    <a:pt x="110085" y="2519"/>
                    <a:pt x="110128" y="2632"/>
                  </a:cubicBezTo>
                  <a:cubicBezTo>
                    <a:pt x="110177" y="2754"/>
                    <a:pt x="110221" y="2879"/>
                    <a:pt x="110259" y="3004"/>
                  </a:cubicBezTo>
                  <a:cubicBezTo>
                    <a:pt x="110299" y="3131"/>
                    <a:pt x="110330" y="3260"/>
                    <a:pt x="110351" y="3390"/>
                  </a:cubicBezTo>
                  <a:cubicBezTo>
                    <a:pt x="110358" y="3426"/>
                    <a:pt x="110361" y="3464"/>
                    <a:pt x="110365" y="3501"/>
                  </a:cubicBezTo>
                  <a:cubicBezTo>
                    <a:pt x="110139" y="3514"/>
                    <a:pt x="109915" y="3522"/>
                    <a:pt x="109688" y="3522"/>
                  </a:cubicBezTo>
                  <a:lnTo>
                    <a:pt x="109682" y="3522"/>
                  </a:lnTo>
                  <a:cubicBezTo>
                    <a:pt x="109682" y="3497"/>
                    <a:pt x="109680" y="3472"/>
                    <a:pt x="109678" y="3445"/>
                  </a:cubicBezTo>
                  <a:cubicBezTo>
                    <a:pt x="109676" y="3386"/>
                    <a:pt x="109674" y="3325"/>
                    <a:pt x="109674" y="3266"/>
                  </a:cubicBezTo>
                  <a:cubicBezTo>
                    <a:pt x="109673" y="3155"/>
                    <a:pt x="109674" y="3043"/>
                    <a:pt x="109683" y="2932"/>
                  </a:cubicBezTo>
                  <a:cubicBezTo>
                    <a:pt x="109699" y="2699"/>
                    <a:pt x="109718" y="2473"/>
                    <a:pt x="109806" y="2253"/>
                  </a:cubicBezTo>
                  <a:cubicBezTo>
                    <a:pt x="109808" y="2247"/>
                    <a:pt x="109802" y="2242"/>
                    <a:pt x="109796" y="2242"/>
                  </a:cubicBezTo>
                  <a:cubicBezTo>
                    <a:pt x="109794" y="2242"/>
                    <a:pt x="109791" y="2243"/>
                    <a:pt x="109789" y="2246"/>
                  </a:cubicBezTo>
                  <a:cubicBezTo>
                    <a:pt x="109680" y="2446"/>
                    <a:pt x="109604" y="2680"/>
                    <a:pt x="109588" y="2909"/>
                  </a:cubicBezTo>
                  <a:cubicBezTo>
                    <a:pt x="109579" y="3027"/>
                    <a:pt x="109578" y="3147"/>
                    <a:pt x="109582" y="3266"/>
                  </a:cubicBezTo>
                  <a:cubicBezTo>
                    <a:pt x="109584" y="3330"/>
                    <a:pt x="109586" y="3394"/>
                    <a:pt x="109589" y="3457"/>
                  </a:cubicBezTo>
                  <a:cubicBezTo>
                    <a:pt x="109590" y="3479"/>
                    <a:pt x="109592" y="3500"/>
                    <a:pt x="109593" y="3520"/>
                  </a:cubicBezTo>
                  <a:cubicBezTo>
                    <a:pt x="108050" y="3495"/>
                    <a:pt x="106678" y="2881"/>
                    <a:pt x="105156" y="2663"/>
                  </a:cubicBezTo>
                  <a:cubicBezTo>
                    <a:pt x="104309" y="2543"/>
                    <a:pt x="103536" y="2487"/>
                    <a:pt x="102773" y="2487"/>
                  </a:cubicBezTo>
                  <a:cubicBezTo>
                    <a:pt x="101946" y="2487"/>
                    <a:pt x="101132" y="2552"/>
                    <a:pt x="100248" y="2670"/>
                  </a:cubicBezTo>
                  <a:cubicBezTo>
                    <a:pt x="100057" y="2695"/>
                    <a:pt x="99869" y="2707"/>
                    <a:pt x="99684" y="2707"/>
                  </a:cubicBezTo>
                  <a:cubicBezTo>
                    <a:pt x="98094" y="2707"/>
                    <a:pt x="96683" y="1869"/>
                    <a:pt x="95061" y="1828"/>
                  </a:cubicBezTo>
                  <a:cubicBezTo>
                    <a:pt x="95023" y="1827"/>
                    <a:pt x="94985" y="1826"/>
                    <a:pt x="94946" y="1826"/>
                  </a:cubicBezTo>
                  <a:cubicBezTo>
                    <a:pt x="93811" y="1826"/>
                    <a:pt x="92722" y="2259"/>
                    <a:pt x="91625" y="2560"/>
                  </a:cubicBezTo>
                  <a:cubicBezTo>
                    <a:pt x="91492" y="2597"/>
                    <a:pt x="91358" y="2630"/>
                    <a:pt x="91222" y="2662"/>
                  </a:cubicBezTo>
                  <a:cubicBezTo>
                    <a:pt x="91234" y="2648"/>
                    <a:pt x="91247" y="2634"/>
                    <a:pt x="91259" y="2618"/>
                  </a:cubicBezTo>
                  <a:cubicBezTo>
                    <a:pt x="91317" y="2546"/>
                    <a:pt x="91365" y="2465"/>
                    <a:pt x="91416" y="2387"/>
                  </a:cubicBezTo>
                  <a:cubicBezTo>
                    <a:pt x="91517" y="2232"/>
                    <a:pt x="91628" y="2080"/>
                    <a:pt x="91781" y="1971"/>
                  </a:cubicBezTo>
                  <a:cubicBezTo>
                    <a:pt x="91788" y="1966"/>
                    <a:pt x="91784" y="1957"/>
                    <a:pt x="91778" y="1957"/>
                  </a:cubicBezTo>
                  <a:cubicBezTo>
                    <a:pt x="91777" y="1957"/>
                    <a:pt x="91775" y="1958"/>
                    <a:pt x="91774" y="1959"/>
                  </a:cubicBezTo>
                  <a:cubicBezTo>
                    <a:pt x="91613" y="2048"/>
                    <a:pt x="91488" y="2182"/>
                    <a:pt x="91371" y="2321"/>
                  </a:cubicBezTo>
                  <a:cubicBezTo>
                    <a:pt x="91312" y="2393"/>
                    <a:pt x="91249" y="2463"/>
                    <a:pt x="91194" y="2537"/>
                  </a:cubicBezTo>
                  <a:cubicBezTo>
                    <a:pt x="91167" y="2573"/>
                    <a:pt x="91139" y="2610"/>
                    <a:pt x="91111" y="2644"/>
                  </a:cubicBezTo>
                  <a:cubicBezTo>
                    <a:pt x="91096" y="2661"/>
                    <a:pt x="91082" y="2677"/>
                    <a:pt x="91071" y="2695"/>
                  </a:cubicBezTo>
                  <a:cubicBezTo>
                    <a:pt x="90996" y="2711"/>
                    <a:pt x="90920" y="2726"/>
                    <a:pt x="90846" y="2739"/>
                  </a:cubicBezTo>
                  <a:cubicBezTo>
                    <a:pt x="90848" y="2712"/>
                    <a:pt x="90850" y="2684"/>
                    <a:pt x="90853" y="2658"/>
                  </a:cubicBezTo>
                  <a:cubicBezTo>
                    <a:pt x="90865" y="2573"/>
                    <a:pt x="90875" y="2487"/>
                    <a:pt x="90887" y="2403"/>
                  </a:cubicBezTo>
                  <a:cubicBezTo>
                    <a:pt x="90947" y="2291"/>
                    <a:pt x="91008" y="2179"/>
                    <a:pt x="91073" y="2070"/>
                  </a:cubicBezTo>
                  <a:cubicBezTo>
                    <a:pt x="91223" y="1820"/>
                    <a:pt x="91360" y="1566"/>
                    <a:pt x="91532" y="1330"/>
                  </a:cubicBezTo>
                  <a:cubicBezTo>
                    <a:pt x="91537" y="1322"/>
                    <a:pt x="91529" y="1313"/>
                    <a:pt x="91522" y="1313"/>
                  </a:cubicBezTo>
                  <a:cubicBezTo>
                    <a:pt x="91519" y="1313"/>
                    <a:pt x="91516" y="1314"/>
                    <a:pt x="91514" y="1316"/>
                  </a:cubicBezTo>
                  <a:cubicBezTo>
                    <a:pt x="91315" y="1529"/>
                    <a:pt x="91116" y="1757"/>
                    <a:pt x="90976" y="2014"/>
                  </a:cubicBezTo>
                  <a:cubicBezTo>
                    <a:pt x="90962" y="2038"/>
                    <a:pt x="90950" y="2063"/>
                    <a:pt x="90937" y="2088"/>
                  </a:cubicBezTo>
                  <a:cubicBezTo>
                    <a:pt x="90956" y="1983"/>
                    <a:pt x="90975" y="1878"/>
                    <a:pt x="90998" y="1774"/>
                  </a:cubicBezTo>
                  <a:cubicBezTo>
                    <a:pt x="91082" y="1387"/>
                    <a:pt x="91183" y="999"/>
                    <a:pt x="91303" y="620"/>
                  </a:cubicBezTo>
                  <a:cubicBezTo>
                    <a:pt x="91304" y="615"/>
                    <a:pt x="91300" y="611"/>
                    <a:pt x="91295" y="611"/>
                  </a:cubicBezTo>
                  <a:cubicBezTo>
                    <a:pt x="91293" y="611"/>
                    <a:pt x="91291" y="612"/>
                    <a:pt x="91290" y="615"/>
                  </a:cubicBezTo>
                  <a:cubicBezTo>
                    <a:pt x="91131" y="984"/>
                    <a:pt x="91005" y="1358"/>
                    <a:pt x="90915" y="1751"/>
                  </a:cubicBezTo>
                  <a:cubicBezTo>
                    <a:pt x="90871" y="1945"/>
                    <a:pt x="90834" y="2141"/>
                    <a:pt x="90803" y="2337"/>
                  </a:cubicBezTo>
                  <a:cubicBezTo>
                    <a:pt x="90802" y="2349"/>
                    <a:pt x="90799" y="2361"/>
                    <a:pt x="90798" y="2372"/>
                  </a:cubicBezTo>
                  <a:cubicBezTo>
                    <a:pt x="90793" y="2383"/>
                    <a:pt x="90787" y="2394"/>
                    <a:pt x="90783" y="2406"/>
                  </a:cubicBezTo>
                  <a:cubicBezTo>
                    <a:pt x="90733" y="2523"/>
                    <a:pt x="90697" y="2647"/>
                    <a:pt x="90664" y="2770"/>
                  </a:cubicBezTo>
                  <a:cubicBezTo>
                    <a:pt x="90381" y="2814"/>
                    <a:pt x="90097" y="2840"/>
                    <a:pt x="89816" y="2840"/>
                  </a:cubicBezTo>
                  <a:cubicBezTo>
                    <a:pt x="89704" y="2840"/>
                    <a:pt x="89593" y="2836"/>
                    <a:pt x="89483" y="2827"/>
                  </a:cubicBezTo>
                  <a:cubicBezTo>
                    <a:pt x="89480" y="2780"/>
                    <a:pt x="89470" y="2732"/>
                    <a:pt x="89463" y="2684"/>
                  </a:cubicBezTo>
                  <a:cubicBezTo>
                    <a:pt x="89449" y="2569"/>
                    <a:pt x="89428" y="2453"/>
                    <a:pt x="89410" y="2339"/>
                  </a:cubicBezTo>
                  <a:cubicBezTo>
                    <a:pt x="89368" y="2094"/>
                    <a:pt x="89324" y="1850"/>
                    <a:pt x="89277" y="1607"/>
                  </a:cubicBezTo>
                  <a:cubicBezTo>
                    <a:pt x="89181" y="1109"/>
                    <a:pt x="89068" y="620"/>
                    <a:pt x="88918" y="136"/>
                  </a:cubicBezTo>
                  <a:cubicBezTo>
                    <a:pt x="88918" y="134"/>
                    <a:pt x="88916" y="133"/>
                    <a:pt x="88915" y="133"/>
                  </a:cubicBezTo>
                  <a:cubicBezTo>
                    <a:pt x="88913" y="133"/>
                    <a:pt x="88911" y="135"/>
                    <a:pt x="88912" y="138"/>
                  </a:cubicBezTo>
                  <a:cubicBezTo>
                    <a:pt x="88990" y="629"/>
                    <a:pt x="89080" y="1119"/>
                    <a:pt x="89161" y="1611"/>
                  </a:cubicBezTo>
                  <a:cubicBezTo>
                    <a:pt x="89200" y="1846"/>
                    <a:pt x="89236" y="2084"/>
                    <a:pt x="89269" y="2320"/>
                  </a:cubicBezTo>
                  <a:cubicBezTo>
                    <a:pt x="89286" y="2448"/>
                    <a:pt x="89301" y="2577"/>
                    <a:pt x="89321" y="2704"/>
                  </a:cubicBezTo>
                  <a:cubicBezTo>
                    <a:pt x="89325" y="2739"/>
                    <a:pt x="89328" y="2777"/>
                    <a:pt x="89334" y="2813"/>
                  </a:cubicBezTo>
                  <a:cubicBezTo>
                    <a:pt x="89271" y="2805"/>
                    <a:pt x="89209" y="2798"/>
                    <a:pt x="89148" y="2787"/>
                  </a:cubicBezTo>
                  <a:cubicBezTo>
                    <a:pt x="89145" y="2728"/>
                    <a:pt x="89146" y="2670"/>
                    <a:pt x="89142" y="2611"/>
                  </a:cubicBezTo>
                  <a:cubicBezTo>
                    <a:pt x="89137" y="2516"/>
                    <a:pt x="89104" y="2428"/>
                    <a:pt x="89067" y="2342"/>
                  </a:cubicBezTo>
                  <a:cubicBezTo>
                    <a:pt x="88980" y="2138"/>
                    <a:pt x="88890" y="1936"/>
                    <a:pt x="88800" y="1732"/>
                  </a:cubicBezTo>
                  <a:cubicBezTo>
                    <a:pt x="88799" y="1729"/>
                    <a:pt x="88797" y="1728"/>
                    <a:pt x="88795" y="1728"/>
                  </a:cubicBezTo>
                  <a:cubicBezTo>
                    <a:pt x="88790" y="1728"/>
                    <a:pt x="88785" y="1733"/>
                    <a:pt x="88787" y="1738"/>
                  </a:cubicBezTo>
                  <a:cubicBezTo>
                    <a:pt x="88865" y="1950"/>
                    <a:pt x="88947" y="2160"/>
                    <a:pt x="89023" y="2372"/>
                  </a:cubicBezTo>
                  <a:cubicBezTo>
                    <a:pt x="89060" y="2476"/>
                    <a:pt x="89079" y="2573"/>
                    <a:pt x="89071" y="2684"/>
                  </a:cubicBezTo>
                  <a:cubicBezTo>
                    <a:pt x="89069" y="2715"/>
                    <a:pt x="89069" y="2744"/>
                    <a:pt x="89069" y="2772"/>
                  </a:cubicBezTo>
                  <a:cubicBezTo>
                    <a:pt x="88763" y="2713"/>
                    <a:pt x="88466" y="2614"/>
                    <a:pt x="88188" y="2459"/>
                  </a:cubicBezTo>
                  <a:cubicBezTo>
                    <a:pt x="87879" y="2287"/>
                    <a:pt x="87602" y="2054"/>
                    <a:pt x="87270" y="1934"/>
                  </a:cubicBezTo>
                  <a:cubicBezTo>
                    <a:pt x="87059" y="1858"/>
                    <a:pt x="86837" y="1832"/>
                    <a:pt x="86612" y="1832"/>
                  </a:cubicBezTo>
                  <a:cubicBezTo>
                    <a:pt x="86365" y="1832"/>
                    <a:pt x="86115" y="1864"/>
                    <a:pt x="85870" y="1896"/>
                  </a:cubicBezTo>
                  <a:cubicBezTo>
                    <a:pt x="84721" y="2048"/>
                    <a:pt x="83577" y="2274"/>
                    <a:pt x="82432" y="2516"/>
                  </a:cubicBezTo>
                  <a:cubicBezTo>
                    <a:pt x="82461" y="2367"/>
                    <a:pt x="82470" y="2211"/>
                    <a:pt x="82497" y="2062"/>
                  </a:cubicBezTo>
                  <a:cubicBezTo>
                    <a:pt x="82534" y="1857"/>
                    <a:pt x="82567" y="1660"/>
                    <a:pt x="82671" y="1476"/>
                  </a:cubicBezTo>
                  <a:cubicBezTo>
                    <a:pt x="82674" y="1470"/>
                    <a:pt x="82669" y="1466"/>
                    <a:pt x="82664" y="1466"/>
                  </a:cubicBezTo>
                  <a:cubicBezTo>
                    <a:pt x="82662" y="1466"/>
                    <a:pt x="82660" y="1466"/>
                    <a:pt x="82658" y="1468"/>
                  </a:cubicBezTo>
                  <a:cubicBezTo>
                    <a:pt x="82540" y="1631"/>
                    <a:pt x="82455" y="1832"/>
                    <a:pt x="82422" y="2030"/>
                  </a:cubicBezTo>
                  <a:cubicBezTo>
                    <a:pt x="82393" y="2195"/>
                    <a:pt x="82369" y="2364"/>
                    <a:pt x="82355" y="2533"/>
                  </a:cubicBezTo>
                  <a:cubicBezTo>
                    <a:pt x="81761" y="2658"/>
                    <a:pt x="81167" y="2787"/>
                    <a:pt x="80574" y="2911"/>
                  </a:cubicBezTo>
                  <a:cubicBezTo>
                    <a:pt x="80568" y="2898"/>
                    <a:pt x="80563" y="2884"/>
                    <a:pt x="80559" y="2871"/>
                  </a:cubicBezTo>
                  <a:cubicBezTo>
                    <a:pt x="80537" y="2790"/>
                    <a:pt x="80529" y="2704"/>
                    <a:pt x="80512" y="2621"/>
                  </a:cubicBezTo>
                  <a:cubicBezTo>
                    <a:pt x="80478" y="2448"/>
                    <a:pt x="80437" y="2276"/>
                    <a:pt x="80388" y="2107"/>
                  </a:cubicBezTo>
                  <a:cubicBezTo>
                    <a:pt x="80289" y="1764"/>
                    <a:pt x="80139" y="1442"/>
                    <a:pt x="79967" y="1131"/>
                  </a:cubicBezTo>
                  <a:cubicBezTo>
                    <a:pt x="79965" y="1127"/>
                    <a:pt x="79961" y="1125"/>
                    <a:pt x="79957" y="1125"/>
                  </a:cubicBezTo>
                  <a:cubicBezTo>
                    <a:pt x="79950" y="1125"/>
                    <a:pt x="79943" y="1131"/>
                    <a:pt x="79947" y="1138"/>
                  </a:cubicBezTo>
                  <a:cubicBezTo>
                    <a:pt x="80090" y="1484"/>
                    <a:pt x="80202" y="1844"/>
                    <a:pt x="80299" y="2205"/>
                  </a:cubicBezTo>
                  <a:cubicBezTo>
                    <a:pt x="80347" y="2386"/>
                    <a:pt x="80388" y="2570"/>
                    <a:pt x="80420" y="2756"/>
                  </a:cubicBezTo>
                  <a:cubicBezTo>
                    <a:pt x="80426" y="2798"/>
                    <a:pt x="80433" y="2871"/>
                    <a:pt x="80453" y="2936"/>
                  </a:cubicBezTo>
                  <a:cubicBezTo>
                    <a:pt x="80422" y="2943"/>
                    <a:pt x="80391" y="2949"/>
                    <a:pt x="80360" y="2956"/>
                  </a:cubicBezTo>
                  <a:cubicBezTo>
                    <a:pt x="80354" y="2923"/>
                    <a:pt x="80347" y="2891"/>
                    <a:pt x="80338" y="2859"/>
                  </a:cubicBezTo>
                  <a:cubicBezTo>
                    <a:pt x="80313" y="2761"/>
                    <a:pt x="80276" y="2666"/>
                    <a:pt x="80228" y="2577"/>
                  </a:cubicBezTo>
                  <a:cubicBezTo>
                    <a:pt x="80181" y="2489"/>
                    <a:pt x="80124" y="2412"/>
                    <a:pt x="80053" y="2341"/>
                  </a:cubicBezTo>
                  <a:cubicBezTo>
                    <a:pt x="79971" y="2262"/>
                    <a:pt x="79876" y="2198"/>
                    <a:pt x="79807" y="2108"/>
                  </a:cubicBezTo>
                  <a:cubicBezTo>
                    <a:pt x="79806" y="2106"/>
                    <a:pt x="79803" y="2105"/>
                    <a:pt x="79801" y="2105"/>
                  </a:cubicBezTo>
                  <a:cubicBezTo>
                    <a:pt x="79796" y="2105"/>
                    <a:pt x="79791" y="2109"/>
                    <a:pt x="79794" y="2115"/>
                  </a:cubicBezTo>
                  <a:cubicBezTo>
                    <a:pt x="79841" y="2198"/>
                    <a:pt x="79910" y="2265"/>
                    <a:pt x="79971" y="2338"/>
                  </a:cubicBezTo>
                  <a:cubicBezTo>
                    <a:pt x="80036" y="2414"/>
                    <a:pt x="80093" y="2501"/>
                    <a:pt x="80144" y="2588"/>
                  </a:cubicBezTo>
                  <a:cubicBezTo>
                    <a:pt x="80192" y="2671"/>
                    <a:pt x="80232" y="2761"/>
                    <a:pt x="80258" y="2855"/>
                  </a:cubicBezTo>
                  <a:cubicBezTo>
                    <a:pt x="80269" y="2893"/>
                    <a:pt x="80277" y="2932"/>
                    <a:pt x="80283" y="2971"/>
                  </a:cubicBezTo>
                  <a:cubicBezTo>
                    <a:pt x="78559" y="3326"/>
                    <a:pt x="76829" y="3631"/>
                    <a:pt x="75074" y="3678"/>
                  </a:cubicBezTo>
                  <a:cubicBezTo>
                    <a:pt x="73317" y="3727"/>
                    <a:pt x="71625" y="3931"/>
                    <a:pt x="69859" y="4198"/>
                  </a:cubicBezTo>
                  <a:cubicBezTo>
                    <a:pt x="68566" y="4394"/>
                    <a:pt x="67255" y="4589"/>
                    <a:pt x="65953" y="4589"/>
                  </a:cubicBezTo>
                  <a:cubicBezTo>
                    <a:pt x="65351" y="4589"/>
                    <a:pt x="64750" y="4548"/>
                    <a:pt x="64154" y="4445"/>
                  </a:cubicBezTo>
                  <a:cubicBezTo>
                    <a:pt x="62217" y="4110"/>
                    <a:pt x="60392" y="3140"/>
                    <a:pt x="58425" y="3118"/>
                  </a:cubicBezTo>
                  <a:cubicBezTo>
                    <a:pt x="58401" y="3117"/>
                    <a:pt x="58378" y="3117"/>
                    <a:pt x="58355" y="3117"/>
                  </a:cubicBezTo>
                  <a:cubicBezTo>
                    <a:pt x="57608" y="3117"/>
                    <a:pt x="56869" y="3251"/>
                    <a:pt x="56130" y="3369"/>
                  </a:cubicBezTo>
                  <a:cubicBezTo>
                    <a:pt x="56138" y="3330"/>
                    <a:pt x="56145" y="3289"/>
                    <a:pt x="56154" y="3248"/>
                  </a:cubicBezTo>
                  <a:cubicBezTo>
                    <a:pt x="56186" y="3098"/>
                    <a:pt x="56223" y="2948"/>
                    <a:pt x="56266" y="2801"/>
                  </a:cubicBezTo>
                  <a:cubicBezTo>
                    <a:pt x="56314" y="2641"/>
                    <a:pt x="56342" y="2479"/>
                    <a:pt x="56381" y="2317"/>
                  </a:cubicBezTo>
                  <a:cubicBezTo>
                    <a:pt x="56381" y="2312"/>
                    <a:pt x="56377" y="2308"/>
                    <a:pt x="56372" y="2308"/>
                  </a:cubicBezTo>
                  <a:cubicBezTo>
                    <a:pt x="56370" y="2308"/>
                    <a:pt x="56368" y="2309"/>
                    <a:pt x="56366" y="2312"/>
                  </a:cubicBezTo>
                  <a:cubicBezTo>
                    <a:pt x="56285" y="2447"/>
                    <a:pt x="56204" y="2582"/>
                    <a:pt x="56152" y="2732"/>
                  </a:cubicBezTo>
                  <a:cubicBezTo>
                    <a:pt x="56095" y="2894"/>
                    <a:pt x="56044" y="3059"/>
                    <a:pt x="56001" y="3225"/>
                  </a:cubicBezTo>
                  <a:cubicBezTo>
                    <a:pt x="55987" y="3282"/>
                    <a:pt x="55975" y="3340"/>
                    <a:pt x="55962" y="3397"/>
                  </a:cubicBezTo>
                  <a:cubicBezTo>
                    <a:pt x="55941" y="3400"/>
                    <a:pt x="55920" y="3403"/>
                    <a:pt x="55899" y="3407"/>
                  </a:cubicBezTo>
                  <a:cubicBezTo>
                    <a:pt x="55889" y="3408"/>
                    <a:pt x="55879" y="3409"/>
                    <a:pt x="55869" y="3411"/>
                  </a:cubicBezTo>
                  <a:cubicBezTo>
                    <a:pt x="55876" y="3174"/>
                    <a:pt x="55854" y="2935"/>
                    <a:pt x="55824" y="2700"/>
                  </a:cubicBezTo>
                  <a:cubicBezTo>
                    <a:pt x="55824" y="2697"/>
                    <a:pt x="55822" y="2696"/>
                    <a:pt x="55820" y="2696"/>
                  </a:cubicBezTo>
                  <a:cubicBezTo>
                    <a:pt x="55818" y="2696"/>
                    <a:pt x="55817" y="2697"/>
                    <a:pt x="55817" y="2700"/>
                  </a:cubicBezTo>
                  <a:cubicBezTo>
                    <a:pt x="55820" y="2942"/>
                    <a:pt x="55801" y="3181"/>
                    <a:pt x="55788" y="3422"/>
                  </a:cubicBezTo>
                  <a:cubicBezTo>
                    <a:pt x="55181" y="3513"/>
                    <a:pt x="54571" y="3583"/>
                    <a:pt x="53959" y="3637"/>
                  </a:cubicBezTo>
                  <a:cubicBezTo>
                    <a:pt x="53998" y="3560"/>
                    <a:pt x="53991" y="3489"/>
                    <a:pt x="53986" y="3403"/>
                  </a:cubicBezTo>
                  <a:cubicBezTo>
                    <a:pt x="53979" y="3300"/>
                    <a:pt x="53970" y="3197"/>
                    <a:pt x="53961" y="3094"/>
                  </a:cubicBezTo>
                  <a:cubicBezTo>
                    <a:pt x="53943" y="2895"/>
                    <a:pt x="53919" y="2697"/>
                    <a:pt x="53891" y="2501"/>
                  </a:cubicBezTo>
                  <a:cubicBezTo>
                    <a:pt x="53833" y="2093"/>
                    <a:pt x="53714" y="1691"/>
                    <a:pt x="53591" y="1299"/>
                  </a:cubicBezTo>
                  <a:cubicBezTo>
                    <a:pt x="53589" y="1294"/>
                    <a:pt x="53585" y="1291"/>
                    <a:pt x="53581" y="1291"/>
                  </a:cubicBezTo>
                  <a:cubicBezTo>
                    <a:pt x="53575" y="1291"/>
                    <a:pt x="53568" y="1297"/>
                    <a:pt x="53570" y="1305"/>
                  </a:cubicBezTo>
                  <a:cubicBezTo>
                    <a:pt x="53642" y="1701"/>
                    <a:pt x="53679" y="2099"/>
                    <a:pt x="53735" y="2497"/>
                  </a:cubicBezTo>
                  <a:cubicBezTo>
                    <a:pt x="53763" y="2696"/>
                    <a:pt x="53785" y="2894"/>
                    <a:pt x="53802" y="3094"/>
                  </a:cubicBezTo>
                  <a:cubicBezTo>
                    <a:pt x="53811" y="3197"/>
                    <a:pt x="53819" y="3300"/>
                    <a:pt x="53825" y="3403"/>
                  </a:cubicBezTo>
                  <a:cubicBezTo>
                    <a:pt x="53830" y="3491"/>
                    <a:pt x="53829" y="3567"/>
                    <a:pt x="53877" y="3643"/>
                  </a:cubicBezTo>
                  <a:cubicBezTo>
                    <a:pt x="52628" y="3748"/>
                    <a:pt x="51373" y="3784"/>
                    <a:pt x="50116" y="3784"/>
                  </a:cubicBezTo>
                  <a:cubicBezTo>
                    <a:pt x="48798" y="3784"/>
                    <a:pt x="47477" y="3745"/>
                    <a:pt x="46160" y="3705"/>
                  </a:cubicBezTo>
                  <a:cubicBezTo>
                    <a:pt x="45626" y="3688"/>
                    <a:pt x="45091" y="3672"/>
                    <a:pt x="44556" y="3656"/>
                  </a:cubicBezTo>
                  <a:cubicBezTo>
                    <a:pt x="42571" y="3596"/>
                    <a:pt x="40561" y="3453"/>
                    <a:pt x="38566" y="3453"/>
                  </a:cubicBezTo>
                  <a:cubicBezTo>
                    <a:pt x="37467" y="3453"/>
                    <a:pt x="36372" y="3496"/>
                    <a:pt x="35287" y="3621"/>
                  </a:cubicBezTo>
                  <a:cubicBezTo>
                    <a:pt x="33872" y="3784"/>
                    <a:pt x="32451" y="3955"/>
                    <a:pt x="31029" y="4063"/>
                  </a:cubicBezTo>
                  <a:cubicBezTo>
                    <a:pt x="31036" y="3863"/>
                    <a:pt x="31053" y="3663"/>
                    <a:pt x="31081" y="3464"/>
                  </a:cubicBezTo>
                  <a:cubicBezTo>
                    <a:pt x="31138" y="3069"/>
                    <a:pt x="31226" y="2669"/>
                    <a:pt x="31339" y="2286"/>
                  </a:cubicBezTo>
                  <a:cubicBezTo>
                    <a:pt x="31340" y="2281"/>
                    <a:pt x="31335" y="2277"/>
                    <a:pt x="31331" y="2277"/>
                  </a:cubicBezTo>
                  <a:cubicBezTo>
                    <a:pt x="31328" y="2277"/>
                    <a:pt x="31326" y="2278"/>
                    <a:pt x="31324" y="2281"/>
                  </a:cubicBezTo>
                  <a:cubicBezTo>
                    <a:pt x="31152" y="2660"/>
                    <a:pt x="31034" y="3043"/>
                    <a:pt x="30970" y="3456"/>
                  </a:cubicBezTo>
                  <a:cubicBezTo>
                    <a:pt x="30941" y="3653"/>
                    <a:pt x="30920" y="3851"/>
                    <a:pt x="30909" y="4050"/>
                  </a:cubicBezTo>
                  <a:cubicBezTo>
                    <a:pt x="30909" y="4057"/>
                    <a:pt x="30909" y="4064"/>
                    <a:pt x="30909" y="4071"/>
                  </a:cubicBezTo>
                  <a:cubicBezTo>
                    <a:pt x="30056" y="4133"/>
                    <a:pt x="29202" y="4173"/>
                    <a:pt x="28348" y="4173"/>
                  </a:cubicBezTo>
                  <a:cubicBezTo>
                    <a:pt x="28314" y="4173"/>
                    <a:pt x="28280" y="4173"/>
                    <a:pt x="28247" y="4173"/>
                  </a:cubicBezTo>
                  <a:cubicBezTo>
                    <a:pt x="28266" y="4070"/>
                    <a:pt x="28250" y="3954"/>
                    <a:pt x="28247" y="3853"/>
                  </a:cubicBezTo>
                  <a:cubicBezTo>
                    <a:pt x="28241" y="3701"/>
                    <a:pt x="28234" y="3550"/>
                    <a:pt x="28216" y="3399"/>
                  </a:cubicBezTo>
                  <a:cubicBezTo>
                    <a:pt x="28179" y="3093"/>
                    <a:pt x="28092" y="2788"/>
                    <a:pt x="28002" y="2494"/>
                  </a:cubicBezTo>
                  <a:cubicBezTo>
                    <a:pt x="28000" y="2488"/>
                    <a:pt x="27996" y="2486"/>
                    <a:pt x="27992" y="2486"/>
                  </a:cubicBezTo>
                  <a:cubicBezTo>
                    <a:pt x="27986" y="2486"/>
                    <a:pt x="27979" y="2491"/>
                    <a:pt x="27981" y="2500"/>
                  </a:cubicBezTo>
                  <a:cubicBezTo>
                    <a:pt x="28034" y="2807"/>
                    <a:pt x="28050" y="3115"/>
                    <a:pt x="28080" y="3425"/>
                  </a:cubicBezTo>
                  <a:cubicBezTo>
                    <a:pt x="28093" y="3574"/>
                    <a:pt x="28106" y="3721"/>
                    <a:pt x="28112" y="3870"/>
                  </a:cubicBezTo>
                  <a:cubicBezTo>
                    <a:pt x="28116" y="3969"/>
                    <a:pt x="28104" y="4074"/>
                    <a:pt x="28120" y="4172"/>
                  </a:cubicBezTo>
                  <a:cubicBezTo>
                    <a:pt x="28023" y="4171"/>
                    <a:pt x="27925" y="4171"/>
                    <a:pt x="27827" y="4169"/>
                  </a:cubicBezTo>
                  <a:cubicBezTo>
                    <a:pt x="26758" y="4148"/>
                    <a:pt x="25625" y="3801"/>
                    <a:pt x="24587" y="3801"/>
                  </a:cubicBezTo>
                  <a:cubicBezTo>
                    <a:pt x="24559" y="3801"/>
                    <a:pt x="24531" y="3801"/>
                    <a:pt x="24503" y="3801"/>
                  </a:cubicBezTo>
                  <a:cubicBezTo>
                    <a:pt x="23618" y="3819"/>
                    <a:pt x="22849" y="4154"/>
                    <a:pt x="22005" y="4154"/>
                  </a:cubicBezTo>
                  <a:cubicBezTo>
                    <a:pt x="21732" y="4154"/>
                    <a:pt x="21452" y="4119"/>
                    <a:pt x="21157" y="4027"/>
                  </a:cubicBezTo>
                  <a:cubicBezTo>
                    <a:pt x="20716" y="3889"/>
                    <a:pt x="20313" y="3654"/>
                    <a:pt x="19880" y="3495"/>
                  </a:cubicBezTo>
                  <a:cubicBezTo>
                    <a:pt x="19328" y="3292"/>
                    <a:pt x="18759" y="3220"/>
                    <a:pt x="18180" y="3220"/>
                  </a:cubicBezTo>
                  <a:cubicBezTo>
                    <a:pt x="16780" y="3220"/>
                    <a:pt x="15323" y="3640"/>
                    <a:pt x="13896" y="3640"/>
                  </a:cubicBezTo>
                  <a:cubicBezTo>
                    <a:pt x="13626" y="3640"/>
                    <a:pt x="13357" y="3625"/>
                    <a:pt x="13090" y="3589"/>
                  </a:cubicBezTo>
                  <a:cubicBezTo>
                    <a:pt x="12340" y="3488"/>
                    <a:pt x="11610" y="3223"/>
                    <a:pt x="10853" y="3210"/>
                  </a:cubicBezTo>
                  <a:cubicBezTo>
                    <a:pt x="10831" y="3210"/>
                    <a:pt x="10810" y="3209"/>
                    <a:pt x="10788" y="3209"/>
                  </a:cubicBezTo>
                  <a:cubicBezTo>
                    <a:pt x="10036" y="3209"/>
                    <a:pt x="9331" y="3428"/>
                    <a:pt x="8632" y="3677"/>
                  </a:cubicBezTo>
                  <a:cubicBezTo>
                    <a:pt x="8652" y="3597"/>
                    <a:pt x="8673" y="3517"/>
                    <a:pt x="8698" y="3437"/>
                  </a:cubicBezTo>
                  <a:cubicBezTo>
                    <a:pt x="8767" y="3218"/>
                    <a:pt x="8853" y="3003"/>
                    <a:pt x="8939" y="2790"/>
                  </a:cubicBezTo>
                  <a:cubicBezTo>
                    <a:pt x="8943" y="2780"/>
                    <a:pt x="8935" y="2772"/>
                    <a:pt x="8926" y="2772"/>
                  </a:cubicBezTo>
                  <a:cubicBezTo>
                    <a:pt x="8922" y="2772"/>
                    <a:pt x="8917" y="2774"/>
                    <a:pt x="8915" y="2779"/>
                  </a:cubicBezTo>
                  <a:cubicBezTo>
                    <a:pt x="8797" y="2982"/>
                    <a:pt x="8680" y="3187"/>
                    <a:pt x="8578" y="3400"/>
                  </a:cubicBezTo>
                  <a:cubicBezTo>
                    <a:pt x="8530" y="3502"/>
                    <a:pt x="8485" y="3607"/>
                    <a:pt x="8445" y="3715"/>
                  </a:cubicBezTo>
                  <a:cubicBezTo>
                    <a:pt x="8442" y="3726"/>
                    <a:pt x="8438" y="3738"/>
                    <a:pt x="8433" y="3750"/>
                  </a:cubicBezTo>
                  <a:cubicBezTo>
                    <a:pt x="7581" y="4058"/>
                    <a:pt x="6731" y="4385"/>
                    <a:pt x="5811" y="4385"/>
                  </a:cubicBezTo>
                  <a:cubicBezTo>
                    <a:pt x="5776" y="4385"/>
                    <a:pt x="5741" y="4384"/>
                    <a:pt x="5705" y="4383"/>
                  </a:cubicBezTo>
                  <a:cubicBezTo>
                    <a:pt x="5678" y="4382"/>
                    <a:pt x="5635" y="4380"/>
                    <a:pt x="5579" y="4374"/>
                  </a:cubicBezTo>
                  <a:cubicBezTo>
                    <a:pt x="5580" y="4276"/>
                    <a:pt x="5581" y="4177"/>
                    <a:pt x="5580" y="4079"/>
                  </a:cubicBezTo>
                  <a:cubicBezTo>
                    <a:pt x="5578" y="3843"/>
                    <a:pt x="5557" y="3609"/>
                    <a:pt x="5532" y="3375"/>
                  </a:cubicBezTo>
                  <a:cubicBezTo>
                    <a:pt x="5482" y="2924"/>
                    <a:pt x="5404" y="2485"/>
                    <a:pt x="5279" y="2050"/>
                  </a:cubicBezTo>
                  <a:cubicBezTo>
                    <a:pt x="5278" y="2048"/>
                    <a:pt x="5276" y="2047"/>
                    <a:pt x="5274" y="2047"/>
                  </a:cubicBezTo>
                  <a:cubicBezTo>
                    <a:pt x="5272" y="2047"/>
                    <a:pt x="5270" y="2048"/>
                    <a:pt x="5270" y="2051"/>
                  </a:cubicBezTo>
                  <a:cubicBezTo>
                    <a:pt x="5323" y="2498"/>
                    <a:pt x="5371" y="2949"/>
                    <a:pt x="5393" y="3399"/>
                  </a:cubicBezTo>
                  <a:cubicBezTo>
                    <a:pt x="5404" y="3626"/>
                    <a:pt x="5405" y="3852"/>
                    <a:pt x="5410" y="4079"/>
                  </a:cubicBezTo>
                  <a:cubicBezTo>
                    <a:pt x="5412" y="4172"/>
                    <a:pt x="5413" y="4267"/>
                    <a:pt x="5413" y="4360"/>
                  </a:cubicBezTo>
                  <a:cubicBezTo>
                    <a:pt x="5320" y="4351"/>
                    <a:pt x="5210" y="4340"/>
                    <a:pt x="5086" y="4328"/>
                  </a:cubicBezTo>
                  <a:cubicBezTo>
                    <a:pt x="5086" y="4268"/>
                    <a:pt x="5086" y="4206"/>
                    <a:pt x="5087" y="4146"/>
                  </a:cubicBezTo>
                  <a:cubicBezTo>
                    <a:pt x="5088" y="4010"/>
                    <a:pt x="5091" y="3875"/>
                    <a:pt x="5085" y="3740"/>
                  </a:cubicBezTo>
                  <a:cubicBezTo>
                    <a:pt x="5075" y="3480"/>
                    <a:pt x="5004" y="3210"/>
                    <a:pt x="4882" y="2980"/>
                  </a:cubicBezTo>
                  <a:cubicBezTo>
                    <a:pt x="4878" y="2974"/>
                    <a:pt x="4873" y="2972"/>
                    <a:pt x="4867" y="2972"/>
                  </a:cubicBezTo>
                  <a:cubicBezTo>
                    <a:pt x="4855" y="2972"/>
                    <a:pt x="4843" y="2981"/>
                    <a:pt x="4848" y="2994"/>
                  </a:cubicBezTo>
                  <a:cubicBezTo>
                    <a:pt x="4938" y="3252"/>
                    <a:pt x="4936" y="3512"/>
                    <a:pt x="4940" y="3781"/>
                  </a:cubicBezTo>
                  <a:cubicBezTo>
                    <a:pt x="4942" y="3911"/>
                    <a:pt x="4939" y="4041"/>
                    <a:pt x="4936" y="4172"/>
                  </a:cubicBezTo>
                  <a:cubicBezTo>
                    <a:pt x="4936" y="4217"/>
                    <a:pt x="4932" y="4264"/>
                    <a:pt x="4931" y="4312"/>
                  </a:cubicBezTo>
                  <a:cubicBezTo>
                    <a:pt x="3720" y="4188"/>
                    <a:pt x="1468" y="3945"/>
                    <a:pt x="483" y="3945"/>
                  </a:cubicBezTo>
                  <a:cubicBezTo>
                    <a:pt x="183" y="3945"/>
                    <a:pt x="1" y="3967"/>
                    <a:pt x="1" y="4022"/>
                  </a:cubicBezTo>
                  <a:lnTo>
                    <a:pt x="1" y="11827"/>
                  </a:lnTo>
                  <a:lnTo>
                    <a:pt x="143555" y="11827"/>
                  </a:lnTo>
                  <a:lnTo>
                    <a:pt x="143555" y="3951"/>
                  </a:lnTo>
                  <a:cubicBezTo>
                    <a:pt x="143555" y="3923"/>
                    <a:pt x="143399" y="3912"/>
                    <a:pt x="143135" y="3912"/>
                  </a:cubicBezTo>
                  <a:cubicBezTo>
                    <a:pt x="142694" y="3912"/>
                    <a:pt x="141951" y="3943"/>
                    <a:pt x="141131" y="3982"/>
                  </a:cubicBezTo>
                  <a:lnTo>
                    <a:pt x="141131" y="3982"/>
                  </a:lnTo>
                  <a:cubicBezTo>
                    <a:pt x="141156" y="3900"/>
                    <a:pt x="141168" y="3815"/>
                    <a:pt x="141186" y="3730"/>
                  </a:cubicBezTo>
                  <a:cubicBezTo>
                    <a:pt x="141211" y="3610"/>
                    <a:pt x="141238" y="3490"/>
                    <a:pt x="141272" y="3373"/>
                  </a:cubicBezTo>
                  <a:cubicBezTo>
                    <a:pt x="141340" y="3137"/>
                    <a:pt x="141408" y="2902"/>
                    <a:pt x="141524" y="2685"/>
                  </a:cubicBezTo>
                  <a:cubicBezTo>
                    <a:pt x="141533" y="2668"/>
                    <a:pt x="141520" y="2653"/>
                    <a:pt x="141505" y="2653"/>
                  </a:cubicBezTo>
                  <a:cubicBezTo>
                    <a:pt x="141498" y="2653"/>
                    <a:pt x="141491" y="2656"/>
                    <a:pt x="141486" y="2663"/>
                  </a:cubicBezTo>
                  <a:cubicBezTo>
                    <a:pt x="141349" y="2865"/>
                    <a:pt x="141244" y="3088"/>
                    <a:pt x="141185" y="3323"/>
                  </a:cubicBezTo>
                  <a:cubicBezTo>
                    <a:pt x="141155" y="3443"/>
                    <a:pt x="141131" y="3563"/>
                    <a:pt x="141110" y="3685"/>
                  </a:cubicBezTo>
                  <a:cubicBezTo>
                    <a:pt x="141092" y="3784"/>
                    <a:pt x="141069" y="3885"/>
                    <a:pt x="141068" y="3985"/>
                  </a:cubicBezTo>
                  <a:cubicBezTo>
                    <a:pt x="141050" y="3986"/>
                    <a:pt x="141033" y="3986"/>
                    <a:pt x="141014" y="3987"/>
                  </a:cubicBezTo>
                  <a:cubicBezTo>
                    <a:pt x="141027" y="3954"/>
                    <a:pt x="141040" y="3920"/>
                    <a:pt x="141051" y="3884"/>
                  </a:cubicBezTo>
                  <a:cubicBezTo>
                    <a:pt x="141086" y="3781"/>
                    <a:pt x="141109" y="3677"/>
                    <a:pt x="141121" y="3568"/>
                  </a:cubicBezTo>
                  <a:cubicBezTo>
                    <a:pt x="141146" y="3357"/>
                    <a:pt x="141141" y="3145"/>
                    <a:pt x="141109" y="2935"/>
                  </a:cubicBezTo>
                  <a:cubicBezTo>
                    <a:pt x="141107" y="2924"/>
                    <a:pt x="141098" y="2919"/>
                    <a:pt x="141089" y="2919"/>
                  </a:cubicBezTo>
                  <a:cubicBezTo>
                    <a:pt x="141077" y="2919"/>
                    <a:pt x="141065" y="2927"/>
                    <a:pt x="141066" y="2940"/>
                  </a:cubicBezTo>
                  <a:cubicBezTo>
                    <a:pt x="141077" y="3143"/>
                    <a:pt x="141062" y="3346"/>
                    <a:pt x="141021" y="3544"/>
                  </a:cubicBezTo>
                  <a:cubicBezTo>
                    <a:pt x="141001" y="3641"/>
                    <a:pt x="140977" y="3739"/>
                    <a:pt x="140950" y="3834"/>
                  </a:cubicBezTo>
                  <a:cubicBezTo>
                    <a:pt x="140936" y="3888"/>
                    <a:pt x="140917" y="3940"/>
                    <a:pt x="140901" y="3993"/>
                  </a:cubicBezTo>
                  <a:cubicBezTo>
                    <a:pt x="139677" y="4051"/>
                    <a:pt x="138329" y="4120"/>
                    <a:pt x="137566" y="4120"/>
                  </a:cubicBezTo>
                  <a:cubicBezTo>
                    <a:pt x="137312" y="4120"/>
                    <a:pt x="137123" y="4112"/>
                    <a:pt x="137025" y="4094"/>
                  </a:cubicBezTo>
                  <a:cubicBezTo>
                    <a:pt x="135348" y="3786"/>
                    <a:pt x="133629" y="2870"/>
                    <a:pt x="131908" y="2862"/>
                  </a:cubicBezTo>
                  <a:cubicBezTo>
                    <a:pt x="131908" y="2844"/>
                    <a:pt x="131910" y="2825"/>
                    <a:pt x="131909" y="2805"/>
                  </a:cubicBezTo>
                  <a:cubicBezTo>
                    <a:pt x="131906" y="2745"/>
                    <a:pt x="131902" y="2684"/>
                    <a:pt x="131900" y="2624"/>
                  </a:cubicBezTo>
                  <a:cubicBezTo>
                    <a:pt x="131895" y="2489"/>
                    <a:pt x="131899" y="2352"/>
                    <a:pt x="131897" y="2217"/>
                  </a:cubicBezTo>
                  <a:cubicBezTo>
                    <a:pt x="131893" y="1951"/>
                    <a:pt x="131906" y="1686"/>
                    <a:pt x="131935" y="1422"/>
                  </a:cubicBezTo>
                  <a:cubicBezTo>
                    <a:pt x="131936" y="1410"/>
                    <a:pt x="131927" y="1404"/>
                    <a:pt x="131917" y="1404"/>
                  </a:cubicBezTo>
                  <a:cubicBezTo>
                    <a:pt x="131909" y="1404"/>
                    <a:pt x="131901" y="1408"/>
                    <a:pt x="131899" y="1418"/>
                  </a:cubicBezTo>
                  <a:cubicBezTo>
                    <a:pt x="131842" y="1676"/>
                    <a:pt x="131799" y="1938"/>
                    <a:pt x="131777" y="2202"/>
                  </a:cubicBezTo>
                  <a:cubicBezTo>
                    <a:pt x="131766" y="2331"/>
                    <a:pt x="131770" y="2464"/>
                    <a:pt x="131774" y="2594"/>
                  </a:cubicBezTo>
                  <a:cubicBezTo>
                    <a:pt x="131776" y="2665"/>
                    <a:pt x="131779" y="2735"/>
                    <a:pt x="131785" y="2805"/>
                  </a:cubicBezTo>
                  <a:cubicBezTo>
                    <a:pt x="131786" y="2826"/>
                    <a:pt x="131791" y="2845"/>
                    <a:pt x="131794" y="2864"/>
                  </a:cubicBezTo>
                  <a:cubicBezTo>
                    <a:pt x="131707" y="2866"/>
                    <a:pt x="131619" y="2870"/>
                    <a:pt x="131531" y="2877"/>
                  </a:cubicBezTo>
                  <a:cubicBezTo>
                    <a:pt x="131555" y="2558"/>
                    <a:pt x="131523" y="2231"/>
                    <a:pt x="131490" y="1916"/>
                  </a:cubicBezTo>
                  <a:cubicBezTo>
                    <a:pt x="131451" y="1561"/>
                    <a:pt x="131379" y="1215"/>
                    <a:pt x="131284" y="871"/>
                  </a:cubicBezTo>
                  <a:cubicBezTo>
                    <a:pt x="131284" y="869"/>
                    <a:pt x="131283" y="869"/>
                    <a:pt x="131281" y="869"/>
                  </a:cubicBezTo>
                  <a:cubicBezTo>
                    <a:pt x="131279" y="869"/>
                    <a:pt x="131277" y="871"/>
                    <a:pt x="131278" y="873"/>
                  </a:cubicBezTo>
                  <a:cubicBezTo>
                    <a:pt x="131339" y="1232"/>
                    <a:pt x="131383" y="1595"/>
                    <a:pt x="131418" y="1956"/>
                  </a:cubicBezTo>
                  <a:cubicBezTo>
                    <a:pt x="131448" y="2264"/>
                    <a:pt x="131448" y="2573"/>
                    <a:pt x="131470" y="2881"/>
                  </a:cubicBezTo>
                  <a:cubicBezTo>
                    <a:pt x="131028" y="2921"/>
                    <a:pt x="130586" y="3030"/>
                    <a:pt x="130145" y="3232"/>
                  </a:cubicBezTo>
                  <a:cubicBezTo>
                    <a:pt x="129637" y="3466"/>
                    <a:pt x="129181" y="3819"/>
                    <a:pt x="128643" y="3973"/>
                  </a:cubicBezTo>
                  <a:cubicBezTo>
                    <a:pt x="128417" y="4038"/>
                    <a:pt x="128190" y="4066"/>
                    <a:pt x="127963" y="4066"/>
                  </a:cubicBezTo>
                  <a:cubicBezTo>
                    <a:pt x="126984" y="4066"/>
                    <a:pt x="126000" y="3553"/>
                    <a:pt x="125000" y="3325"/>
                  </a:cubicBezTo>
                  <a:cubicBezTo>
                    <a:pt x="124967" y="3123"/>
                    <a:pt x="124911" y="2919"/>
                    <a:pt x="124872" y="2732"/>
                  </a:cubicBezTo>
                  <a:cubicBezTo>
                    <a:pt x="124806" y="2418"/>
                    <a:pt x="124729" y="2107"/>
                    <a:pt x="124641" y="1799"/>
                  </a:cubicBezTo>
                  <a:cubicBezTo>
                    <a:pt x="124463" y="1175"/>
                    <a:pt x="124231" y="584"/>
                    <a:pt x="123942" y="3"/>
                  </a:cubicBezTo>
                  <a:cubicBezTo>
                    <a:pt x="123941" y="1"/>
                    <a:pt x="123940" y="1"/>
                    <a:pt x="1239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9"/>
            <p:cNvSpPr/>
            <p:nvPr/>
          </p:nvSpPr>
          <p:spPr>
            <a:xfrm>
              <a:off x="-87475" y="4532488"/>
              <a:ext cx="9318847" cy="842309"/>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 name="Google Shape;320;p9"/>
          <p:cNvGrpSpPr/>
          <p:nvPr/>
        </p:nvGrpSpPr>
        <p:grpSpPr>
          <a:xfrm>
            <a:off x="-80612" y="1194273"/>
            <a:ext cx="9311993" cy="4106481"/>
            <a:chOff x="-80612" y="1194273"/>
            <a:chExt cx="9311993" cy="4106481"/>
          </a:xfrm>
        </p:grpSpPr>
        <p:sp>
          <p:nvSpPr>
            <p:cNvPr id="321" name="Google Shape;321;p9"/>
            <p:cNvSpPr/>
            <p:nvPr/>
          </p:nvSpPr>
          <p:spPr>
            <a:xfrm>
              <a:off x="1662814" y="1781844"/>
              <a:ext cx="707141" cy="3518910"/>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9"/>
            <p:cNvSpPr/>
            <p:nvPr/>
          </p:nvSpPr>
          <p:spPr>
            <a:xfrm>
              <a:off x="7053275" y="17818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9"/>
            <p:cNvSpPr/>
            <p:nvPr/>
          </p:nvSpPr>
          <p:spPr>
            <a:xfrm flipH="1">
              <a:off x="8524232" y="1194273"/>
              <a:ext cx="707149" cy="3839418"/>
            </a:xfrm>
            <a:custGeom>
              <a:rect b="b" l="l" r="r" t="t"/>
              <a:pathLst>
                <a:path extrusionOk="0" h="52166" w="9608">
                  <a:moveTo>
                    <a:pt x="3852" y="1"/>
                  </a:moveTo>
                  <a:cubicBezTo>
                    <a:pt x="3850" y="1"/>
                    <a:pt x="3847" y="3"/>
                    <a:pt x="3847" y="7"/>
                  </a:cubicBezTo>
                  <a:cubicBezTo>
                    <a:pt x="3859" y="149"/>
                    <a:pt x="3888" y="233"/>
                    <a:pt x="3957" y="354"/>
                  </a:cubicBezTo>
                  <a:cubicBezTo>
                    <a:pt x="4080" y="570"/>
                    <a:pt x="4200" y="769"/>
                    <a:pt x="4309" y="996"/>
                  </a:cubicBezTo>
                  <a:cubicBezTo>
                    <a:pt x="4379" y="1145"/>
                    <a:pt x="4459" y="1294"/>
                    <a:pt x="4552" y="1427"/>
                  </a:cubicBezTo>
                  <a:cubicBezTo>
                    <a:pt x="4708" y="1650"/>
                    <a:pt x="4915" y="1775"/>
                    <a:pt x="5011" y="2024"/>
                  </a:cubicBezTo>
                  <a:cubicBezTo>
                    <a:pt x="4969" y="2630"/>
                    <a:pt x="4846" y="3215"/>
                    <a:pt x="4715" y="3824"/>
                  </a:cubicBezTo>
                  <a:cubicBezTo>
                    <a:pt x="4629" y="4224"/>
                    <a:pt x="4417" y="4759"/>
                    <a:pt x="4425" y="5168"/>
                  </a:cubicBezTo>
                  <a:cubicBezTo>
                    <a:pt x="4237" y="6039"/>
                    <a:pt x="3918" y="6961"/>
                    <a:pt x="3989" y="7857"/>
                  </a:cubicBezTo>
                  <a:cubicBezTo>
                    <a:pt x="4001" y="8009"/>
                    <a:pt x="4020" y="8161"/>
                    <a:pt x="4041" y="8312"/>
                  </a:cubicBezTo>
                  <a:cubicBezTo>
                    <a:pt x="3756" y="7994"/>
                    <a:pt x="3420" y="7681"/>
                    <a:pt x="3259" y="7311"/>
                  </a:cubicBezTo>
                  <a:cubicBezTo>
                    <a:pt x="3208" y="7045"/>
                    <a:pt x="3188" y="6847"/>
                    <a:pt x="3308" y="6536"/>
                  </a:cubicBezTo>
                  <a:cubicBezTo>
                    <a:pt x="3412" y="6267"/>
                    <a:pt x="3497" y="5990"/>
                    <a:pt x="3583" y="5713"/>
                  </a:cubicBezTo>
                  <a:cubicBezTo>
                    <a:pt x="3585" y="5707"/>
                    <a:pt x="3579" y="5703"/>
                    <a:pt x="3574" y="5703"/>
                  </a:cubicBezTo>
                  <a:cubicBezTo>
                    <a:pt x="3572" y="5703"/>
                    <a:pt x="3570" y="5704"/>
                    <a:pt x="3569" y="5707"/>
                  </a:cubicBezTo>
                  <a:cubicBezTo>
                    <a:pt x="3440" y="5983"/>
                    <a:pt x="3235" y="6212"/>
                    <a:pt x="3092" y="6477"/>
                  </a:cubicBezTo>
                  <a:cubicBezTo>
                    <a:pt x="3065" y="6167"/>
                    <a:pt x="3050" y="5852"/>
                    <a:pt x="2973" y="5559"/>
                  </a:cubicBezTo>
                  <a:cubicBezTo>
                    <a:pt x="2827" y="5003"/>
                    <a:pt x="2491" y="4529"/>
                    <a:pt x="2210" y="4054"/>
                  </a:cubicBezTo>
                  <a:cubicBezTo>
                    <a:pt x="2204" y="4044"/>
                    <a:pt x="2193" y="4039"/>
                    <a:pt x="2183" y="4039"/>
                  </a:cubicBezTo>
                  <a:cubicBezTo>
                    <a:pt x="2163" y="4039"/>
                    <a:pt x="2143" y="4057"/>
                    <a:pt x="2154" y="4083"/>
                  </a:cubicBezTo>
                  <a:cubicBezTo>
                    <a:pt x="2319" y="4501"/>
                    <a:pt x="2532" y="4938"/>
                    <a:pt x="2658" y="5381"/>
                  </a:cubicBezTo>
                  <a:cubicBezTo>
                    <a:pt x="2474" y="5207"/>
                    <a:pt x="2245" y="5077"/>
                    <a:pt x="2060" y="5000"/>
                  </a:cubicBezTo>
                  <a:cubicBezTo>
                    <a:pt x="1936" y="4948"/>
                    <a:pt x="1782" y="4945"/>
                    <a:pt x="1663" y="4884"/>
                  </a:cubicBezTo>
                  <a:cubicBezTo>
                    <a:pt x="1498" y="4799"/>
                    <a:pt x="1421" y="4621"/>
                    <a:pt x="1328" y="4461"/>
                  </a:cubicBezTo>
                  <a:cubicBezTo>
                    <a:pt x="1164" y="4175"/>
                    <a:pt x="971" y="3915"/>
                    <a:pt x="761" y="3672"/>
                  </a:cubicBezTo>
                  <a:cubicBezTo>
                    <a:pt x="760" y="3671"/>
                    <a:pt x="759" y="3671"/>
                    <a:pt x="758" y="3671"/>
                  </a:cubicBezTo>
                  <a:cubicBezTo>
                    <a:pt x="755" y="3671"/>
                    <a:pt x="753" y="3675"/>
                    <a:pt x="755" y="3678"/>
                  </a:cubicBezTo>
                  <a:cubicBezTo>
                    <a:pt x="1019" y="4028"/>
                    <a:pt x="1147" y="4378"/>
                    <a:pt x="1349" y="4764"/>
                  </a:cubicBezTo>
                  <a:cubicBezTo>
                    <a:pt x="1427" y="4913"/>
                    <a:pt x="1474" y="4976"/>
                    <a:pt x="1617" y="5049"/>
                  </a:cubicBezTo>
                  <a:cubicBezTo>
                    <a:pt x="1873" y="5179"/>
                    <a:pt x="2115" y="5216"/>
                    <a:pt x="2352" y="5413"/>
                  </a:cubicBezTo>
                  <a:cubicBezTo>
                    <a:pt x="2508" y="5545"/>
                    <a:pt x="2617" y="5723"/>
                    <a:pt x="2753" y="5869"/>
                  </a:cubicBezTo>
                  <a:cubicBezTo>
                    <a:pt x="2802" y="6321"/>
                    <a:pt x="2767" y="6787"/>
                    <a:pt x="2852" y="7234"/>
                  </a:cubicBezTo>
                  <a:cubicBezTo>
                    <a:pt x="2943" y="7715"/>
                    <a:pt x="3310" y="8072"/>
                    <a:pt x="3571" y="8445"/>
                  </a:cubicBezTo>
                  <a:cubicBezTo>
                    <a:pt x="3834" y="8824"/>
                    <a:pt x="4076" y="9194"/>
                    <a:pt x="4211" y="9625"/>
                  </a:cubicBezTo>
                  <a:cubicBezTo>
                    <a:pt x="4210" y="9657"/>
                    <a:pt x="4210" y="9690"/>
                    <a:pt x="4211" y="9723"/>
                  </a:cubicBezTo>
                  <a:cubicBezTo>
                    <a:pt x="4213" y="9776"/>
                    <a:pt x="4236" y="9819"/>
                    <a:pt x="4268" y="9847"/>
                  </a:cubicBezTo>
                  <a:cubicBezTo>
                    <a:pt x="4286" y="9962"/>
                    <a:pt x="4302" y="10076"/>
                    <a:pt x="4319" y="10189"/>
                  </a:cubicBezTo>
                  <a:cubicBezTo>
                    <a:pt x="4320" y="10200"/>
                    <a:pt x="4321" y="10211"/>
                    <a:pt x="4321" y="10222"/>
                  </a:cubicBezTo>
                  <a:cubicBezTo>
                    <a:pt x="4323" y="10253"/>
                    <a:pt x="4329" y="10281"/>
                    <a:pt x="4336" y="10306"/>
                  </a:cubicBezTo>
                  <a:cubicBezTo>
                    <a:pt x="4428" y="10924"/>
                    <a:pt x="4516" y="11544"/>
                    <a:pt x="4540" y="12173"/>
                  </a:cubicBezTo>
                  <a:cubicBezTo>
                    <a:pt x="4570" y="12950"/>
                    <a:pt x="4531" y="13730"/>
                    <a:pt x="4423" y="14497"/>
                  </a:cubicBezTo>
                  <a:cubicBezTo>
                    <a:pt x="4417" y="14539"/>
                    <a:pt x="4411" y="14581"/>
                    <a:pt x="4406" y="14623"/>
                  </a:cubicBezTo>
                  <a:cubicBezTo>
                    <a:pt x="4203" y="14239"/>
                    <a:pt x="3960" y="13884"/>
                    <a:pt x="3726" y="13532"/>
                  </a:cubicBezTo>
                  <a:cubicBezTo>
                    <a:pt x="3526" y="13232"/>
                    <a:pt x="3323" y="12995"/>
                    <a:pt x="3054" y="12783"/>
                  </a:cubicBezTo>
                  <a:cubicBezTo>
                    <a:pt x="2658" y="12471"/>
                    <a:pt x="2318" y="12092"/>
                    <a:pt x="1945" y="11746"/>
                  </a:cubicBezTo>
                  <a:cubicBezTo>
                    <a:pt x="1943" y="11745"/>
                    <a:pt x="1941" y="11744"/>
                    <a:pt x="1939" y="11744"/>
                  </a:cubicBezTo>
                  <a:cubicBezTo>
                    <a:pt x="1933" y="11744"/>
                    <a:pt x="1926" y="11753"/>
                    <a:pt x="1931" y="11762"/>
                  </a:cubicBezTo>
                  <a:cubicBezTo>
                    <a:pt x="2126" y="12111"/>
                    <a:pt x="2380" y="12396"/>
                    <a:pt x="2653" y="12659"/>
                  </a:cubicBezTo>
                  <a:cubicBezTo>
                    <a:pt x="2806" y="12805"/>
                    <a:pt x="2982" y="12925"/>
                    <a:pt x="3126" y="13082"/>
                  </a:cubicBezTo>
                  <a:cubicBezTo>
                    <a:pt x="3290" y="13259"/>
                    <a:pt x="3392" y="13489"/>
                    <a:pt x="3509" y="13710"/>
                  </a:cubicBezTo>
                  <a:cubicBezTo>
                    <a:pt x="3734" y="14132"/>
                    <a:pt x="4012" y="14537"/>
                    <a:pt x="4182" y="14998"/>
                  </a:cubicBezTo>
                  <a:cubicBezTo>
                    <a:pt x="4242" y="15157"/>
                    <a:pt x="4274" y="15339"/>
                    <a:pt x="4310" y="15516"/>
                  </a:cubicBezTo>
                  <a:cubicBezTo>
                    <a:pt x="4275" y="15947"/>
                    <a:pt x="4254" y="16379"/>
                    <a:pt x="4238" y="16823"/>
                  </a:cubicBezTo>
                  <a:cubicBezTo>
                    <a:pt x="4187" y="18399"/>
                    <a:pt x="4158" y="19975"/>
                    <a:pt x="4177" y="21551"/>
                  </a:cubicBezTo>
                  <a:cubicBezTo>
                    <a:pt x="3914" y="21308"/>
                    <a:pt x="3611" y="21106"/>
                    <a:pt x="3314" y="20924"/>
                  </a:cubicBezTo>
                  <a:cubicBezTo>
                    <a:pt x="3288" y="20896"/>
                    <a:pt x="3263" y="20866"/>
                    <a:pt x="3240" y="20834"/>
                  </a:cubicBezTo>
                  <a:cubicBezTo>
                    <a:pt x="3064" y="20594"/>
                    <a:pt x="2959" y="20302"/>
                    <a:pt x="2799" y="20050"/>
                  </a:cubicBezTo>
                  <a:cubicBezTo>
                    <a:pt x="2564" y="19678"/>
                    <a:pt x="2264" y="19388"/>
                    <a:pt x="1912" y="19167"/>
                  </a:cubicBezTo>
                  <a:cubicBezTo>
                    <a:pt x="1909" y="19165"/>
                    <a:pt x="1905" y="19164"/>
                    <a:pt x="1902" y="19164"/>
                  </a:cubicBezTo>
                  <a:cubicBezTo>
                    <a:pt x="1886" y="19164"/>
                    <a:pt x="1876" y="19192"/>
                    <a:pt x="1893" y="19206"/>
                  </a:cubicBezTo>
                  <a:cubicBezTo>
                    <a:pt x="2362" y="19599"/>
                    <a:pt x="2568" y="20060"/>
                    <a:pt x="2800" y="20618"/>
                  </a:cubicBezTo>
                  <a:cubicBezTo>
                    <a:pt x="2288" y="20321"/>
                    <a:pt x="1832" y="20117"/>
                    <a:pt x="1408" y="19646"/>
                  </a:cubicBezTo>
                  <a:cubicBezTo>
                    <a:pt x="1027" y="19221"/>
                    <a:pt x="504" y="18992"/>
                    <a:pt x="36" y="18715"/>
                  </a:cubicBezTo>
                  <a:cubicBezTo>
                    <a:pt x="32" y="18713"/>
                    <a:pt x="29" y="18712"/>
                    <a:pt x="26" y="18712"/>
                  </a:cubicBezTo>
                  <a:cubicBezTo>
                    <a:pt x="9" y="18712"/>
                    <a:pt x="1" y="18740"/>
                    <a:pt x="17" y="18754"/>
                  </a:cubicBezTo>
                  <a:cubicBezTo>
                    <a:pt x="479" y="19129"/>
                    <a:pt x="950" y="19467"/>
                    <a:pt x="1319" y="19959"/>
                  </a:cubicBezTo>
                  <a:cubicBezTo>
                    <a:pt x="1562" y="20282"/>
                    <a:pt x="1821" y="20482"/>
                    <a:pt x="2150" y="20679"/>
                  </a:cubicBezTo>
                  <a:cubicBezTo>
                    <a:pt x="2455" y="20860"/>
                    <a:pt x="2848" y="21067"/>
                    <a:pt x="3210" y="21323"/>
                  </a:cubicBezTo>
                  <a:cubicBezTo>
                    <a:pt x="3284" y="21399"/>
                    <a:pt x="3365" y="21462"/>
                    <a:pt x="3453" y="21507"/>
                  </a:cubicBezTo>
                  <a:cubicBezTo>
                    <a:pt x="3791" y="21782"/>
                    <a:pt x="4075" y="22111"/>
                    <a:pt x="4194" y="22515"/>
                  </a:cubicBezTo>
                  <a:cubicBezTo>
                    <a:pt x="4205" y="22951"/>
                    <a:pt x="4221" y="23386"/>
                    <a:pt x="4241" y="23820"/>
                  </a:cubicBezTo>
                  <a:cubicBezTo>
                    <a:pt x="4321" y="25594"/>
                    <a:pt x="4501" y="27358"/>
                    <a:pt x="4540" y="29131"/>
                  </a:cubicBezTo>
                  <a:cubicBezTo>
                    <a:pt x="4651" y="33420"/>
                    <a:pt x="4679" y="44286"/>
                    <a:pt x="4510" y="48561"/>
                  </a:cubicBezTo>
                  <a:cubicBezTo>
                    <a:pt x="4472" y="49530"/>
                    <a:pt x="4495" y="50546"/>
                    <a:pt x="4375" y="51506"/>
                  </a:cubicBezTo>
                  <a:cubicBezTo>
                    <a:pt x="4351" y="51961"/>
                    <a:pt x="4651" y="52165"/>
                    <a:pt x="4975" y="52165"/>
                  </a:cubicBezTo>
                  <a:cubicBezTo>
                    <a:pt x="5207" y="52165"/>
                    <a:pt x="5452" y="52061"/>
                    <a:pt x="5601" y="51870"/>
                  </a:cubicBezTo>
                  <a:cubicBezTo>
                    <a:pt x="6114" y="51213"/>
                    <a:pt x="6001" y="49915"/>
                    <a:pt x="5969" y="49113"/>
                  </a:cubicBezTo>
                  <a:cubicBezTo>
                    <a:pt x="5924" y="47989"/>
                    <a:pt x="5886" y="46866"/>
                    <a:pt x="5853" y="45742"/>
                  </a:cubicBezTo>
                  <a:cubicBezTo>
                    <a:pt x="5790" y="43537"/>
                    <a:pt x="5751" y="34801"/>
                    <a:pt x="5738" y="32597"/>
                  </a:cubicBezTo>
                  <a:cubicBezTo>
                    <a:pt x="5732" y="31536"/>
                    <a:pt x="5761" y="30491"/>
                    <a:pt x="5662" y="29436"/>
                  </a:cubicBezTo>
                  <a:cubicBezTo>
                    <a:pt x="5566" y="28393"/>
                    <a:pt x="5469" y="27351"/>
                    <a:pt x="5372" y="26310"/>
                  </a:cubicBezTo>
                  <a:cubicBezTo>
                    <a:pt x="5301" y="25546"/>
                    <a:pt x="5229" y="24780"/>
                    <a:pt x="5155" y="24016"/>
                  </a:cubicBezTo>
                  <a:cubicBezTo>
                    <a:pt x="4993" y="22316"/>
                    <a:pt x="5032" y="20531"/>
                    <a:pt x="5039" y="18816"/>
                  </a:cubicBezTo>
                  <a:lnTo>
                    <a:pt x="5039" y="18756"/>
                  </a:lnTo>
                  <a:cubicBezTo>
                    <a:pt x="5109" y="18650"/>
                    <a:pt x="5173" y="18533"/>
                    <a:pt x="5243" y="18425"/>
                  </a:cubicBezTo>
                  <a:cubicBezTo>
                    <a:pt x="5500" y="18035"/>
                    <a:pt x="5725" y="17634"/>
                    <a:pt x="6052" y="17311"/>
                  </a:cubicBezTo>
                  <a:cubicBezTo>
                    <a:pt x="6773" y="16599"/>
                    <a:pt x="7711" y="16342"/>
                    <a:pt x="8606" y="16040"/>
                  </a:cubicBezTo>
                  <a:cubicBezTo>
                    <a:pt x="8626" y="16034"/>
                    <a:pt x="8622" y="15997"/>
                    <a:pt x="8602" y="15997"/>
                  </a:cubicBezTo>
                  <a:cubicBezTo>
                    <a:pt x="8601" y="15997"/>
                    <a:pt x="8601" y="15997"/>
                    <a:pt x="8600" y="15997"/>
                  </a:cubicBezTo>
                  <a:cubicBezTo>
                    <a:pt x="7852" y="16077"/>
                    <a:pt x="7082" y="16207"/>
                    <a:pt x="6401" y="16577"/>
                  </a:cubicBezTo>
                  <a:cubicBezTo>
                    <a:pt x="6611" y="16084"/>
                    <a:pt x="6789" y="15583"/>
                    <a:pt x="7262" y="15318"/>
                  </a:cubicBezTo>
                  <a:cubicBezTo>
                    <a:pt x="7276" y="15309"/>
                    <a:pt x="7269" y="15285"/>
                    <a:pt x="7254" y="15285"/>
                  </a:cubicBezTo>
                  <a:cubicBezTo>
                    <a:pt x="7254" y="15285"/>
                    <a:pt x="7254" y="15285"/>
                    <a:pt x="7253" y="15285"/>
                  </a:cubicBezTo>
                  <a:cubicBezTo>
                    <a:pt x="6655" y="15324"/>
                    <a:pt x="6391" y="15914"/>
                    <a:pt x="6104" y="16428"/>
                  </a:cubicBezTo>
                  <a:cubicBezTo>
                    <a:pt x="5879" y="16834"/>
                    <a:pt x="5403" y="17211"/>
                    <a:pt x="5122" y="17646"/>
                  </a:cubicBezTo>
                  <a:cubicBezTo>
                    <a:pt x="5093" y="17679"/>
                    <a:pt x="5063" y="17711"/>
                    <a:pt x="5033" y="17743"/>
                  </a:cubicBezTo>
                  <a:cubicBezTo>
                    <a:pt x="5032" y="17551"/>
                    <a:pt x="5033" y="17358"/>
                    <a:pt x="5037" y="17165"/>
                  </a:cubicBezTo>
                  <a:cubicBezTo>
                    <a:pt x="5045" y="16676"/>
                    <a:pt x="5104" y="16191"/>
                    <a:pt x="5078" y="15705"/>
                  </a:cubicBezTo>
                  <a:cubicBezTo>
                    <a:pt x="5048" y="15135"/>
                    <a:pt x="5051" y="14564"/>
                    <a:pt x="5061" y="13994"/>
                  </a:cubicBezTo>
                  <a:cubicBezTo>
                    <a:pt x="5111" y="13787"/>
                    <a:pt x="5157" y="13575"/>
                    <a:pt x="5252" y="13397"/>
                  </a:cubicBezTo>
                  <a:cubicBezTo>
                    <a:pt x="5538" y="12870"/>
                    <a:pt x="5853" y="12346"/>
                    <a:pt x="6162" y="11835"/>
                  </a:cubicBezTo>
                  <a:cubicBezTo>
                    <a:pt x="6165" y="11830"/>
                    <a:pt x="6159" y="11823"/>
                    <a:pt x="6154" y="11823"/>
                  </a:cubicBezTo>
                  <a:cubicBezTo>
                    <a:pt x="6152" y="11823"/>
                    <a:pt x="6150" y="11824"/>
                    <a:pt x="6148" y="11825"/>
                  </a:cubicBezTo>
                  <a:cubicBezTo>
                    <a:pt x="5821" y="12206"/>
                    <a:pt x="5445" y="12550"/>
                    <a:pt x="5119" y="12939"/>
                  </a:cubicBezTo>
                  <a:cubicBezTo>
                    <a:pt x="5146" y="12603"/>
                    <a:pt x="5166" y="12266"/>
                    <a:pt x="5146" y="11934"/>
                  </a:cubicBezTo>
                  <a:cubicBezTo>
                    <a:pt x="5149" y="11911"/>
                    <a:pt x="5153" y="11888"/>
                    <a:pt x="5158" y="11865"/>
                  </a:cubicBezTo>
                  <a:cubicBezTo>
                    <a:pt x="5243" y="11418"/>
                    <a:pt x="5416" y="10984"/>
                    <a:pt x="5606" y="10583"/>
                  </a:cubicBezTo>
                  <a:cubicBezTo>
                    <a:pt x="5935" y="9887"/>
                    <a:pt x="6499" y="9300"/>
                    <a:pt x="6983" y="8740"/>
                  </a:cubicBezTo>
                  <a:cubicBezTo>
                    <a:pt x="7235" y="8449"/>
                    <a:pt x="7515" y="8161"/>
                    <a:pt x="7760" y="7845"/>
                  </a:cubicBezTo>
                  <a:cubicBezTo>
                    <a:pt x="7961" y="7654"/>
                    <a:pt x="8180" y="7488"/>
                    <a:pt x="8408" y="7339"/>
                  </a:cubicBezTo>
                  <a:cubicBezTo>
                    <a:pt x="8612" y="7206"/>
                    <a:pt x="8808" y="7086"/>
                    <a:pt x="8976" y="6897"/>
                  </a:cubicBezTo>
                  <a:cubicBezTo>
                    <a:pt x="9183" y="6665"/>
                    <a:pt x="9337" y="6411"/>
                    <a:pt x="9602" y="6249"/>
                  </a:cubicBezTo>
                  <a:cubicBezTo>
                    <a:pt x="9608" y="6245"/>
                    <a:pt x="9604" y="6235"/>
                    <a:pt x="9598" y="6235"/>
                  </a:cubicBezTo>
                  <a:cubicBezTo>
                    <a:pt x="9598" y="6235"/>
                    <a:pt x="9597" y="6235"/>
                    <a:pt x="9596" y="6235"/>
                  </a:cubicBezTo>
                  <a:lnTo>
                    <a:pt x="9595" y="6235"/>
                  </a:lnTo>
                  <a:cubicBezTo>
                    <a:pt x="9371" y="6290"/>
                    <a:pt x="9212" y="6403"/>
                    <a:pt x="9032" y="6562"/>
                  </a:cubicBezTo>
                  <a:cubicBezTo>
                    <a:pt x="8748" y="6814"/>
                    <a:pt x="8485" y="6993"/>
                    <a:pt x="8171" y="7192"/>
                  </a:cubicBezTo>
                  <a:cubicBezTo>
                    <a:pt x="8188" y="7159"/>
                    <a:pt x="8202" y="7126"/>
                    <a:pt x="8217" y="7092"/>
                  </a:cubicBezTo>
                  <a:cubicBezTo>
                    <a:pt x="8482" y="6465"/>
                    <a:pt x="8490" y="5712"/>
                    <a:pt x="8465" y="5030"/>
                  </a:cubicBezTo>
                  <a:cubicBezTo>
                    <a:pt x="8464" y="5016"/>
                    <a:pt x="8454" y="5008"/>
                    <a:pt x="8444" y="5008"/>
                  </a:cubicBezTo>
                  <a:cubicBezTo>
                    <a:pt x="8435" y="5008"/>
                    <a:pt x="8427" y="5014"/>
                    <a:pt x="8425" y="5025"/>
                  </a:cubicBezTo>
                  <a:cubicBezTo>
                    <a:pt x="8278" y="5862"/>
                    <a:pt x="8302" y="6620"/>
                    <a:pt x="7791" y="7311"/>
                  </a:cubicBezTo>
                  <a:cubicBezTo>
                    <a:pt x="7374" y="7876"/>
                    <a:pt x="6855" y="8384"/>
                    <a:pt x="6358" y="8868"/>
                  </a:cubicBezTo>
                  <a:cubicBezTo>
                    <a:pt x="6468" y="8484"/>
                    <a:pt x="6425" y="8097"/>
                    <a:pt x="6481" y="7702"/>
                  </a:cubicBezTo>
                  <a:cubicBezTo>
                    <a:pt x="6553" y="7199"/>
                    <a:pt x="6741" y="6715"/>
                    <a:pt x="6907" y="6246"/>
                  </a:cubicBezTo>
                  <a:cubicBezTo>
                    <a:pt x="6909" y="6241"/>
                    <a:pt x="6906" y="6236"/>
                    <a:pt x="6901" y="6236"/>
                  </a:cubicBezTo>
                  <a:cubicBezTo>
                    <a:pt x="6899" y="6236"/>
                    <a:pt x="6897" y="6237"/>
                    <a:pt x="6895" y="6240"/>
                  </a:cubicBezTo>
                  <a:cubicBezTo>
                    <a:pt x="6701" y="6587"/>
                    <a:pt x="6513" y="6933"/>
                    <a:pt x="6386" y="7321"/>
                  </a:cubicBezTo>
                  <a:cubicBezTo>
                    <a:pt x="6247" y="7738"/>
                    <a:pt x="6241" y="8201"/>
                    <a:pt x="6080" y="8608"/>
                  </a:cubicBezTo>
                  <a:cubicBezTo>
                    <a:pt x="5947" y="8944"/>
                    <a:pt x="5759" y="9260"/>
                    <a:pt x="5606" y="9584"/>
                  </a:cubicBezTo>
                  <a:cubicBezTo>
                    <a:pt x="5595" y="9607"/>
                    <a:pt x="5584" y="9630"/>
                    <a:pt x="5572" y="9653"/>
                  </a:cubicBezTo>
                  <a:cubicBezTo>
                    <a:pt x="5347" y="9910"/>
                    <a:pt x="5154" y="10196"/>
                    <a:pt x="5031" y="10570"/>
                  </a:cubicBezTo>
                  <a:cubicBezTo>
                    <a:pt x="5013" y="10626"/>
                    <a:pt x="4996" y="10682"/>
                    <a:pt x="4981" y="10738"/>
                  </a:cubicBezTo>
                  <a:cubicBezTo>
                    <a:pt x="4903" y="10289"/>
                    <a:pt x="4813" y="9843"/>
                    <a:pt x="4739" y="9394"/>
                  </a:cubicBezTo>
                  <a:cubicBezTo>
                    <a:pt x="4730" y="9347"/>
                    <a:pt x="4723" y="9301"/>
                    <a:pt x="4716" y="9254"/>
                  </a:cubicBezTo>
                  <a:cubicBezTo>
                    <a:pt x="4827" y="8955"/>
                    <a:pt x="4927" y="8647"/>
                    <a:pt x="5017" y="8347"/>
                  </a:cubicBezTo>
                  <a:cubicBezTo>
                    <a:pt x="5187" y="7781"/>
                    <a:pt x="5042" y="6971"/>
                    <a:pt x="5453" y="6552"/>
                  </a:cubicBezTo>
                  <a:cubicBezTo>
                    <a:pt x="5459" y="6547"/>
                    <a:pt x="5454" y="6538"/>
                    <a:pt x="5448" y="6538"/>
                  </a:cubicBezTo>
                  <a:cubicBezTo>
                    <a:pt x="5446" y="6538"/>
                    <a:pt x="5445" y="6538"/>
                    <a:pt x="5444" y="6539"/>
                  </a:cubicBezTo>
                  <a:cubicBezTo>
                    <a:pt x="5010" y="6851"/>
                    <a:pt x="5033" y="7436"/>
                    <a:pt x="4870" y="7935"/>
                  </a:cubicBezTo>
                  <a:cubicBezTo>
                    <a:pt x="4807" y="8124"/>
                    <a:pt x="4712" y="8309"/>
                    <a:pt x="4616" y="8495"/>
                  </a:cubicBezTo>
                  <a:cubicBezTo>
                    <a:pt x="4411" y="7124"/>
                    <a:pt x="4707" y="5756"/>
                    <a:pt x="4971" y="4427"/>
                  </a:cubicBezTo>
                  <a:cubicBezTo>
                    <a:pt x="5021" y="4173"/>
                    <a:pt x="5065" y="3920"/>
                    <a:pt x="5107" y="3666"/>
                  </a:cubicBezTo>
                  <a:cubicBezTo>
                    <a:pt x="5194" y="3482"/>
                    <a:pt x="5277" y="3294"/>
                    <a:pt x="5404" y="3135"/>
                  </a:cubicBezTo>
                  <a:cubicBezTo>
                    <a:pt x="5651" y="2821"/>
                    <a:pt x="5964" y="2720"/>
                    <a:pt x="6258" y="2491"/>
                  </a:cubicBezTo>
                  <a:cubicBezTo>
                    <a:pt x="6696" y="2152"/>
                    <a:pt x="6818" y="1554"/>
                    <a:pt x="6927" y="997"/>
                  </a:cubicBezTo>
                  <a:cubicBezTo>
                    <a:pt x="6931" y="974"/>
                    <a:pt x="6917" y="961"/>
                    <a:pt x="6901" y="961"/>
                  </a:cubicBezTo>
                  <a:cubicBezTo>
                    <a:pt x="6890" y="961"/>
                    <a:pt x="6879" y="967"/>
                    <a:pt x="6874" y="982"/>
                  </a:cubicBezTo>
                  <a:cubicBezTo>
                    <a:pt x="6741" y="1381"/>
                    <a:pt x="6597" y="1800"/>
                    <a:pt x="6334" y="2113"/>
                  </a:cubicBezTo>
                  <a:cubicBezTo>
                    <a:pt x="6091" y="2402"/>
                    <a:pt x="5756" y="2488"/>
                    <a:pt x="5488" y="2733"/>
                  </a:cubicBezTo>
                  <a:cubicBezTo>
                    <a:pt x="5392" y="2821"/>
                    <a:pt x="5295" y="2928"/>
                    <a:pt x="5205" y="3048"/>
                  </a:cubicBezTo>
                  <a:cubicBezTo>
                    <a:pt x="5224" y="2930"/>
                    <a:pt x="5241" y="2813"/>
                    <a:pt x="5259" y="2694"/>
                  </a:cubicBezTo>
                  <a:cubicBezTo>
                    <a:pt x="5339" y="2166"/>
                    <a:pt x="5239" y="1609"/>
                    <a:pt x="5151" y="1081"/>
                  </a:cubicBezTo>
                  <a:cubicBezTo>
                    <a:pt x="5142" y="1025"/>
                    <a:pt x="5116" y="955"/>
                    <a:pt x="5068" y="955"/>
                  </a:cubicBezTo>
                  <a:cubicBezTo>
                    <a:pt x="5065" y="955"/>
                    <a:pt x="5063" y="955"/>
                    <a:pt x="5060" y="955"/>
                  </a:cubicBezTo>
                  <a:cubicBezTo>
                    <a:pt x="5008" y="964"/>
                    <a:pt x="5000" y="1046"/>
                    <a:pt x="5006" y="1105"/>
                  </a:cubicBezTo>
                  <a:cubicBezTo>
                    <a:pt x="5020" y="1277"/>
                    <a:pt x="5027" y="1444"/>
                    <a:pt x="5027" y="1610"/>
                  </a:cubicBezTo>
                  <a:cubicBezTo>
                    <a:pt x="4964" y="1546"/>
                    <a:pt x="4898" y="1487"/>
                    <a:pt x="4835" y="1430"/>
                  </a:cubicBezTo>
                  <a:cubicBezTo>
                    <a:pt x="4622" y="1241"/>
                    <a:pt x="4452" y="1036"/>
                    <a:pt x="4303" y="778"/>
                  </a:cubicBezTo>
                  <a:cubicBezTo>
                    <a:pt x="4163" y="533"/>
                    <a:pt x="3880" y="298"/>
                    <a:pt x="3857" y="5"/>
                  </a:cubicBezTo>
                  <a:cubicBezTo>
                    <a:pt x="3857" y="2"/>
                    <a:pt x="3855" y="1"/>
                    <a:pt x="38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9"/>
            <p:cNvSpPr/>
            <p:nvPr/>
          </p:nvSpPr>
          <p:spPr>
            <a:xfrm flipH="1">
              <a:off x="-80612" y="1433150"/>
              <a:ext cx="707158" cy="3361650"/>
            </a:xfrm>
            <a:custGeom>
              <a:rect b="b" l="l" r="r" t="t"/>
              <a:pathLst>
                <a:path extrusionOk="0" h="52643" w="11074">
                  <a:moveTo>
                    <a:pt x="4086" y="0"/>
                  </a:moveTo>
                  <a:cubicBezTo>
                    <a:pt x="4083" y="0"/>
                    <a:pt x="4081" y="2"/>
                    <a:pt x="4081" y="6"/>
                  </a:cubicBezTo>
                  <a:cubicBezTo>
                    <a:pt x="4095" y="151"/>
                    <a:pt x="4128" y="234"/>
                    <a:pt x="4205" y="359"/>
                  </a:cubicBezTo>
                  <a:cubicBezTo>
                    <a:pt x="4342" y="579"/>
                    <a:pt x="4477" y="781"/>
                    <a:pt x="4599" y="1013"/>
                  </a:cubicBezTo>
                  <a:cubicBezTo>
                    <a:pt x="4678" y="1165"/>
                    <a:pt x="4767" y="1316"/>
                    <a:pt x="4870" y="1453"/>
                  </a:cubicBezTo>
                  <a:cubicBezTo>
                    <a:pt x="5045" y="1681"/>
                    <a:pt x="5273" y="1812"/>
                    <a:pt x="5382" y="2065"/>
                  </a:cubicBezTo>
                  <a:cubicBezTo>
                    <a:pt x="5342" y="2673"/>
                    <a:pt x="5213" y="3259"/>
                    <a:pt x="5075" y="3868"/>
                  </a:cubicBezTo>
                  <a:cubicBezTo>
                    <a:pt x="4985" y="4268"/>
                    <a:pt x="4757" y="4799"/>
                    <a:pt x="4771" y="5211"/>
                  </a:cubicBezTo>
                  <a:cubicBezTo>
                    <a:pt x="4574" y="6082"/>
                    <a:pt x="4235" y="7001"/>
                    <a:pt x="4322" y="7904"/>
                  </a:cubicBezTo>
                  <a:cubicBezTo>
                    <a:pt x="4336" y="8057"/>
                    <a:pt x="4358" y="8209"/>
                    <a:pt x="4383" y="8362"/>
                  </a:cubicBezTo>
                  <a:cubicBezTo>
                    <a:pt x="4067" y="8035"/>
                    <a:pt x="3695" y="7712"/>
                    <a:pt x="3513" y="7334"/>
                  </a:cubicBezTo>
                  <a:cubicBezTo>
                    <a:pt x="3455" y="7066"/>
                    <a:pt x="3431" y="6866"/>
                    <a:pt x="3559" y="6557"/>
                  </a:cubicBezTo>
                  <a:cubicBezTo>
                    <a:pt x="3670" y="6290"/>
                    <a:pt x="3761" y="6014"/>
                    <a:pt x="3852" y="5738"/>
                  </a:cubicBezTo>
                  <a:cubicBezTo>
                    <a:pt x="3854" y="5731"/>
                    <a:pt x="3848" y="5726"/>
                    <a:pt x="3842" y="5726"/>
                  </a:cubicBezTo>
                  <a:cubicBezTo>
                    <a:pt x="3840" y="5726"/>
                    <a:pt x="3837" y="5727"/>
                    <a:pt x="3836" y="5730"/>
                  </a:cubicBezTo>
                  <a:cubicBezTo>
                    <a:pt x="3698" y="6004"/>
                    <a:pt x="3474" y="6230"/>
                    <a:pt x="3321" y="6492"/>
                  </a:cubicBezTo>
                  <a:cubicBezTo>
                    <a:pt x="3288" y="6180"/>
                    <a:pt x="3268" y="5862"/>
                    <a:pt x="3180" y="5566"/>
                  </a:cubicBezTo>
                  <a:cubicBezTo>
                    <a:pt x="3013" y="5003"/>
                    <a:pt x="2639" y="4517"/>
                    <a:pt x="2325" y="4032"/>
                  </a:cubicBezTo>
                  <a:cubicBezTo>
                    <a:pt x="2318" y="4021"/>
                    <a:pt x="2307" y="4016"/>
                    <a:pt x="2295" y="4016"/>
                  </a:cubicBezTo>
                  <a:cubicBezTo>
                    <a:pt x="2274" y="4016"/>
                    <a:pt x="2253" y="4034"/>
                    <a:pt x="2264" y="4060"/>
                  </a:cubicBezTo>
                  <a:cubicBezTo>
                    <a:pt x="2449" y="4485"/>
                    <a:pt x="2689" y="4930"/>
                    <a:pt x="2832" y="5378"/>
                  </a:cubicBezTo>
                  <a:cubicBezTo>
                    <a:pt x="2628" y="5200"/>
                    <a:pt x="2374" y="5061"/>
                    <a:pt x="2171" y="4980"/>
                  </a:cubicBezTo>
                  <a:cubicBezTo>
                    <a:pt x="2033" y="4924"/>
                    <a:pt x="1864" y="4916"/>
                    <a:pt x="1734" y="4853"/>
                  </a:cubicBezTo>
                  <a:cubicBezTo>
                    <a:pt x="1551" y="4762"/>
                    <a:pt x="1465" y="4582"/>
                    <a:pt x="1362" y="4418"/>
                  </a:cubicBezTo>
                  <a:cubicBezTo>
                    <a:pt x="1177" y="4127"/>
                    <a:pt x="963" y="3860"/>
                    <a:pt x="728" y="3610"/>
                  </a:cubicBezTo>
                  <a:cubicBezTo>
                    <a:pt x="727" y="3609"/>
                    <a:pt x="726" y="3609"/>
                    <a:pt x="725" y="3609"/>
                  </a:cubicBezTo>
                  <a:cubicBezTo>
                    <a:pt x="722" y="3609"/>
                    <a:pt x="719" y="3613"/>
                    <a:pt x="723" y="3617"/>
                  </a:cubicBezTo>
                  <a:cubicBezTo>
                    <a:pt x="1016" y="3974"/>
                    <a:pt x="1162" y="4330"/>
                    <a:pt x="1387" y="4724"/>
                  </a:cubicBezTo>
                  <a:cubicBezTo>
                    <a:pt x="1474" y="4876"/>
                    <a:pt x="1527" y="4941"/>
                    <a:pt x="1685" y="5017"/>
                  </a:cubicBezTo>
                  <a:cubicBezTo>
                    <a:pt x="1967" y="5155"/>
                    <a:pt x="2235" y="5198"/>
                    <a:pt x="2495" y="5403"/>
                  </a:cubicBezTo>
                  <a:cubicBezTo>
                    <a:pt x="2669" y="5540"/>
                    <a:pt x="2790" y="5721"/>
                    <a:pt x="2942" y="5872"/>
                  </a:cubicBezTo>
                  <a:cubicBezTo>
                    <a:pt x="3001" y="6328"/>
                    <a:pt x="2967" y="6795"/>
                    <a:pt x="3065" y="7246"/>
                  </a:cubicBezTo>
                  <a:cubicBezTo>
                    <a:pt x="3170" y="7733"/>
                    <a:pt x="3578" y="8101"/>
                    <a:pt x="3869" y="8484"/>
                  </a:cubicBezTo>
                  <a:cubicBezTo>
                    <a:pt x="4205" y="8930"/>
                    <a:pt x="4512" y="9364"/>
                    <a:pt x="4647" y="9888"/>
                  </a:cubicBezTo>
                  <a:cubicBezTo>
                    <a:pt x="4667" y="10012"/>
                    <a:pt x="4689" y="10135"/>
                    <a:pt x="4710" y="10258"/>
                  </a:cubicBezTo>
                  <a:cubicBezTo>
                    <a:pt x="4711" y="10268"/>
                    <a:pt x="4712" y="10279"/>
                    <a:pt x="4713" y="10290"/>
                  </a:cubicBezTo>
                  <a:cubicBezTo>
                    <a:pt x="4715" y="10322"/>
                    <a:pt x="4721" y="10349"/>
                    <a:pt x="4730" y="10374"/>
                  </a:cubicBezTo>
                  <a:cubicBezTo>
                    <a:pt x="4837" y="10999"/>
                    <a:pt x="4941" y="11625"/>
                    <a:pt x="4974" y="12257"/>
                  </a:cubicBezTo>
                  <a:cubicBezTo>
                    <a:pt x="5015" y="13040"/>
                    <a:pt x="4981" y="13823"/>
                    <a:pt x="4870" y="14591"/>
                  </a:cubicBezTo>
                  <a:cubicBezTo>
                    <a:pt x="4757" y="15374"/>
                    <a:pt x="4713" y="16128"/>
                    <a:pt x="4693" y="16925"/>
                  </a:cubicBezTo>
                  <a:cubicBezTo>
                    <a:pt x="4669" y="17867"/>
                    <a:pt x="4654" y="18808"/>
                    <a:pt x="4654" y="19750"/>
                  </a:cubicBezTo>
                  <a:cubicBezTo>
                    <a:pt x="4355" y="19486"/>
                    <a:pt x="4006" y="19265"/>
                    <a:pt x="3666" y="19068"/>
                  </a:cubicBezTo>
                  <a:cubicBezTo>
                    <a:pt x="3638" y="19039"/>
                    <a:pt x="3610" y="19009"/>
                    <a:pt x="3584" y="18976"/>
                  </a:cubicBezTo>
                  <a:cubicBezTo>
                    <a:pt x="3388" y="18730"/>
                    <a:pt x="3269" y="18434"/>
                    <a:pt x="3090" y="18176"/>
                  </a:cubicBezTo>
                  <a:cubicBezTo>
                    <a:pt x="2827" y="17796"/>
                    <a:pt x="2494" y="17497"/>
                    <a:pt x="2106" y="17265"/>
                  </a:cubicBezTo>
                  <a:cubicBezTo>
                    <a:pt x="2102" y="17263"/>
                    <a:pt x="2098" y="17262"/>
                    <a:pt x="2095" y="17262"/>
                  </a:cubicBezTo>
                  <a:cubicBezTo>
                    <a:pt x="2077" y="17262"/>
                    <a:pt x="2068" y="17289"/>
                    <a:pt x="2086" y="17304"/>
                  </a:cubicBezTo>
                  <a:cubicBezTo>
                    <a:pt x="2605" y="17711"/>
                    <a:pt x="2837" y="18180"/>
                    <a:pt x="3098" y="18747"/>
                  </a:cubicBezTo>
                  <a:cubicBezTo>
                    <a:pt x="2532" y="18435"/>
                    <a:pt x="2028" y="18219"/>
                    <a:pt x="1558" y="17734"/>
                  </a:cubicBezTo>
                  <a:cubicBezTo>
                    <a:pt x="1134" y="17296"/>
                    <a:pt x="558" y="17052"/>
                    <a:pt x="40" y="16761"/>
                  </a:cubicBezTo>
                  <a:cubicBezTo>
                    <a:pt x="36" y="16758"/>
                    <a:pt x="32" y="16757"/>
                    <a:pt x="29" y="16757"/>
                  </a:cubicBezTo>
                  <a:cubicBezTo>
                    <a:pt x="10" y="16757"/>
                    <a:pt x="1" y="16785"/>
                    <a:pt x="20" y="16799"/>
                  </a:cubicBezTo>
                  <a:cubicBezTo>
                    <a:pt x="530" y="17188"/>
                    <a:pt x="1052" y="17541"/>
                    <a:pt x="1464" y="18046"/>
                  </a:cubicBezTo>
                  <a:cubicBezTo>
                    <a:pt x="1734" y="18377"/>
                    <a:pt x="2020" y="18585"/>
                    <a:pt x="2385" y="18791"/>
                  </a:cubicBezTo>
                  <a:cubicBezTo>
                    <a:pt x="2722" y="18982"/>
                    <a:pt x="3155" y="19199"/>
                    <a:pt x="3556" y="19468"/>
                  </a:cubicBezTo>
                  <a:cubicBezTo>
                    <a:pt x="3638" y="19545"/>
                    <a:pt x="3728" y="19612"/>
                    <a:pt x="3826" y="19659"/>
                  </a:cubicBezTo>
                  <a:cubicBezTo>
                    <a:pt x="4206" y="19950"/>
                    <a:pt x="4527" y="20296"/>
                    <a:pt x="4659" y="20718"/>
                  </a:cubicBezTo>
                  <a:cubicBezTo>
                    <a:pt x="4664" y="21106"/>
                    <a:pt x="4670" y="21493"/>
                    <a:pt x="4681" y="21881"/>
                  </a:cubicBezTo>
                  <a:cubicBezTo>
                    <a:pt x="4699" y="22574"/>
                    <a:pt x="4728" y="23268"/>
                    <a:pt x="4770" y="23960"/>
                  </a:cubicBezTo>
                  <a:cubicBezTo>
                    <a:pt x="4878" y="25746"/>
                    <a:pt x="5095" y="27524"/>
                    <a:pt x="5156" y="29308"/>
                  </a:cubicBezTo>
                  <a:cubicBezTo>
                    <a:pt x="5324" y="33624"/>
                    <a:pt x="5402" y="44712"/>
                    <a:pt x="5262" y="49007"/>
                  </a:cubicBezTo>
                  <a:cubicBezTo>
                    <a:pt x="5231" y="49980"/>
                    <a:pt x="5267" y="51001"/>
                    <a:pt x="5146" y="51962"/>
                  </a:cubicBezTo>
                  <a:cubicBezTo>
                    <a:pt x="5124" y="52430"/>
                    <a:pt x="5470" y="52643"/>
                    <a:pt x="5836" y="52643"/>
                  </a:cubicBezTo>
                  <a:cubicBezTo>
                    <a:pt x="6083" y="52643"/>
                    <a:pt x="6340" y="52545"/>
                    <a:pt x="6498" y="52363"/>
                  </a:cubicBezTo>
                  <a:cubicBezTo>
                    <a:pt x="7053" y="51716"/>
                    <a:pt x="6915" y="50406"/>
                    <a:pt x="6871" y="49599"/>
                  </a:cubicBezTo>
                  <a:cubicBezTo>
                    <a:pt x="6810" y="48469"/>
                    <a:pt x="6755" y="47338"/>
                    <a:pt x="6708" y="46206"/>
                  </a:cubicBezTo>
                  <a:cubicBezTo>
                    <a:pt x="6614" y="43988"/>
                    <a:pt x="6548" y="35043"/>
                    <a:pt x="6510" y="32825"/>
                  </a:cubicBezTo>
                  <a:cubicBezTo>
                    <a:pt x="6491" y="31758"/>
                    <a:pt x="6513" y="30709"/>
                    <a:pt x="6393" y="29644"/>
                  </a:cubicBezTo>
                  <a:cubicBezTo>
                    <a:pt x="6359" y="29347"/>
                    <a:pt x="6326" y="29050"/>
                    <a:pt x="6293" y="28753"/>
                  </a:cubicBezTo>
                  <a:cubicBezTo>
                    <a:pt x="6336" y="28617"/>
                    <a:pt x="6362" y="28465"/>
                    <a:pt x="6401" y="28323"/>
                  </a:cubicBezTo>
                  <a:cubicBezTo>
                    <a:pt x="6527" y="27865"/>
                    <a:pt x="6619" y="27410"/>
                    <a:pt x="6842" y="26990"/>
                  </a:cubicBezTo>
                  <a:cubicBezTo>
                    <a:pt x="7335" y="26063"/>
                    <a:pt x="8219" y="25488"/>
                    <a:pt x="9042" y="24885"/>
                  </a:cubicBezTo>
                  <a:cubicBezTo>
                    <a:pt x="9058" y="24873"/>
                    <a:pt x="9046" y="24845"/>
                    <a:pt x="9028" y="24845"/>
                  </a:cubicBezTo>
                  <a:cubicBezTo>
                    <a:pt x="9025" y="24845"/>
                    <a:pt x="9023" y="24845"/>
                    <a:pt x="9020" y="24847"/>
                  </a:cubicBezTo>
                  <a:cubicBezTo>
                    <a:pt x="8271" y="25189"/>
                    <a:pt x="7517" y="25585"/>
                    <a:pt x="6942" y="26175"/>
                  </a:cubicBezTo>
                  <a:cubicBezTo>
                    <a:pt x="6984" y="25637"/>
                    <a:pt x="6989" y="25103"/>
                    <a:pt x="7385" y="24685"/>
                  </a:cubicBezTo>
                  <a:cubicBezTo>
                    <a:pt x="7395" y="24674"/>
                    <a:pt x="7383" y="24656"/>
                    <a:pt x="7371" y="24656"/>
                  </a:cubicBezTo>
                  <a:cubicBezTo>
                    <a:pt x="7369" y="24656"/>
                    <a:pt x="7367" y="24657"/>
                    <a:pt x="7365" y="24657"/>
                  </a:cubicBezTo>
                  <a:cubicBezTo>
                    <a:pt x="6757" y="24908"/>
                    <a:pt x="6693" y="25556"/>
                    <a:pt x="6580" y="26141"/>
                  </a:cubicBezTo>
                  <a:cubicBezTo>
                    <a:pt x="6513" y="26491"/>
                    <a:pt x="6290" y="26876"/>
                    <a:pt x="6127" y="27264"/>
                  </a:cubicBezTo>
                  <a:cubicBezTo>
                    <a:pt x="6097" y="27007"/>
                    <a:pt x="6069" y="26750"/>
                    <a:pt x="6040" y="26494"/>
                  </a:cubicBezTo>
                  <a:cubicBezTo>
                    <a:pt x="5953" y="25723"/>
                    <a:pt x="5866" y="24952"/>
                    <a:pt x="5777" y="24182"/>
                  </a:cubicBezTo>
                  <a:cubicBezTo>
                    <a:pt x="5581" y="22468"/>
                    <a:pt x="5605" y="20674"/>
                    <a:pt x="5594" y="18950"/>
                  </a:cubicBezTo>
                  <a:cubicBezTo>
                    <a:pt x="5589" y="18397"/>
                    <a:pt x="5568" y="17844"/>
                    <a:pt x="5573" y="17291"/>
                  </a:cubicBezTo>
                  <a:cubicBezTo>
                    <a:pt x="5577" y="16798"/>
                    <a:pt x="5637" y="16312"/>
                    <a:pt x="5604" y="15824"/>
                  </a:cubicBezTo>
                  <a:cubicBezTo>
                    <a:pt x="5560" y="15192"/>
                    <a:pt x="5561" y="14559"/>
                    <a:pt x="5567" y="13928"/>
                  </a:cubicBezTo>
                  <a:cubicBezTo>
                    <a:pt x="5572" y="13596"/>
                    <a:pt x="5604" y="13262"/>
                    <a:pt x="5627" y="12928"/>
                  </a:cubicBezTo>
                  <a:cubicBezTo>
                    <a:pt x="5733" y="12630"/>
                    <a:pt x="5866" y="12342"/>
                    <a:pt x="6007" y="12066"/>
                  </a:cubicBezTo>
                  <a:cubicBezTo>
                    <a:pt x="6218" y="11653"/>
                    <a:pt x="6510" y="11277"/>
                    <a:pt x="6824" y="10921"/>
                  </a:cubicBezTo>
                  <a:cubicBezTo>
                    <a:pt x="7275" y="10814"/>
                    <a:pt x="7739" y="10664"/>
                    <a:pt x="8175" y="10506"/>
                  </a:cubicBezTo>
                  <a:cubicBezTo>
                    <a:pt x="8691" y="10319"/>
                    <a:pt x="9196" y="9762"/>
                    <a:pt x="9743" y="9762"/>
                  </a:cubicBezTo>
                  <a:cubicBezTo>
                    <a:pt x="9787" y="9762"/>
                    <a:pt x="9831" y="9765"/>
                    <a:pt x="9875" y="9773"/>
                  </a:cubicBezTo>
                  <a:cubicBezTo>
                    <a:pt x="9876" y="9773"/>
                    <a:pt x="9876" y="9773"/>
                    <a:pt x="9876" y="9773"/>
                  </a:cubicBezTo>
                  <a:cubicBezTo>
                    <a:pt x="9884" y="9773"/>
                    <a:pt x="9888" y="9759"/>
                    <a:pt x="9880" y="9755"/>
                  </a:cubicBezTo>
                  <a:cubicBezTo>
                    <a:pt x="9780" y="9720"/>
                    <a:pt x="9683" y="9705"/>
                    <a:pt x="9588" y="9705"/>
                  </a:cubicBezTo>
                  <a:cubicBezTo>
                    <a:pt x="9180" y="9705"/>
                    <a:pt x="8810" y="9984"/>
                    <a:pt x="8403" y="10118"/>
                  </a:cubicBezTo>
                  <a:cubicBezTo>
                    <a:pt x="8094" y="10220"/>
                    <a:pt x="7743" y="10241"/>
                    <a:pt x="7407" y="10302"/>
                  </a:cubicBezTo>
                  <a:cubicBezTo>
                    <a:pt x="7521" y="10183"/>
                    <a:pt x="7634" y="10067"/>
                    <a:pt x="7746" y="9951"/>
                  </a:cubicBezTo>
                  <a:cubicBezTo>
                    <a:pt x="8064" y="9617"/>
                    <a:pt x="8420" y="9289"/>
                    <a:pt x="8730" y="8926"/>
                  </a:cubicBezTo>
                  <a:cubicBezTo>
                    <a:pt x="8985" y="8709"/>
                    <a:pt x="9262" y="8521"/>
                    <a:pt x="9552" y="8355"/>
                  </a:cubicBezTo>
                  <a:cubicBezTo>
                    <a:pt x="9813" y="8205"/>
                    <a:pt x="10061" y="8070"/>
                    <a:pt x="10274" y="7854"/>
                  </a:cubicBezTo>
                  <a:cubicBezTo>
                    <a:pt x="10536" y="7589"/>
                    <a:pt x="10730" y="7296"/>
                    <a:pt x="11065" y="7113"/>
                  </a:cubicBezTo>
                  <a:cubicBezTo>
                    <a:pt x="11073" y="7109"/>
                    <a:pt x="11068" y="7098"/>
                    <a:pt x="11060" y="7098"/>
                  </a:cubicBezTo>
                  <a:cubicBezTo>
                    <a:pt x="11060" y="7098"/>
                    <a:pt x="11059" y="7098"/>
                    <a:pt x="11058" y="7098"/>
                  </a:cubicBezTo>
                  <a:cubicBezTo>
                    <a:pt x="10771" y="7155"/>
                    <a:pt x="10569" y="7281"/>
                    <a:pt x="10342" y="7462"/>
                  </a:cubicBezTo>
                  <a:cubicBezTo>
                    <a:pt x="9980" y="7748"/>
                    <a:pt x="9647" y="7950"/>
                    <a:pt x="9249" y="8173"/>
                  </a:cubicBezTo>
                  <a:cubicBezTo>
                    <a:pt x="9267" y="8136"/>
                    <a:pt x="9287" y="8096"/>
                    <a:pt x="9305" y="8058"/>
                  </a:cubicBezTo>
                  <a:cubicBezTo>
                    <a:pt x="9636" y="7331"/>
                    <a:pt x="9637" y="6450"/>
                    <a:pt x="9596" y="5651"/>
                  </a:cubicBezTo>
                  <a:cubicBezTo>
                    <a:pt x="9595" y="5634"/>
                    <a:pt x="9581" y="5624"/>
                    <a:pt x="9568" y="5624"/>
                  </a:cubicBezTo>
                  <a:cubicBezTo>
                    <a:pt x="9557" y="5624"/>
                    <a:pt x="9548" y="5630"/>
                    <a:pt x="9545" y="5643"/>
                  </a:cubicBezTo>
                  <a:cubicBezTo>
                    <a:pt x="9367" y="6620"/>
                    <a:pt x="9408" y="7507"/>
                    <a:pt x="8763" y="8301"/>
                  </a:cubicBezTo>
                  <a:cubicBezTo>
                    <a:pt x="8181" y="9018"/>
                    <a:pt x="7440" y="9650"/>
                    <a:pt x="6752" y="10252"/>
                  </a:cubicBezTo>
                  <a:cubicBezTo>
                    <a:pt x="6307" y="10643"/>
                    <a:pt x="5872" y="10985"/>
                    <a:pt x="5559" y="11459"/>
                  </a:cubicBezTo>
                  <a:cubicBezTo>
                    <a:pt x="5450" y="10791"/>
                    <a:pt x="5290" y="10133"/>
                    <a:pt x="5162" y="9468"/>
                  </a:cubicBezTo>
                  <a:cubicBezTo>
                    <a:pt x="5103" y="9168"/>
                    <a:pt x="5069" y="8866"/>
                    <a:pt x="5018" y="8566"/>
                  </a:cubicBezTo>
                  <a:cubicBezTo>
                    <a:pt x="4777" y="7180"/>
                    <a:pt x="5087" y="5811"/>
                    <a:pt x="5363" y="4480"/>
                  </a:cubicBezTo>
                  <a:cubicBezTo>
                    <a:pt x="5416" y="4226"/>
                    <a:pt x="5462" y="3973"/>
                    <a:pt x="5505" y="3719"/>
                  </a:cubicBezTo>
                  <a:cubicBezTo>
                    <a:pt x="5598" y="3535"/>
                    <a:pt x="5688" y="3349"/>
                    <a:pt x="5826" y="3191"/>
                  </a:cubicBezTo>
                  <a:cubicBezTo>
                    <a:pt x="6093" y="2883"/>
                    <a:pt x="6436" y="2790"/>
                    <a:pt x="6757" y="2568"/>
                  </a:cubicBezTo>
                  <a:cubicBezTo>
                    <a:pt x="7234" y="2238"/>
                    <a:pt x="7362" y="1639"/>
                    <a:pt x="7475" y="1083"/>
                  </a:cubicBezTo>
                  <a:cubicBezTo>
                    <a:pt x="7480" y="1060"/>
                    <a:pt x="7463" y="1046"/>
                    <a:pt x="7446" y="1046"/>
                  </a:cubicBezTo>
                  <a:cubicBezTo>
                    <a:pt x="7434" y="1046"/>
                    <a:pt x="7422" y="1052"/>
                    <a:pt x="7417" y="1067"/>
                  </a:cubicBezTo>
                  <a:cubicBezTo>
                    <a:pt x="7276" y="1464"/>
                    <a:pt x="7121" y="1880"/>
                    <a:pt x="6835" y="2189"/>
                  </a:cubicBezTo>
                  <a:cubicBezTo>
                    <a:pt x="6572" y="2473"/>
                    <a:pt x="6204" y="2551"/>
                    <a:pt x="5912" y="2791"/>
                  </a:cubicBezTo>
                  <a:cubicBezTo>
                    <a:pt x="5808" y="2877"/>
                    <a:pt x="5703" y="2981"/>
                    <a:pt x="5606" y="3099"/>
                  </a:cubicBezTo>
                  <a:cubicBezTo>
                    <a:pt x="5625" y="2981"/>
                    <a:pt x="5643" y="2863"/>
                    <a:pt x="5661" y="2746"/>
                  </a:cubicBezTo>
                  <a:cubicBezTo>
                    <a:pt x="5743" y="2216"/>
                    <a:pt x="5627" y="1654"/>
                    <a:pt x="5526" y="1121"/>
                  </a:cubicBezTo>
                  <a:cubicBezTo>
                    <a:pt x="5514" y="1064"/>
                    <a:pt x="5485" y="992"/>
                    <a:pt x="5431" y="992"/>
                  </a:cubicBezTo>
                  <a:cubicBezTo>
                    <a:pt x="5429" y="992"/>
                    <a:pt x="5426" y="992"/>
                    <a:pt x="5423" y="992"/>
                  </a:cubicBezTo>
                  <a:cubicBezTo>
                    <a:pt x="5366" y="1000"/>
                    <a:pt x="5360" y="1081"/>
                    <a:pt x="5366" y="1142"/>
                  </a:cubicBezTo>
                  <a:cubicBezTo>
                    <a:pt x="5384" y="1313"/>
                    <a:pt x="5393" y="1482"/>
                    <a:pt x="5394" y="1648"/>
                  </a:cubicBezTo>
                  <a:cubicBezTo>
                    <a:pt x="5325" y="1584"/>
                    <a:pt x="5251" y="1522"/>
                    <a:pt x="5181" y="1464"/>
                  </a:cubicBezTo>
                  <a:cubicBezTo>
                    <a:pt x="4946" y="1268"/>
                    <a:pt x="4757" y="1057"/>
                    <a:pt x="4591" y="794"/>
                  </a:cubicBezTo>
                  <a:cubicBezTo>
                    <a:pt x="4433" y="543"/>
                    <a:pt x="4120" y="299"/>
                    <a:pt x="4092" y="6"/>
                  </a:cubicBezTo>
                  <a:cubicBezTo>
                    <a:pt x="4091" y="2"/>
                    <a:pt x="4088" y="0"/>
                    <a:pt x="40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9"/>
          <p:cNvGrpSpPr/>
          <p:nvPr/>
        </p:nvGrpSpPr>
        <p:grpSpPr>
          <a:xfrm>
            <a:off x="269223" y="4480836"/>
            <a:ext cx="9118293" cy="699619"/>
            <a:chOff x="269223" y="4480836"/>
            <a:chExt cx="9118293" cy="699619"/>
          </a:xfrm>
        </p:grpSpPr>
        <p:sp>
          <p:nvSpPr>
            <p:cNvPr id="326" name="Google Shape;326;p9"/>
            <p:cNvSpPr/>
            <p:nvPr/>
          </p:nvSpPr>
          <p:spPr>
            <a:xfrm>
              <a:off x="3074709" y="4837924"/>
              <a:ext cx="216588" cy="135040"/>
            </a:xfrm>
            <a:custGeom>
              <a:rect b="b" l="l" r="r" t="t"/>
              <a:pathLst>
                <a:path extrusionOk="0" h="1752" w="2810">
                  <a:moveTo>
                    <a:pt x="1617" y="1"/>
                  </a:moveTo>
                  <a:cubicBezTo>
                    <a:pt x="1584" y="1"/>
                    <a:pt x="1551" y="6"/>
                    <a:pt x="1519" y="17"/>
                  </a:cubicBezTo>
                  <a:cubicBezTo>
                    <a:pt x="1373" y="68"/>
                    <a:pt x="1275" y="225"/>
                    <a:pt x="1123" y="251"/>
                  </a:cubicBezTo>
                  <a:cubicBezTo>
                    <a:pt x="1106" y="254"/>
                    <a:pt x="1090" y="255"/>
                    <a:pt x="1073" y="255"/>
                  </a:cubicBezTo>
                  <a:cubicBezTo>
                    <a:pt x="987" y="255"/>
                    <a:pt x="900" y="225"/>
                    <a:pt x="817" y="225"/>
                  </a:cubicBezTo>
                  <a:cubicBezTo>
                    <a:pt x="784" y="225"/>
                    <a:pt x="752" y="230"/>
                    <a:pt x="721" y="244"/>
                  </a:cubicBezTo>
                  <a:cubicBezTo>
                    <a:pt x="527" y="326"/>
                    <a:pt x="568" y="646"/>
                    <a:pt x="393" y="764"/>
                  </a:cubicBezTo>
                  <a:cubicBezTo>
                    <a:pt x="265" y="852"/>
                    <a:pt x="159" y="880"/>
                    <a:pt x="86" y="1031"/>
                  </a:cubicBezTo>
                  <a:cubicBezTo>
                    <a:pt x="25" y="1160"/>
                    <a:pt x="1" y="1330"/>
                    <a:pt x="108" y="1442"/>
                  </a:cubicBezTo>
                  <a:cubicBezTo>
                    <a:pt x="273" y="1613"/>
                    <a:pt x="564" y="1482"/>
                    <a:pt x="774" y="1586"/>
                  </a:cubicBezTo>
                  <a:cubicBezTo>
                    <a:pt x="836" y="1618"/>
                    <a:pt x="888" y="1670"/>
                    <a:pt x="951" y="1702"/>
                  </a:cubicBezTo>
                  <a:cubicBezTo>
                    <a:pt x="1039" y="1747"/>
                    <a:pt x="1139" y="1750"/>
                    <a:pt x="1234" y="1751"/>
                  </a:cubicBezTo>
                  <a:cubicBezTo>
                    <a:pt x="1252" y="1751"/>
                    <a:pt x="1270" y="1751"/>
                    <a:pt x="1287" y="1751"/>
                  </a:cubicBezTo>
                  <a:cubicBezTo>
                    <a:pt x="1447" y="1751"/>
                    <a:pt x="1607" y="1747"/>
                    <a:pt x="1765" y="1738"/>
                  </a:cubicBezTo>
                  <a:cubicBezTo>
                    <a:pt x="1815" y="1735"/>
                    <a:pt x="1867" y="1731"/>
                    <a:pt x="1909" y="1708"/>
                  </a:cubicBezTo>
                  <a:cubicBezTo>
                    <a:pt x="1951" y="1687"/>
                    <a:pt x="1982" y="1650"/>
                    <a:pt x="2022" y="1625"/>
                  </a:cubicBezTo>
                  <a:cubicBezTo>
                    <a:pt x="2117" y="1564"/>
                    <a:pt x="2243" y="1582"/>
                    <a:pt x="2356" y="1570"/>
                  </a:cubicBezTo>
                  <a:cubicBezTo>
                    <a:pt x="2543" y="1550"/>
                    <a:pt x="2810" y="1416"/>
                    <a:pt x="2804" y="1197"/>
                  </a:cubicBezTo>
                  <a:lnTo>
                    <a:pt x="2806" y="1197"/>
                  </a:lnTo>
                  <a:cubicBezTo>
                    <a:pt x="2795" y="793"/>
                    <a:pt x="2336" y="797"/>
                    <a:pt x="2144" y="533"/>
                  </a:cubicBezTo>
                  <a:cubicBezTo>
                    <a:pt x="2085" y="453"/>
                    <a:pt x="2057" y="355"/>
                    <a:pt x="2009" y="267"/>
                  </a:cubicBezTo>
                  <a:cubicBezTo>
                    <a:pt x="1931" y="121"/>
                    <a:pt x="1775" y="1"/>
                    <a:pt x="1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9"/>
            <p:cNvSpPr/>
            <p:nvPr/>
          </p:nvSpPr>
          <p:spPr>
            <a:xfrm>
              <a:off x="3335364" y="4696110"/>
              <a:ext cx="58964" cy="40928"/>
            </a:xfrm>
            <a:custGeom>
              <a:rect b="b" l="l" r="r" t="t"/>
              <a:pathLst>
                <a:path extrusionOk="0" h="531" w="765">
                  <a:moveTo>
                    <a:pt x="470" y="1"/>
                  </a:moveTo>
                  <a:cubicBezTo>
                    <a:pt x="434" y="1"/>
                    <a:pt x="397" y="14"/>
                    <a:pt x="356" y="41"/>
                  </a:cubicBezTo>
                  <a:cubicBezTo>
                    <a:pt x="277" y="92"/>
                    <a:pt x="232" y="97"/>
                    <a:pt x="140" y="107"/>
                  </a:cubicBezTo>
                  <a:cubicBezTo>
                    <a:pt x="65" y="116"/>
                    <a:pt x="4" y="158"/>
                    <a:pt x="2" y="241"/>
                  </a:cubicBezTo>
                  <a:cubicBezTo>
                    <a:pt x="1" y="338"/>
                    <a:pt x="104" y="361"/>
                    <a:pt x="125" y="443"/>
                  </a:cubicBezTo>
                  <a:cubicBezTo>
                    <a:pt x="128" y="456"/>
                    <a:pt x="128" y="469"/>
                    <a:pt x="134" y="481"/>
                  </a:cubicBezTo>
                  <a:cubicBezTo>
                    <a:pt x="150" y="524"/>
                    <a:pt x="206" y="531"/>
                    <a:pt x="251" y="531"/>
                  </a:cubicBezTo>
                  <a:cubicBezTo>
                    <a:pt x="293" y="531"/>
                    <a:pt x="335" y="531"/>
                    <a:pt x="377" y="530"/>
                  </a:cubicBezTo>
                  <a:cubicBezTo>
                    <a:pt x="459" y="528"/>
                    <a:pt x="553" y="519"/>
                    <a:pt x="604" y="454"/>
                  </a:cubicBezTo>
                  <a:cubicBezTo>
                    <a:pt x="624" y="427"/>
                    <a:pt x="637" y="393"/>
                    <a:pt x="667" y="380"/>
                  </a:cubicBezTo>
                  <a:cubicBezTo>
                    <a:pt x="686" y="371"/>
                    <a:pt x="708" y="372"/>
                    <a:pt x="726" y="363"/>
                  </a:cubicBezTo>
                  <a:cubicBezTo>
                    <a:pt x="753" y="350"/>
                    <a:pt x="765" y="316"/>
                    <a:pt x="761" y="287"/>
                  </a:cubicBezTo>
                  <a:cubicBezTo>
                    <a:pt x="757" y="257"/>
                    <a:pt x="741" y="230"/>
                    <a:pt x="723" y="205"/>
                  </a:cubicBezTo>
                  <a:cubicBezTo>
                    <a:pt x="689" y="156"/>
                    <a:pt x="649" y="111"/>
                    <a:pt x="605" y="69"/>
                  </a:cubicBezTo>
                  <a:cubicBezTo>
                    <a:pt x="558" y="24"/>
                    <a:pt x="515" y="1"/>
                    <a:pt x="4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9"/>
            <p:cNvSpPr/>
            <p:nvPr/>
          </p:nvSpPr>
          <p:spPr>
            <a:xfrm>
              <a:off x="4136476" y="4888904"/>
              <a:ext cx="41776" cy="33066"/>
            </a:xfrm>
            <a:custGeom>
              <a:rect b="b" l="l" r="r" t="t"/>
              <a:pathLst>
                <a:path extrusionOk="0" h="429" w="542">
                  <a:moveTo>
                    <a:pt x="369" y="0"/>
                  </a:moveTo>
                  <a:cubicBezTo>
                    <a:pt x="316" y="0"/>
                    <a:pt x="265" y="16"/>
                    <a:pt x="229" y="53"/>
                  </a:cubicBezTo>
                  <a:cubicBezTo>
                    <a:pt x="216" y="66"/>
                    <a:pt x="205" y="82"/>
                    <a:pt x="189" y="93"/>
                  </a:cubicBezTo>
                  <a:cubicBezTo>
                    <a:pt x="146" y="125"/>
                    <a:pt x="81" y="112"/>
                    <a:pt x="41" y="148"/>
                  </a:cubicBezTo>
                  <a:cubicBezTo>
                    <a:pt x="0" y="184"/>
                    <a:pt x="7" y="249"/>
                    <a:pt x="31" y="296"/>
                  </a:cubicBezTo>
                  <a:cubicBezTo>
                    <a:pt x="68" y="368"/>
                    <a:pt x="128" y="429"/>
                    <a:pt x="208" y="429"/>
                  </a:cubicBezTo>
                  <a:cubicBezTo>
                    <a:pt x="218" y="429"/>
                    <a:pt x="229" y="428"/>
                    <a:pt x="240" y="426"/>
                  </a:cubicBezTo>
                  <a:cubicBezTo>
                    <a:pt x="287" y="417"/>
                    <a:pt x="329" y="393"/>
                    <a:pt x="371" y="371"/>
                  </a:cubicBezTo>
                  <a:lnTo>
                    <a:pt x="461" y="320"/>
                  </a:lnTo>
                  <a:cubicBezTo>
                    <a:pt x="474" y="313"/>
                    <a:pt x="488" y="305"/>
                    <a:pt x="499" y="295"/>
                  </a:cubicBezTo>
                  <a:cubicBezTo>
                    <a:pt x="530" y="266"/>
                    <a:pt x="541" y="221"/>
                    <a:pt x="538" y="180"/>
                  </a:cubicBezTo>
                  <a:cubicBezTo>
                    <a:pt x="535" y="138"/>
                    <a:pt x="518" y="98"/>
                    <a:pt x="503" y="60"/>
                  </a:cubicBezTo>
                  <a:cubicBezTo>
                    <a:pt x="498" y="49"/>
                    <a:pt x="494" y="38"/>
                    <a:pt x="485" y="29"/>
                  </a:cubicBezTo>
                  <a:cubicBezTo>
                    <a:pt x="477" y="22"/>
                    <a:pt x="466" y="18"/>
                    <a:pt x="457" y="15"/>
                  </a:cubicBezTo>
                  <a:cubicBezTo>
                    <a:pt x="429" y="5"/>
                    <a:pt x="398" y="0"/>
                    <a:pt x="3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9"/>
            <p:cNvSpPr/>
            <p:nvPr/>
          </p:nvSpPr>
          <p:spPr>
            <a:xfrm>
              <a:off x="3781546" y="4998044"/>
              <a:ext cx="35918" cy="27363"/>
            </a:xfrm>
            <a:custGeom>
              <a:rect b="b" l="l" r="r" t="t"/>
              <a:pathLst>
                <a:path extrusionOk="0" h="355" w="466">
                  <a:moveTo>
                    <a:pt x="344" y="0"/>
                  </a:moveTo>
                  <a:cubicBezTo>
                    <a:pt x="299" y="0"/>
                    <a:pt x="259" y="32"/>
                    <a:pt x="213" y="40"/>
                  </a:cubicBezTo>
                  <a:cubicBezTo>
                    <a:pt x="205" y="41"/>
                    <a:pt x="196" y="41"/>
                    <a:pt x="187" y="41"/>
                  </a:cubicBezTo>
                  <a:cubicBezTo>
                    <a:pt x="171" y="41"/>
                    <a:pt x="155" y="40"/>
                    <a:pt x="139" y="40"/>
                  </a:cubicBezTo>
                  <a:cubicBezTo>
                    <a:pt x="125" y="40"/>
                    <a:pt x="111" y="41"/>
                    <a:pt x="98" y="45"/>
                  </a:cubicBezTo>
                  <a:cubicBezTo>
                    <a:pt x="54" y="58"/>
                    <a:pt x="25" y="102"/>
                    <a:pt x="18" y="147"/>
                  </a:cubicBezTo>
                  <a:cubicBezTo>
                    <a:pt x="0" y="262"/>
                    <a:pt x="113" y="354"/>
                    <a:pt x="220" y="354"/>
                  </a:cubicBezTo>
                  <a:cubicBezTo>
                    <a:pt x="263" y="354"/>
                    <a:pt x="305" y="339"/>
                    <a:pt x="337" y="305"/>
                  </a:cubicBezTo>
                  <a:cubicBezTo>
                    <a:pt x="365" y="275"/>
                    <a:pt x="383" y="234"/>
                    <a:pt x="420" y="219"/>
                  </a:cubicBezTo>
                  <a:cubicBezTo>
                    <a:pt x="429" y="216"/>
                    <a:pt x="439" y="213"/>
                    <a:pt x="446" y="208"/>
                  </a:cubicBezTo>
                  <a:cubicBezTo>
                    <a:pt x="456" y="199"/>
                    <a:pt x="458" y="185"/>
                    <a:pt x="461" y="173"/>
                  </a:cubicBezTo>
                  <a:cubicBezTo>
                    <a:pt x="465" y="134"/>
                    <a:pt x="460" y="94"/>
                    <a:pt x="441" y="59"/>
                  </a:cubicBezTo>
                  <a:cubicBezTo>
                    <a:pt x="421" y="26"/>
                    <a:pt x="385" y="1"/>
                    <a:pt x="346"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9"/>
            <p:cNvSpPr/>
            <p:nvPr/>
          </p:nvSpPr>
          <p:spPr>
            <a:xfrm>
              <a:off x="2558557" y="4797407"/>
              <a:ext cx="35918" cy="27285"/>
            </a:xfrm>
            <a:custGeom>
              <a:rect b="b" l="l" r="r" t="t"/>
              <a:pathLst>
                <a:path extrusionOk="0" h="354" w="466">
                  <a:moveTo>
                    <a:pt x="345" y="1"/>
                  </a:moveTo>
                  <a:cubicBezTo>
                    <a:pt x="300" y="1"/>
                    <a:pt x="258" y="33"/>
                    <a:pt x="214" y="39"/>
                  </a:cubicBezTo>
                  <a:cubicBezTo>
                    <a:pt x="205" y="41"/>
                    <a:pt x="195" y="41"/>
                    <a:pt x="186" y="41"/>
                  </a:cubicBezTo>
                  <a:cubicBezTo>
                    <a:pt x="170" y="41"/>
                    <a:pt x="154" y="40"/>
                    <a:pt x="138" y="40"/>
                  </a:cubicBezTo>
                  <a:cubicBezTo>
                    <a:pt x="124" y="40"/>
                    <a:pt x="111" y="41"/>
                    <a:pt x="99" y="45"/>
                  </a:cubicBezTo>
                  <a:cubicBezTo>
                    <a:pt x="55" y="59"/>
                    <a:pt x="25" y="103"/>
                    <a:pt x="18" y="148"/>
                  </a:cubicBezTo>
                  <a:cubicBezTo>
                    <a:pt x="0" y="262"/>
                    <a:pt x="113" y="354"/>
                    <a:pt x="220" y="354"/>
                  </a:cubicBezTo>
                  <a:cubicBezTo>
                    <a:pt x="264" y="354"/>
                    <a:pt x="306" y="339"/>
                    <a:pt x="338" y="304"/>
                  </a:cubicBezTo>
                  <a:cubicBezTo>
                    <a:pt x="365" y="276"/>
                    <a:pt x="383" y="234"/>
                    <a:pt x="421" y="220"/>
                  </a:cubicBezTo>
                  <a:cubicBezTo>
                    <a:pt x="430" y="216"/>
                    <a:pt x="439" y="214"/>
                    <a:pt x="447" y="207"/>
                  </a:cubicBezTo>
                  <a:cubicBezTo>
                    <a:pt x="457" y="200"/>
                    <a:pt x="459" y="185"/>
                    <a:pt x="461" y="172"/>
                  </a:cubicBezTo>
                  <a:cubicBezTo>
                    <a:pt x="466" y="134"/>
                    <a:pt x="460" y="93"/>
                    <a:pt x="442" y="60"/>
                  </a:cubicBezTo>
                  <a:cubicBezTo>
                    <a:pt x="422" y="26"/>
                    <a:pt x="386" y="1"/>
                    <a:pt x="347" y="1"/>
                  </a:cubicBezTo>
                  <a:cubicBezTo>
                    <a:pt x="346" y="1"/>
                    <a:pt x="346" y="1"/>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9"/>
            <p:cNvSpPr/>
            <p:nvPr/>
          </p:nvSpPr>
          <p:spPr>
            <a:xfrm>
              <a:off x="1404958" y="5065837"/>
              <a:ext cx="58964" cy="40774"/>
            </a:xfrm>
            <a:custGeom>
              <a:rect b="b" l="l" r="r" t="t"/>
              <a:pathLst>
                <a:path extrusionOk="0" h="529" w="765">
                  <a:moveTo>
                    <a:pt x="389" y="0"/>
                  </a:moveTo>
                  <a:cubicBezTo>
                    <a:pt x="306" y="2"/>
                    <a:pt x="212" y="11"/>
                    <a:pt x="161" y="77"/>
                  </a:cubicBezTo>
                  <a:cubicBezTo>
                    <a:pt x="141" y="102"/>
                    <a:pt x="128" y="138"/>
                    <a:pt x="99" y="151"/>
                  </a:cubicBezTo>
                  <a:cubicBezTo>
                    <a:pt x="80" y="160"/>
                    <a:pt x="58" y="157"/>
                    <a:pt x="39" y="166"/>
                  </a:cubicBezTo>
                  <a:cubicBezTo>
                    <a:pt x="13" y="180"/>
                    <a:pt x="1" y="213"/>
                    <a:pt x="4" y="244"/>
                  </a:cubicBezTo>
                  <a:cubicBezTo>
                    <a:pt x="8" y="274"/>
                    <a:pt x="25" y="300"/>
                    <a:pt x="42" y="325"/>
                  </a:cubicBezTo>
                  <a:cubicBezTo>
                    <a:pt x="77" y="374"/>
                    <a:pt x="116" y="420"/>
                    <a:pt x="159" y="462"/>
                  </a:cubicBezTo>
                  <a:cubicBezTo>
                    <a:pt x="206" y="507"/>
                    <a:pt x="250" y="529"/>
                    <a:pt x="295" y="529"/>
                  </a:cubicBezTo>
                  <a:cubicBezTo>
                    <a:pt x="331" y="529"/>
                    <a:pt x="368" y="516"/>
                    <a:pt x="409" y="489"/>
                  </a:cubicBezTo>
                  <a:cubicBezTo>
                    <a:pt x="489" y="438"/>
                    <a:pt x="533" y="433"/>
                    <a:pt x="625" y="422"/>
                  </a:cubicBezTo>
                  <a:cubicBezTo>
                    <a:pt x="700" y="415"/>
                    <a:pt x="762" y="373"/>
                    <a:pt x="763" y="288"/>
                  </a:cubicBezTo>
                  <a:cubicBezTo>
                    <a:pt x="765" y="191"/>
                    <a:pt x="662" y="169"/>
                    <a:pt x="640" y="87"/>
                  </a:cubicBezTo>
                  <a:cubicBezTo>
                    <a:pt x="636" y="75"/>
                    <a:pt x="636" y="61"/>
                    <a:pt x="632" y="49"/>
                  </a:cubicBezTo>
                  <a:cubicBezTo>
                    <a:pt x="615" y="7"/>
                    <a:pt x="559" y="0"/>
                    <a:pt x="5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9"/>
            <p:cNvSpPr/>
            <p:nvPr/>
          </p:nvSpPr>
          <p:spPr>
            <a:xfrm>
              <a:off x="584784" y="5143503"/>
              <a:ext cx="41776" cy="33066"/>
            </a:xfrm>
            <a:custGeom>
              <a:rect b="b" l="l" r="r" t="t"/>
              <a:pathLst>
                <a:path extrusionOk="0" h="429" w="542">
                  <a:moveTo>
                    <a:pt x="336" y="0"/>
                  </a:moveTo>
                  <a:cubicBezTo>
                    <a:pt x="325" y="0"/>
                    <a:pt x="314" y="2"/>
                    <a:pt x="303" y="4"/>
                  </a:cubicBezTo>
                  <a:cubicBezTo>
                    <a:pt x="255" y="13"/>
                    <a:pt x="213" y="36"/>
                    <a:pt x="172" y="59"/>
                  </a:cubicBezTo>
                  <a:lnTo>
                    <a:pt x="82" y="108"/>
                  </a:lnTo>
                  <a:cubicBezTo>
                    <a:pt x="68" y="116"/>
                    <a:pt x="54" y="124"/>
                    <a:pt x="43" y="135"/>
                  </a:cubicBezTo>
                  <a:cubicBezTo>
                    <a:pt x="11" y="162"/>
                    <a:pt x="0" y="207"/>
                    <a:pt x="3" y="249"/>
                  </a:cubicBezTo>
                  <a:cubicBezTo>
                    <a:pt x="8" y="291"/>
                    <a:pt x="23" y="330"/>
                    <a:pt x="40" y="370"/>
                  </a:cubicBezTo>
                  <a:cubicBezTo>
                    <a:pt x="44" y="381"/>
                    <a:pt x="49" y="392"/>
                    <a:pt x="57" y="400"/>
                  </a:cubicBezTo>
                  <a:cubicBezTo>
                    <a:pt x="65" y="407"/>
                    <a:pt x="76" y="411"/>
                    <a:pt x="86" y="414"/>
                  </a:cubicBezTo>
                  <a:cubicBezTo>
                    <a:pt x="114" y="423"/>
                    <a:pt x="144" y="428"/>
                    <a:pt x="174" y="428"/>
                  </a:cubicBezTo>
                  <a:cubicBezTo>
                    <a:pt x="226" y="428"/>
                    <a:pt x="277" y="413"/>
                    <a:pt x="314" y="377"/>
                  </a:cubicBezTo>
                  <a:cubicBezTo>
                    <a:pt x="327" y="363"/>
                    <a:pt x="338" y="347"/>
                    <a:pt x="353" y="336"/>
                  </a:cubicBezTo>
                  <a:cubicBezTo>
                    <a:pt x="396" y="304"/>
                    <a:pt x="461" y="316"/>
                    <a:pt x="502" y="281"/>
                  </a:cubicBezTo>
                  <a:cubicBezTo>
                    <a:pt x="541" y="246"/>
                    <a:pt x="536" y="180"/>
                    <a:pt x="511" y="133"/>
                  </a:cubicBezTo>
                  <a:cubicBezTo>
                    <a:pt x="475" y="61"/>
                    <a:pt x="415" y="0"/>
                    <a:pt x="3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9"/>
            <p:cNvSpPr/>
            <p:nvPr/>
          </p:nvSpPr>
          <p:spPr>
            <a:xfrm>
              <a:off x="2382358" y="4954953"/>
              <a:ext cx="41776" cy="33143"/>
            </a:xfrm>
            <a:custGeom>
              <a:rect b="b" l="l" r="r" t="t"/>
              <a:pathLst>
                <a:path extrusionOk="0" h="430" w="542">
                  <a:moveTo>
                    <a:pt x="335" y="1"/>
                  </a:moveTo>
                  <a:cubicBezTo>
                    <a:pt x="325" y="1"/>
                    <a:pt x="314" y="2"/>
                    <a:pt x="302" y="4"/>
                  </a:cubicBezTo>
                  <a:cubicBezTo>
                    <a:pt x="256" y="13"/>
                    <a:pt x="214" y="36"/>
                    <a:pt x="172" y="59"/>
                  </a:cubicBezTo>
                  <a:lnTo>
                    <a:pt x="82" y="110"/>
                  </a:lnTo>
                  <a:cubicBezTo>
                    <a:pt x="69" y="116"/>
                    <a:pt x="55" y="124"/>
                    <a:pt x="44" y="135"/>
                  </a:cubicBezTo>
                  <a:cubicBezTo>
                    <a:pt x="12" y="162"/>
                    <a:pt x="1" y="209"/>
                    <a:pt x="4" y="250"/>
                  </a:cubicBezTo>
                  <a:cubicBezTo>
                    <a:pt x="9" y="292"/>
                    <a:pt x="24" y="332"/>
                    <a:pt x="40" y="370"/>
                  </a:cubicBezTo>
                  <a:cubicBezTo>
                    <a:pt x="45" y="381"/>
                    <a:pt x="49" y="392"/>
                    <a:pt x="58" y="400"/>
                  </a:cubicBezTo>
                  <a:cubicBezTo>
                    <a:pt x="66" y="408"/>
                    <a:pt x="77" y="412"/>
                    <a:pt x="87" y="415"/>
                  </a:cubicBezTo>
                  <a:cubicBezTo>
                    <a:pt x="115" y="424"/>
                    <a:pt x="145" y="429"/>
                    <a:pt x="175" y="429"/>
                  </a:cubicBezTo>
                  <a:cubicBezTo>
                    <a:pt x="227" y="429"/>
                    <a:pt x="278" y="414"/>
                    <a:pt x="314" y="377"/>
                  </a:cubicBezTo>
                  <a:cubicBezTo>
                    <a:pt x="327" y="364"/>
                    <a:pt x="338" y="348"/>
                    <a:pt x="354" y="336"/>
                  </a:cubicBezTo>
                  <a:cubicBezTo>
                    <a:pt x="397" y="304"/>
                    <a:pt x="462" y="316"/>
                    <a:pt x="502" y="281"/>
                  </a:cubicBezTo>
                  <a:cubicBezTo>
                    <a:pt x="542" y="246"/>
                    <a:pt x="536" y="181"/>
                    <a:pt x="512" y="133"/>
                  </a:cubicBezTo>
                  <a:cubicBezTo>
                    <a:pt x="475" y="62"/>
                    <a:pt x="415"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9"/>
            <p:cNvSpPr/>
            <p:nvPr/>
          </p:nvSpPr>
          <p:spPr>
            <a:xfrm>
              <a:off x="7859615" y="5139603"/>
              <a:ext cx="58964" cy="40851"/>
            </a:xfrm>
            <a:custGeom>
              <a:rect b="b" l="l" r="r" t="t"/>
              <a:pathLst>
                <a:path extrusionOk="0" h="530" w="765">
                  <a:moveTo>
                    <a:pt x="469" y="0"/>
                  </a:moveTo>
                  <a:cubicBezTo>
                    <a:pt x="434" y="0"/>
                    <a:pt x="397" y="14"/>
                    <a:pt x="356" y="40"/>
                  </a:cubicBezTo>
                  <a:cubicBezTo>
                    <a:pt x="276" y="92"/>
                    <a:pt x="232" y="96"/>
                    <a:pt x="140" y="107"/>
                  </a:cubicBezTo>
                  <a:cubicBezTo>
                    <a:pt x="65" y="115"/>
                    <a:pt x="3" y="157"/>
                    <a:pt x="2" y="241"/>
                  </a:cubicBezTo>
                  <a:cubicBezTo>
                    <a:pt x="0" y="338"/>
                    <a:pt x="103" y="360"/>
                    <a:pt x="124" y="442"/>
                  </a:cubicBezTo>
                  <a:cubicBezTo>
                    <a:pt x="129" y="455"/>
                    <a:pt x="129" y="469"/>
                    <a:pt x="133" y="481"/>
                  </a:cubicBezTo>
                  <a:cubicBezTo>
                    <a:pt x="150" y="523"/>
                    <a:pt x="206" y="529"/>
                    <a:pt x="252" y="529"/>
                  </a:cubicBezTo>
                  <a:lnTo>
                    <a:pt x="376" y="529"/>
                  </a:lnTo>
                  <a:cubicBezTo>
                    <a:pt x="459" y="527"/>
                    <a:pt x="553" y="518"/>
                    <a:pt x="604" y="452"/>
                  </a:cubicBezTo>
                  <a:cubicBezTo>
                    <a:pt x="623" y="427"/>
                    <a:pt x="637" y="392"/>
                    <a:pt x="667" y="379"/>
                  </a:cubicBezTo>
                  <a:cubicBezTo>
                    <a:pt x="685" y="371"/>
                    <a:pt x="707" y="372"/>
                    <a:pt x="726" y="363"/>
                  </a:cubicBezTo>
                  <a:cubicBezTo>
                    <a:pt x="753" y="350"/>
                    <a:pt x="764" y="316"/>
                    <a:pt x="761" y="286"/>
                  </a:cubicBezTo>
                  <a:cubicBezTo>
                    <a:pt x="757" y="255"/>
                    <a:pt x="740" y="229"/>
                    <a:pt x="724" y="205"/>
                  </a:cubicBezTo>
                  <a:cubicBezTo>
                    <a:pt x="688" y="155"/>
                    <a:pt x="649" y="109"/>
                    <a:pt x="606" y="67"/>
                  </a:cubicBezTo>
                  <a:lnTo>
                    <a:pt x="605" y="67"/>
                  </a:lnTo>
                  <a:cubicBezTo>
                    <a:pt x="558" y="23"/>
                    <a:pt x="515" y="0"/>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9"/>
            <p:cNvSpPr/>
            <p:nvPr/>
          </p:nvSpPr>
          <p:spPr>
            <a:xfrm>
              <a:off x="5944803" y="4888898"/>
              <a:ext cx="41776" cy="33066"/>
            </a:xfrm>
            <a:custGeom>
              <a:rect b="b" l="l" r="r" t="t"/>
              <a:pathLst>
                <a:path extrusionOk="0" h="429" w="542">
                  <a:moveTo>
                    <a:pt x="368" y="0"/>
                  </a:moveTo>
                  <a:cubicBezTo>
                    <a:pt x="316" y="0"/>
                    <a:pt x="265" y="15"/>
                    <a:pt x="228" y="52"/>
                  </a:cubicBezTo>
                  <a:cubicBezTo>
                    <a:pt x="215" y="65"/>
                    <a:pt x="204" y="81"/>
                    <a:pt x="189" y="92"/>
                  </a:cubicBezTo>
                  <a:cubicBezTo>
                    <a:pt x="146" y="124"/>
                    <a:pt x="81" y="112"/>
                    <a:pt x="40" y="147"/>
                  </a:cubicBezTo>
                  <a:cubicBezTo>
                    <a:pt x="1" y="183"/>
                    <a:pt x="6" y="249"/>
                    <a:pt x="30" y="296"/>
                  </a:cubicBezTo>
                  <a:lnTo>
                    <a:pt x="32" y="296"/>
                  </a:lnTo>
                  <a:cubicBezTo>
                    <a:pt x="68" y="368"/>
                    <a:pt x="128" y="429"/>
                    <a:pt x="208" y="429"/>
                  </a:cubicBezTo>
                  <a:cubicBezTo>
                    <a:pt x="219" y="429"/>
                    <a:pt x="229" y="428"/>
                    <a:pt x="240" y="426"/>
                  </a:cubicBezTo>
                  <a:cubicBezTo>
                    <a:pt x="287" y="416"/>
                    <a:pt x="328" y="393"/>
                    <a:pt x="370" y="370"/>
                  </a:cubicBezTo>
                  <a:lnTo>
                    <a:pt x="460" y="320"/>
                  </a:lnTo>
                  <a:cubicBezTo>
                    <a:pt x="474" y="312"/>
                    <a:pt x="488" y="305"/>
                    <a:pt x="500" y="294"/>
                  </a:cubicBezTo>
                  <a:cubicBezTo>
                    <a:pt x="531" y="266"/>
                    <a:pt x="542" y="221"/>
                    <a:pt x="538" y="179"/>
                  </a:cubicBezTo>
                  <a:cubicBezTo>
                    <a:pt x="534" y="138"/>
                    <a:pt x="519" y="98"/>
                    <a:pt x="502" y="58"/>
                  </a:cubicBezTo>
                  <a:cubicBezTo>
                    <a:pt x="498" y="47"/>
                    <a:pt x="493" y="36"/>
                    <a:pt x="485" y="29"/>
                  </a:cubicBezTo>
                  <a:cubicBezTo>
                    <a:pt x="477" y="21"/>
                    <a:pt x="466" y="18"/>
                    <a:pt x="456" y="14"/>
                  </a:cubicBezTo>
                  <a:cubicBezTo>
                    <a:pt x="428" y="5"/>
                    <a:pt x="398" y="0"/>
                    <a:pt x="3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9"/>
            <p:cNvSpPr/>
            <p:nvPr/>
          </p:nvSpPr>
          <p:spPr>
            <a:xfrm>
              <a:off x="6208485" y="4973683"/>
              <a:ext cx="35841" cy="27363"/>
            </a:xfrm>
            <a:custGeom>
              <a:rect b="b" l="l" r="r" t="t"/>
              <a:pathLst>
                <a:path extrusionOk="0" h="355" w="465">
                  <a:moveTo>
                    <a:pt x="346" y="1"/>
                  </a:moveTo>
                  <a:cubicBezTo>
                    <a:pt x="300" y="1"/>
                    <a:pt x="259" y="33"/>
                    <a:pt x="213" y="40"/>
                  </a:cubicBezTo>
                  <a:cubicBezTo>
                    <a:pt x="203" y="42"/>
                    <a:pt x="194" y="42"/>
                    <a:pt x="185" y="42"/>
                  </a:cubicBezTo>
                  <a:cubicBezTo>
                    <a:pt x="169" y="42"/>
                    <a:pt x="153" y="41"/>
                    <a:pt x="137" y="41"/>
                  </a:cubicBezTo>
                  <a:cubicBezTo>
                    <a:pt x="123" y="41"/>
                    <a:pt x="110" y="42"/>
                    <a:pt x="97" y="46"/>
                  </a:cubicBezTo>
                  <a:cubicBezTo>
                    <a:pt x="53" y="60"/>
                    <a:pt x="25" y="104"/>
                    <a:pt x="17" y="149"/>
                  </a:cubicBezTo>
                  <a:lnTo>
                    <a:pt x="18" y="149"/>
                  </a:lnTo>
                  <a:cubicBezTo>
                    <a:pt x="0" y="263"/>
                    <a:pt x="113" y="355"/>
                    <a:pt x="220" y="355"/>
                  </a:cubicBezTo>
                  <a:cubicBezTo>
                    <a:pt x="263" y="355"/>
                    <a:pt x="305" y="340"/>
                    <a:pt x="337" y="305"/>
                  </a:cubicBezTo>
                  <a:cubicBezTo>
                    <a:pt x="364" y="276"/>
                    <a:pt x="382" y="235"/>
                    <a:pt x="419" y="221"/>
                  </a:cubicBezTo>
                  <a:cubicBezTo>
                    <a:pt x="428" y="217"/>
                    <a:pt x="438" y="215"/>
                    <a:pt x="446" y="209"/>
                  </a:cubicBezTo>
                  <a:cubicBezTo>
                    <a:pt x="456" y="200"/>
                    <a:pt x="459" y="187"/>
                    <a:pt x="460" y="173"/>
                  </a:cubicBezTo>
                  <a:cubicBezTo>
                    <a:pt x="464" y="135"/>
                    <a:pt x="460" y="94"/>
                    <a:pt x="440" y="61"/>
                  </a:cubicBezTo>
                  <a:cubicBezTo>
                    <a:pt x="420" y="27"/>
                    <a:pt x="385" y="2"/>
                    <a:pt x="3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9"/>
            <p:cNvSpPr/>
            <p:nvPr/>
          </p:nvSpPr>
          <p:spPr>
            <a:xfrm>
              <a:off x="5230526" y="4957882"/>
              <a:ext cx="35841" cy="27285"/>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9"/>
            <p:cNvSpPr/>
            <p:nvPr/>
          </p:nvSpPr>
          <p:spPr>
            <a:xfrm>
              <a:off x="4685896" y="4912098"/>
              <a:ext cx="35918" cy="27363"/>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9"/>
            <p:cNvSpPr/>
            <p:nvPr/>
          </p:nvSpPr>
          <p:spPr>
            <a:xfrm>
              <a:off x="4509697" y="5069645"/>
              <a:ext cx="41853" cy="33143"/>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9"/>
            <p:cNvSpPr/>
            <p:nvPr/>
          </p:nvSpPr>
          <p:spPr>
            <a:xfrm>
              <a:off x="1205693" y="4839645"/>
              <a:ext cx="35918" cy="27363"/>
            </a:xfrm>
            <a:custGeom>
              <a:rect b="b" l="l" r="r" t="t"/>
              <a:pathLst>
                <a:path extrusionOk="0" h="355" w="466">
                  <a:moveTo>
                    <a:pt x="245" y="0"/>
                  </a:moveTo>
                  <a:cubicBezTo>
                    <a:pt x="202" y="0"/>
                    <a:pt x="160" y="15"/>
                    <a:pt x="127" y="50"/>
                  </a:cubicBezTo>
                  <a:cubicBezTo>
                    <a:pt x="101" y="79"/>
                    <a:pt x="82" y="120"/>
                    <a:pt x="45" y="136"/>
                  </a:cubicBezTo>
                  <a:cubicBezTo>
                    <a:pt x="36" y="139"/>
                    <a:pt x="26" y="141"/>
                    <a:pt x="18" y="148"/>
                  </a:cubicBezTo>
                  <a:cubicBezTo>
                    <a:pt x="9" y="155"/>
                    <a:pt x="6" y="170"/>
                    <a:pt x="4" y="182"/>
                  </a:cubicBezTo>
                  <a:cubicBezTo>
                    <a:pt x="1" y="220"/>
                    <a:pt x="5" y="261"/>
                    <a:pt x="25" y="295"/>
                  </a:cubicBezTo>
                  <a:cubicBezTo>
                    <a:pt x="44" y="328"/>
                    <a:pt x="80" y="353"/>
                    <a:pt x="119" y="354"/>
                  </a:cubicBezTo>
                  <a:cubicBezTo>
                    <a:pt x="119" y="354"/>
                    <a:pt x="120" y="354"/>
                    <a:pt x="121" y="354"/>
                  </a:cubicBezTo>
                  <a:cubicBezTo>
                    <a:pt x="166" y="354"/>
                    <a:pt x="207" y="322"/>
                    <a:pt x="253" y="316"/>
                  </a:cubicBezTo>
                  <a:cubicBezTo>
                    <a:pt x="262" y="314"/>
                    <a:pt x="271" y="314"/>
                    <a:pt x="281" y="314"/>
                  </a:cubicBezTo>
                  <a:cubicBezTo>
                    <a:pt x="295" y="314"/>
                    <a:pt x="310" y="315"/>
                    <a:pt x="325" y="315"/>
                  </a:cubicBezTo>
                  <a:cubicBezTo>
                    <a:pt x="339" y="315"/>
                    <a:pt x="353" y="314"/>
                    <a:pt x="367" y="309"/>
                  </a:cubicBezTo>
                  <a:cubicBezTo>
                    <a:pt x="411" y="296"/>
                    <a:pt x="441" y="252"/>
                    <a:pt x="447" y="207"/>
                  </a:cubicBezTo>
                  <a:cubicBezTo>
                    <a:pt x="465" y="92"/>
                    <a:pt x="352" y="0"/>
                    <a:pt x="2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9"/>
            <p:cNvSpPr/>
            <p:nvPr/>
          </p:nvSpPr>
          <p:spPr>
            <a:xfrm>
              <a:off x="269223" y="4645979"/>
              <a:ext cx="515263" cy="289349"/>
            </a:xfrm>
            <a:custGeom>
              <a:rect b="b" l="l" r="r" t="t"/>
              <a:pathLst>
                <a:path extrusionOk="0" h="3754" w="6685">
                  <a:moveTo>
                    <a:pt x="3175" y="0"/>
                  </a:moveTo>
                  <a:cubicBezTo>
                    <a:pt x="2945" y="0"/>
                    <a:pt x="2717" y="68"/>
                    <a:pt x="2523" y="191"/>
                  </a:cubicBezTo>
                  <a:cubicBezTo>
                    <a:pt x="2333" y="311"/>
                    <a:pt x="2181" y="474"/>
                    <a:pt x="1991" y="593"/>
                  </a:cubicBezTo>
                  <a:cubicBezTo>
                    <a:pt x="1521" y="886"/>
                    <a:pt x="781" y="1067"/>
                    <a:pt x="574" y="1655"/>
                  </a:cubicBezTo>
                  <a:cubicBezTo>
                    <a:pt x="525" y="1796"/>
                    <a:pt x="520" y="1950"/>
                    <a:pt x="466" y="2090"/>
                  </a:cubicBezTo>
                  <a:cubicBezTo>
                    <a:pt x="391" y="2280"/>
                    <a:pt x="199" y="2383"/>
                    <a:pt x="180" y="2598"/>
                  </a:cubicBezTo>
                  <a:cubicBezTo>
                    <a:pt x="166" y="2750"/>
                    <a:pt x="0" y="3142"/>
                    <a:pt x="137" y="3255"/>
                  </a:cubicBezTo>
                  <a:cubicBezTo>
                    <a:pt x="171" y="3284"/>
                    <a:pt x="216" y="3295"/>
                    <a:pt x="259" y="3304"/>
                  </a:cubicBezTo>
                  <a:cubicBezTo>
                    <a:pt x="468" y="3349"/>
                    <a:pt x="681" y="3374"/>
                    <a:pt x="894" y="3377"/>
                  </a:cubicBezTo>
                  <a:cubicBezTo>
                    <a:pt x="1015" y="3378"/>
                    <a:pt x="1138" y="3374"/>
                    <a:pt x="1257" y="3397"/>
                  </a:cubicBezTo>
                  <a:cubicBezTo>
                    <a:pt x="1560" y="3456"/>
                    <a:pt x="1808" y="3688"/>
                    <a:pt x="2112" y="3741"/>
                  </a:cubicBezTo>
                  <a:cubicBezTo>
                    <a:pt x="2162" y="3750"/>
                    <a:pt x="2212" y="3754"/>
                    <a:pt x="2262" y="3754"/>
                  </a:cubicBezTo>
                  <a:cubicBezTo>
                    <a:pt x="2539" y="3754"/>
                    <a:pt x="2817" y="3640"/>
                    <a:pt x="3096" y="3640"/>
                  </a:cubicBezTo>
                  <a:cubicBezTo>
                    <a:pt x="3126" y="3640"/>
                    <a:pt x="3157" y="3641"/>
                    <a:pt x="3187" y="3644"/>
                  </a:cubicBezTo>
                  <a:cubicBezTo>
                    <a:pt x="3283" y="3653"/>
                    <a:pt x="3377" y="3680"/>
                    <a:pt x="3473" y="3689"/>
                  </a:cubicBezTo>
                  <a:cubicBezTo>
                    <a:pt x="3508" y="3693"/>
                    <a:pt x="3543" y="3695"/>
                    <a:pt x="3578" y="3695"/>
                  </a:cubicBezTo>
                  <a:cubicBezTo>
                    <a:pt x="3786" y="3695"/>
                    <a:pt x="3991" y="3638"/>
                    <a:pt x="4197" y="3616"/>
                  </a:cubicBezTo>
                  <a:cubicBezTo>
                    <a:pt x="4234" y="3612"/>
                    <a:pt x="4270" y="3610"/>
                    <a:pt x="4304" y="3610"/>
                  </a:cubicBezTo>
                  <a:cubicBezTo>
                    <a:pt x="4395" y="3610"/>
                    <a:pt x="4480" y="3622"/>
                    <a:pt x="4573" y="3633"/>
                  </a:cubicBezTo>
                  <a:cubicBezTo>
                    <a:pt x="4615" y="3639"/>
                    <a:pt x="4655" y="3641"/>
                    <a:pt x="4695" y="3641"/>
                  </a:cubicBezTo>
                  <a:cubicBezTo>
                    <a:pt x="4783" y="3641"/>
                    <a:pt x="4869" y="3630"/>
                    <a:pt x="4963" y="3618"/>
                  </a:cubicBezTo>
                  <a:cubicBezTo>
                    <a:pt x="5511" y="3548"/>
                    <a:pt x="6061" y="3437"/>
                    <a:pt x="6559" y="3187"/>
                  </a:cubicBezTo>
                  <a:cubicBezTo>
                    <a:pt x="6684" y="2917"/>
                    <a:pt x="6561" y="2592"/>
                    <a:pt x="6379" y="2356"/>
                  </a:cubicBezTo>
                  <a:cubicBezTo>
                    <a:pt x="6160" y="2073"/>
                    <a:pt x="5924" y="1814"/>
                    <a:pt x="5740" y="1504"/>
                  </a:cubicBezTo>
                  <a:cubicBezTo>
                    <a:pt x="5686" y="1412"/>
                    <a:pt x="5638" y="1316"/>
                    <a:pt x="5568" y="1236"/>
                  </a:cubicBezTo>
                  <a:cubicBezTo>
                    <a:pt x="5549" y="1213"/>
                    <a:pt x="5527" y="1192"/>
                    <a:pt x="5502" y="1173"/>
                  </a:cubicBezTo>
                  <a:cubicBezTo>
                    <a:pt x="5296" y="1006"/>
                    <a:pt x="4978" y="1026"/>
                    <a:pt x="4731" y="968"/>
                  </a:cubicBezTo>
                  <a:cubicBezTo>
                    <a:pt x="4539" y="922"/>
                    <a:pt x="4306" y="944"/>
                    <a:pt x="4239" y="709"/>
                  </a:cubicBezTo>
                  <a:cubicBezTo>
                    <a:pt x="4224" y="655"/>
                    <a:pt x="4219" y="594"/>
                    <a:pt x="4182" y="553"/>
                  </a:cubicBezTo>
                  <a:cubicBezTo>
                    <a:pt x="4131" y="496"/>
                    <a:pt x="4047" y="498"/>
                    <a:pt x="3975" y="477"/>
                  </a:cubicBezTo>
                  <a:cubicBezTo>
                    <a:pt x="3764" y="415"/>
                    <a:pt x="3671" y="159"/>
                    <a:pt x="3476" y="58"/>
                  </a:cubicBezTo>
                  <a:cubicBezTo>
                    <a:pt x="3402" y="19"/>
                    <a:pt x="3319" y="6"/>
                    <a:pt x="3235" y="2"/>
                  </a:cubicBezTo>
                  <a:cubicBezTo>
                    <a:pt x="3215" y="1"/>
                    <a:pt x="3195" y="0"/>
                    <a:pt x="31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9"/>
            <p:cNvSpPr/>
            <p:nvPr/>
          </p:nvSpPr>
          <p:spPr>
            <a:xfrm>
              <a:off x="7783151" y="4933231"/>
              <a:ext cx="58964" cy="40851"/>
            </a:xfrm>
            <a:custGeom>
              <a:rect b="b" l="l" r="r" t="t"/>
              <a:pathLst>
                <a:path extrusionOk="0" h="530" w="765">
                  <a:moveTo>
                    <a:pt x="470" y="0"/>
                  </a:moveTo>
                  <a:cubicBezTo>
                    <a:pt x="435" y="0"/>
                    <a:pt x="398" y="14"/>
                    <a:pt x="357" y="40"/>
                  </a:cubicBezTo>
                  <a:cubicBezTo>
                    <a:pt x="277" y="92"/>
                    <a:pt x="233" y="96"/>
                    <a:pt x="140" y="107"/>
                  </a:cubicBezTo>
                  <a:cubicBezTo>
                    <a:pt x="65" y="115"/>
                    <a:pt x="4" y="156"/>
                    <a:pt x="3" y="241"/>
                  </a:cubicBezTo>
                  <a:cubicBezTo>
                    <a:pt x="1" y="338"/>
                    <a:pt x="104" y="360"/>
                    <a:pt x="125" y="442"/>
                  </a:cubicBezTo>
                  <a:cubicBezTo>
                    <a:pt x="128" y="454"/>
                    <a:pt x="129" y="469"/>
                    <a:pt x="134" y="481"/>
                  </a:cubicBezTo>
                  <a:cubicBezTo>
                    <a:pt x="150" y="523"/>
                    <a:pt x="206" y="529"/>
                    <a:pt x="251" y="529"/>
                  </a:cubicBezTo>
                  <a:lnTo>
                    <a:pt x="377" y="529"/>
                  </a:lnTo>
                  <a:cubicBezTo>
                    <a:pt x="459" y="527"/>
                    <a:pt x="554" y="518"/>
                    <a:pt x="604" y="452"/>
                  </a:cubicBezTo>
                  <a:cubicBezTo>
                    <a:pt x="624" y="427"/>
                    <a:pt x="637" y="392"/>
                    <a:pt x="667" y="379"/>
                  </a:cubicBezTo>
                  <a:cubicBezTo>
                    <a:pt x="686" y="370"/>
                    <a:pt x="708" y="372"/>
                    <a:pt x="726" y="363"/>
                  </a:cubicBezTo>
                  <a:cubicBezTo>
                    <a:pt x="753" y="350"/>
                    <a:pt x="765" y="316"/>
                    <a:pt x="761" y="285"/>
                  </a:cubicBezTo>
                  <a:cubicBezTo>
                    <a:pt x="757" y="255"/>
                    <a:pt x="741" y="229"/>
                    <a:pt x="723" y="205"/>
                  </a:cubicBezTo>
                  <a:cubicBezTo>
                    <a:pt x="689" y="155"/>
                    <a:pt x="649" y="109"/>
                    <a:pt x="606" y="67"/>
                  </a:cubicBezTo>
                  <a:lnTo>
                    <a:pt x="605" y="67"/>
                  </a:lnTo>
                  <a:cubicBezTo>
                    <a:pt x="558" y="23"/>
                    <a:pt x="515" y="0"/>
                    <a:pt x="4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9"/>
            <p:cNvSpPr/>
            <p:nvPr/>
          </p:nvSpPr>
          <p:spPr>
            <a:xfrm>
              <a:off x="8157715" y="4855636"/>
              <a:ext cx="41776" cy="33143"/>
            </a:xfrm>
            <a:custGeom>
              <a:rect b="b" l="l" r="r" t="t"/>
              <a:pathLst>
                <a:path extrusionOk="0" h="430" w="542">
                  <a:moveTo>
                    <a:pt x="367" y="1"/>
                  </a:moveTo>
                  <a:cubicBezTo>
                    <a:pt x="315" y="1"/>
                    <a:pt x="264" y="16"/>
                    <a:pt x="228" y="53"/>
                  </a:cubicBezTo>
                  <a:cubicBezTo>
                    <a:pt x="215" y="66"/>
                    <a:pt x="204" y="82"/>
                    <a:pt x="188" y="93"/>
                  </a:cubicBezTo>
                  <a:cubicBezTo>
                    <a:pt x="145" y="125"/>
                    <a:pt x="81" y="113"/>
                    <a:pt x="40" y="148"/>
                  </a:cubicBezTo>
                  <a:cubicBezTo>
                    <a:pt x="0" y="184"/>
                    <a:pt x="6" y="249"/>
                    <a:pt x="30" y="297"/>
                  </a:cubicBezTo>
                  <a:cubicBezTo>
                    <a:pt x="67" y="369"/>
                    <a:pt x="127" y="430"/>
                    <a:pt x="207" y="430"/>
                  </a:cubicBezTo>
                  <a:cubicBezTo>
                    <a:pt x="217" y="430"/>
                    <a:pt x="228" y="429"/>
                    <a:pt x="239" y="427"/>
                  </a:cubicBezTo>
                  <a:cubicBezTo>
                    <a:pt x="286" y="417"/>
                    <a:pt x="328" y="394"/>
                    <a:pt x="370" y="370"/>
                  </a:cubicBezTo>
                  <a:lnTo>
                    <a:pt x="460" y="321"/>
                  </a:lnTo>
                  <a:cubicBezTo>
                    <a:pt x="473" y="313"/>
                    <a:pt x="487" y="306"/>
                    <a:pt x="498" y="295"/>
                  </a:cubicBezTo>
                  <a:cubicBezTo>
                    <a:pt x="530" y="267"/>
                    <a:pt x="541" y="222"/>
                    <a:pt x="538" y="180"/>
                  </a:cubicBezTo>
                  <a:cubicBezTo>
                    <a:pt x="534" y="138"/>
                    <a:pt x="518" y="99"/>
                    <a:pt x="502" y="59"/>
                  </a:cubicBezTo>
                  <a:cubicBezTo>
                    <a:pt x="497" y="48"/>
                    <a:pt x="493" y="37"/>
                    <a:pt x="484" y="30"/>
                  </a:cubicBezTo>
                  <a:cubicBezTo>
                    <a:pt x="476" y="22"/>
                    <a:pt x="465" y="19"/>
                    <a:pt x="456" y="15"/>
                  </a:cubicBezTo>
                  <a:cubicBezTo>
                    <a:pt x="427" y="6"/>
                    <a:pt x="397" y="1"/>
                    <a:pt x="3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9"/>
            <p:cNvSpPr/>
            <p:nvPr/>
          </p:nvSpPr>
          <p:spPr>
            <a:xfrm>
              <a:off x="8386944" y="5047713"/>
              <a:ext cx="35841" cy="27363"/>
            </a:xfrm>
            <a:custGeom>
              <a:rect b="b" l="l" r="r" t="t"/>
              <a:pathLst>
                <a:path extrusionOk="0" h="355" w="465">
                  <a:moveTo>
                    <a:pt x="347" y="1"/>
                  </a:moveTo>
                  <a:cubicBezTo>
                    <a:pt x="300" y="1"/>
                    <a:pt x="259" y="32"/>
                    <a:pt x="213" y="40"/>
                  </a:cubicBezTo>
                  <a:cubicBezTo>
                    <a:pt x="204" y="42"/>
                    <a:pt x="194" y="42"/>
                    <a:pt x="185" y="42"/>
                  </a:cubicBezTo>
                  <a:cubicBezTo>
                    <a:pt x="169" y="42"/>
                    <a:pt x="153" y="41"/>
                    <a:pt x="137" y="41"/>
                  </a:cubicBezTo>
                  <a:cubicBezTo>
                    <a:pt x="124" y="41"/>
                    <a:pt x="110" y="42"/>
                    <a:pt x="97" y="46"/>
                  </a:cubicBezTo>
                  <a:cubicBezTo>
                    <a:pt x="54" y="59"/>
                    <a:pt x="25" y="103"/>
                    <a:pt x="18" y="149"/>
                  </a:cubicBezTo>
                  <a:lnTo>
                    <a:pt x="18" y="148"/>
                  </a:lnTo>
                  <a:lnTo>
                    <a:pt x="18" y="148"/>
                  </a:lnTo>
                  <a:cubicBezTo>
                    <a:pt x="0" y="263"/>
                    <a:pt x="113" y="355"/>
                    <a:pt x="220" y="355"/>
                  </a:cubicBezTo>
                  <a:cubicBezTo>
                    <a:pt x="263" y="355"/>
                    <a:pt x="305" y="340"/>
                    <a:pt x="337" y="305"/>
                  </a:cubicBezTo>
                  <a:cubicBezTo>
                    <a:pt x="364" y="275"/>
                    <a:pt x="382" y="235"/>
                    <a:pt x="419" y="220"/>
                  </a:cubicBezTo>
                  <a:cubicBezTo>
                    <a:pt x="428" y="216"/>
                    <a:pt x="438" y="214"/>
                    <a:pt x="446" y="208"/>
                  </a:cubicBezTo>
                  <a:cubicBezTo>
                    <a:pt x="456" y="200"/>
                    <a:pt x="459" y="186"/>
                    <a:pt x="460" y="173"/>
                  </a:cubicBezTo>
                  <a:cubicBezTo>
                    <a:pt x="465" y="135"/>
                    <a:pt x="460" y="94"/>
                    <a:pt x="440" y="61"/>
                  </a:cubicBezTo>
                  <a:cubicBezTo>
                    <a:pt x="421" y="27"/>
                    <a:pt x="385" y="2"/>
                    <a:pt x="3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9"/>
            <p:cNvSpPr/>
            <p:nvPr/>
          </p:nvSpPr>
          <p:spPr>
            <a:xfrm>
              <a:off x="6716420" y="4645987"/>
              <a:ext cx="515186" cy="289349"/>
            </a:xfrm>
            <a:custGeom>
              <a:rect b="b" l="l" r="r" t="t"/>
              <a:pathLst>
                <a:path extrusionOk="0" h="3754" w="6684">
                  <a:moveTo>
                    <a:pt x="3174" y="0"/>
                  </a:moveTo>
                  <a:cubicBezTo>
                    <a:pt x="2944" y="0"/>
                    <a:pt x="2716" y="69"/>
                    <a:pt x="2522" y="191"/>
                  </a:cubicBezTo>
                  <a:cubicBezTo>
                    <a:pt x="2332" y="312"/>
                    <a:pt x="2179" y="476"/>
                    <a:pt x="1990" y="593"/>
                  </a:cubicBezTo>
                  <a:cubicBezTo>
                    <a:pt x="1520" y="886"/>
                    <a:pt x="781" y="1067"/>
                    <a:pt x="574" y="1656"/>
                  </a:cubicBezTo>
                  <a:cubicBezTo>
                    <a:pt x="525" y="1797"/>
                    <a:pt x="519" y="1951"/>
                    <a:pt x="465" y="2090"/>
                  </a:cubicBezTo>
                  <a:cubicBezTo>
                    <a:pt x="390" y="2280"/>
                    <a:pt x="198" y="2383"/>
                    <a:pt x="179" y="2598"/>
                  </a:cubicBezTo>
                  <a:cubicBezTo>
                    <a:pt x="166" y="2751"/>
                    <a:pt x="0" y="3143"/>
                    <a:pt x="136" y="3256"/>
                  </a:cubicBezTo>
                  <a:cubicBezTo>
                    <a:pt x="170" y="3284"/>
                    <a:pt x="214" y="3295"/>
                    <a:pt x="257" y="3305"/>
                  </a:cubicBezTo>
                  <a:cubicBezTo>
                    <a:pt x="466" y="3350"/>
                    <a:pt x="681" y="3374"/>
                    <a:pt x="894" y="3377"/>
                  </a:cubicBezTo>
                  <a:cubicBezTo>
                    <a:pt x="1015" y="3379"/>
                    <a:pt x="1137" y="3375"/>
                    <a:pt x="1256" y="3398"/>
                  </a:cubicBezTo>
                  <a:cubicBezTo>
                    <a:pt x="1559" y="3456"/>
                    <a:pt x="1807" y="3688"/>
                    <a:pt x="2111" y="3741"/>
                  </a:cubicBezTo>
                  <a:cubicBezTo>
                    <a:pt x="2161" y="3750"/>
                    <a:pt x="2211" y="3754"/>
                    <a:pt x="2261" y="3754"/>
                  </a:cubicBezTo>
                  <a:cubicBezTo>
                    <a:pt x="2538" y="3754"/>
                    <a:pt x="2816" y="3640"/>
                    <a:pt x="3096" y="3640"/>
                  </a:cubicBezTo>
                  <a:cubicBezTo>
                    <a:pt x="3126" y="3640"/>
                    <a:pt x="3156" y="3642"/>
                    <a:pt x="3187" y="3644"/>
                  </a:cubicBezTo>
                  <a:cubicBezTo>
                    <a:pt x="3282" y="3654"/>
                    <a:pt x="3376" y="3680"/>
                    <a:pt x="3472" y="3690"/>
                  </a:cubicBezTo>
                  <a:cubicBezTo>
                    <a:pt x="3507" y="3693"/>
                    <a:pt x="3542" y="3695"/>
                    <a:pt x="3577" y="3695"/>
                  </a:cubicBezTo>
                  <a:cubicBezTo>
                    <a:pt x="3785" y="3695"/>
                    <a:pt x="3990" y="3638"/>
                    <a:pt x="4197" y="3616"/>
                  </a:cubicBezTo>
                  <a:cubicBezTo>
                    <a:pt x="4233" y="3612"/>
                    <a:pt x="4267" y="3610"/>
                    <a:pt x="4301" y="3610"/>
                  </a:cubicBezTo>
                  <a:cubicBezTo>
                    <a:pt x="4392" y="3610"/>
                    <a:pt x="4478" y="3622"/>
                    <a:pt x="4573" y="3633"/>
                  </a:cubicBezTo>
                  <a:cubicBezTo>
                    <a:pt x="4614" y="3639"/>
                    <a:pt x="4654" y="3641"/>
                    <a:pt x="4694" y="3641"/>
                  </a:cubicBezTo>
                  <a:cubicBezTo>
                    <a:pt x="4782" y="3641"/>
                    <a:pt x="4868" y="3630"/>
                    <a:pt x="4961" y="3618"/>
                  </a:cubicBezTo>
                  <a:cubicBezTo>
                    <a:pt x="5510" y="3549"/>
                    <a:pt x="6061" y="3438"/>
                    <a:pt x="6559" y="3188"/>
                  </a:cubicBezTo>
                  <a:cubicBezTo>
                    <a:pt x="6683" y="2917"/>
                    <a:pt x="6561" y="2592"/>
                    <a:pt x="6378" y="2356"/>
                  </a:cubicBezTo>
                  <a:cubicBezTo>
                    <a:pt x="6160" y="2074"/>
                    <a:pt x="5922" y="1814"/>
                    <a:pt x="5739" y="1504"/>
                  </a:cubicBezTo>
                  <a:cubicBezTo>
                    <a:pt x="5686" y="1412"/>
                    <a:pt x="5636" y="1316"/>
                    <a:pt x="5568" y="1236"/>
                  </a:cubicBezTo>
                  <a:cubicBezTo>
                    <a:pt x="5547" y="1213"/>
                    <a:pt x="5526" y="1192"/>
                    <a:pt x="5502" y="1173"/>
                  </a:cubicBezTo>
                  <a:cubicBezTo>
                    <a:pt x="5295" y="1006"/>
                    <a:pt x="4978" y="1026"/>
                    <a:pt x="4730" y="968"/>
                  </a:cubicBezTo>
                  <a:cubicBezTo>
                    <a:pt x="4538" y="922"/>
                    <a:pt x="4306" y="944"/>
                    <a:pt x="4239" y="710"/>
                  </a:cubicBezTo>
                  <a:cubicBezTo>
                    <a:pt x="4223" y="656"/>
                    <a:pt x="4219" y="594"/>
                    <a:pt x="4182" y="553"/>
                  </a:cubicBezTo>
                  <a:cubicBezTo>
                    <a:pt x="4131" y="498"/>
                    <a:pt x="4045" y="499"/>
                    <a:pt x="3974" y="478"/>
                  </a:cubicBezTo>
                  <a:cubicBezTo>
                    <a:pt x="3764" y="415"/>
                    <a:pt x="3670" y="160"/>
                    <a:pt x="3476" y="58"/>
                  </a:cubicBezTo>
                  <a:cubicBezTo>
                    <a:pt x="3402" y="20"/>
                    <a:pt x="3317" y="6"/>
                    <a:pt x="3235" y="2"/>
                  </a:cubicBezTo>
                  <a:cubicBezTo>
                    <a:pt x="3215" y="1"/>
                    <a:pt x="3194" y="0"/>
                    <a:pt x="3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9"/>
            <p:cNvSpPr/>
            <p:nvPr/>
          </p:nvSpPr>
          <p:spPr>
            <a:xfrm>
              <a:off x="2699811" y="4480836"/>
              <a:ext cx="218129" cy="139896"/>
            </a:xfrm>
            <a:custGeom>
              <a:rect b="b" l="l" r="r" t="t"/>
              <a:pathLst>
                <a:path extrusionOk="0" h="1815" w="2830">
                  <a:moveTo>
                    <a:pt x="1450" y="0"/>
                  </a:moveTo>
                  <a:cubicBezTo>
                    <a:pt x="1131" y="0"/>
                    <a:pt x="805" y="176"/>
                    <a:pt x="625" y="453"/>
                  </a:cubicBezTo>
                  <a:cubicBezTo>
                    <a:pt x="566" y="544"/>
                    <a:pt x="521" y="648"/>
                    <a:pt x="442" y="722"/>
                  </a:cubicBezTo>
                  <a:cubicBezTo>
                    <a:pt x="267" y="886"/>
                    <a:pt x="14" y="974"/>
                    <a:pt x="6" y="1261"/>
                  </a:cubicBezTo>
                  <a:cubicBezTo>
                    <a:pt x="1" y="1480"/>
                    <a:pt x="268" y="1614"/>
                    <a:pt x="455" y="1634"/>
                  </a:cubicBezTo>
                  <a:cubicBezTo>
                    <a:pt x="569" y="1646"/>
                    <a:pt x="694" y="1629"/>
                    <a:pt x="789" y="1689"/>
                  </a:cubicBezTo>
                  <a:cubicBezTo>
                    <a:pt x="829" y="1714"/>
                    <a:pt x="861" y="1751"/>
                    <a:pt x="901" y="1773"/>
                  </a:cubicBezTo>
                  <a:cubicBezTo>
                    <a:pt x="945" y="1795"/>
                    <a:pt x="996" y="1799"/>
                    <a:pt x="1045" y="1801"/>
                  </a:cubicBezTo>
                  <a:cubicBezTo>
                    <a:pt x="1201" y="1811"/>
                    <a:pt x="1357" y="1815"/>
                    <a:pt x="1514" y="1815"/>
                  </a:cubicBezTo>
                  <a:cubicBezTo>
                    <a:pt x="1535" y="1815"/>
                    <a:pt x="1556" y="1814"/>
                    <a:pt x="1577" y="1814"/>
                  </a:cubicBezTo>
                  <a:cubicBezTo>
                    <a:pt x="1673" y="1813"/>
                    <a:pt x="1773" y="1810"/>
                    <a:pt x="1860" y="1765"/>
                  </a:cubicBezTo>
                  <a:cubicBezTo>
                    <a:pt x="1923" y="1733"/>
                    <a:pt x="1975" y="1682"/>
                    <a:pt x="2038" y="1650"/>
                  </a:cubicBezTo>
                  <a:cubicBezTo>
                    <a:pt x="2248" y="1545"/>
                    <a:pt x="2537" y="1676"/>
                    <a:pt x="2702" y="1505"/>
                  </a:cubicBezTo>
                  <a:cubicBezTo>
                    <a:pt x="2830" y="1373"/>
                    <a:pt x="2778" y="1154"/>
                    <a:pt x="2675" y="1012"/>
                  </a:cubicBezTo>
                  <a:cubicBezTo>
                    <a:pt x="2572" y="870"/>
                    <a:pt x="2427" y="753"/>
                    <a:pt x="2376" y="583"/>
                  </a:cubicBezTo>
                  <a:cubicBezTo>
                    <a:pt x="2349" y="497"/>
                    <a:pt x="2347" y="398"/>
                    <a:pt x="2287" y="333"/>
                  </a:cubicBezTo>
                  <a:cubicBezTo>
                    <a:pt x="2157" y="198"/>
                    <a:pt x="1878" y="330"/>
                    <a:pt x="1756" y="186"/>
                  </a:cubicBezTo>
                  <a:cubicBezTo>
                    <a:pt x="1716" y="140"/>
                    <a:pt x="1703" y="72"/>
                    <a:pt x="1652" y="37"/>
                  </a:cubicBezTo>
                  <a:cubicBezTo>
                    <a:pt x="1627" y="19"/>
                    <a:pt x="1594" y="12"/>
                    <a:pt x="1562" y="8"/>
                  </a:cubicBezTo>
                  <a:cubicBezTo>
                    <a:pt x="1525" y="3"/>
                    <a:pt x="1488" y="0"/>
                    <a:pt x="14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9"/>
            <p:cNvSpPr/>
            <p:nvPr/>
          </p:nvSpPr>
          <p:spPr>
            <a:xfrm>
              <a:off x="5581537" y="4915567"/>
              <a:ext cx="218206" cy="139896"/>
            </a:xfrm>
            <a:custGeom>
              <a:rect b="b" l="l" r="r" t="t"/>
              <a:pathLst>
                <a:path extrusionOk="0" h="1815" w="2831">
                  <a:moveTo>
                    <a:pt x="1381" y="1"/>
                  </a:moveTo>
                  <a:cubicBezTo>
                    <a:pt x="1343" y="1"/>
                    <a:pt x="1306" y="3"/>
                    <a:pt x="1269" y="8"/>
                  </a:cubicBezTo>
                  <a:cubicBezTo>
                    <a:pt x="1237" y="13"/>
                    <a:pt x="1204" y="19"/>
                    <a:pt x="1178" y="37"/>
                  </a:cubicBezTo>
                  <a:cubicBezTo>
                    <a:pt x="1128" y="72"/>
                    <a:pt x="1114" y="140"/>
                    <a:pt x="1075" y="186"/>
                  </a:cubicBezTo>
                  <a:cubicBezTo>
                    <a:pt x="953" y="330"/>
                    <a:pt x="674" y="197"/>
                    <a:pt x="544" y="334"/>
                  </a:cubicBezTo>
                  <a:cubicBezTo>
                    <a:pt x="484" y="397"/>
                    <a:pt x="481" y="497"/>
                    <a:pt x="454" y="583"/>
                  </a:cubicBezTo>
                  <a:cubicBezTo>
                    <a:pt x="403" y="753"/>
                    <a:pt x="257" y="869"/>
                    <a:pt x="155" y="1012"/>
                  </a:cubicBezTo>
                  <a:cubicBezTo>
                    <a:pt x="53" y="1154"/>
                    <a:pt x="0" y="1374"/>
                    <a:pt x="129" y="1506"/>
                  </a:cubicBezTo>
                  <a:cubicBezTo>
                    <a:pt x="294" y="1676"/>
                    <a:pt x="583" y="1545"/>
                    <a:pt x="793" y="1651"/>
                  </a:cubicBezTo>
                  <a:cubicBezTo>
                    <a:pt x="856" y="1682"/>
                    <a:pt x="907" y="1733"/>
                    <a:pt x="970" y="1765"/>
                  </a:cubicBezTo>
                  <a:cubicBezTo>
                    <a:pt x="1058" y="1810"/>
                    <a:pt x="1158" y="1814"/>
                    <a:pt x="1254" y="1815"/>
                  </a:cubicBezTo>
                  <a:cubicBezTo>
                    <a:pt x="1271" y="1815"/>
                    <a:pt x="1289" y="1815"/>
                    <a:pt x="1307" y="1815"/>
                  </a:cubicBezTo>
                  <a:cubicBezTo>
                    <a:pt x="1467" y="1815"/>
                    <a:pt x="1626" y="1810"/>
                    <a:pt x="1785" y="1802"/>
                  </a:cubicBezTo>
                  <a:cubicBezTo>
                    <a:pt x="1834" y="1798"/>
                    <a:pt x="1886" y="1795"/>
                    <a:pt x="1929" y="1772"/>
                  </a:cubicBezTo>
                  <a:cubicBezTo>
                    <a:pt x="1970" y="1751"/>
                    <a:pt x="2001" y="1714"/>
                    <a:pt x="2041" y="1689"/>
                  </a:cubicBezTo>
                  <a:cubicBezTo>
                    <a:pt x="2136" y="1629"/>
                    <a:pt x="2262" y="1646"/>
                    <a:pt x="2375" y="1634"/>
                  </a:cubicBezTo>
                  <a:cubicBezTo>
                    <a:pt x="2562" y="1615"/>
                    <a:pt x="2830" y="1480"/>
                    <a:pt x="2824" y="1261"/>
                  </a:cubicBezTo>
                  <a:cubicBezTo>
                    <a:pt x="2817" y="975"/>
                    <a:pt x="2563" y="886"/>
                    <a:pt x="2389" y="722"/>
                  </a:cubicBezTo>
                  <a:cubicBezTo>
                    <a:pt x="2310" y="648"/>
                    <a:pt x="2264" y="545"/>
                    <a:pt x="2205" y="453"/>
                  </a:cubicBezTo>
                  <a:cubicBezTo>
                    <a:pt x="2025" y="176"/>
                    <a:pt x="1699" y="1"/>
                    <a:pt x="13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 name="Google Shape;348;p9"/>
            <p:cNvGrpSpPr/>
            <p:nvPr/>
          </p:nvGrpSpPr>
          <p:grpSpPr>
            <a:xfrm>
              <a:off x="8630847" y="4916373"/>
              <a:ext cx="756670" cy="190690"/>
              <a:chOff x="2825250" y="2728075"/>
              <a:chExt cx="245425" cy="61850"/>
            </a:xfrm>
          </p:grpSpPr>
          <p:sp>
            <p:nvSpPr>
              <p:cNvPr id="349" name="Google Shape;349;p9"/>
              <p:cNvSpPr/>
              <p:nvPr/>
            </p:nvSpPr>
            <p:spPr>
              <a:xfrm>
                <a:off x="3059050" y="2742925"/>
                <a:ext cx="11625" cy="8850"/>
              </a:xfrm>
              <a:custGeom>
                <a:rect b="b" l="l" r="r" t="t"/>
                <a:pathLst>
                  <a:path extrusionOk="0" h="354" w="465">
                    <a:moveTo>
                      <a:pt x="345" y="0"/>
                    </a:moveTo>
                    <a:cubicBezTo>
                      <a:pt x="299" y="0"/>
                      <a:pt x="259" y="32"/>
                      <a:pt x="213" y="39"/>
                    </a:cubicBezTo>
                    <a:cubicBezTo>
                      <a:pt x="204" y="40"/>
                      <a:pt x="194" y="41"/>
                      <a:pt x="185" y="41"/>
                    </a:cubicBezTo>
                    <a:cubicBezTo>
                      <a:pt x="170" y="41"/>
                      <a:pt x="155" y="40"/>
                      <a:pt x="140" y="40"/>
                    </a:cubicBezTo>
                    <a:cubicBezTo>
                      <a:pt x="126" y="40"/>
                      <a:pt x="112" y="41"/>
                      <a:pt x="98" y="45"/>
                    </a:cubicBezTo>
                    <a:cubicBezTo>
                      <a:pt x="55" y="58"/>
                      <a:pt x="25" y="102"/>
                      <a:pt x="18" y="147"/>
                    </a:cubicBezTo>
                    <a:cubicBezTo>
                      <a:pt x="0" y="262"/>
                      <a:pt x="113" y="353"/>
                      <a:pt x="220" y="353"/>
                    </a:cubicBezTo>
                    <a:cubicBezTo>
                      <a:pt x="263" y="353"/>
                      <a:pt x="305" y="338"/>
                      <a:pt x="337" y="304"/>
                    </a:cubicBezTo>
                    <a:cubicBezTo>
                      <a:pt x="365" y="275"/>
                      <a:pt x="384" y="233"/>
                      <a:pt x="420" y="219"/>
                    </a:cubicBezTo>
                    <a:cubicBezTo>
                      <a:pt x="429" y="216"/>
                      <a:pt x="440" y="213"/>
                      <a:pt x="446" y="207"/>
                    </a:cubicBezTo>
                    <a:cubicBezTo>
                      <a:pt x="456" y="199"/>
                      <a:pt x="459" y="185"/>
                      <a:pt x="461" y="173"/>
                    </a:cubicBezTo>
                    <a:cubicBezTo>
                      <a:pt x="465" y="133"/>
                      <a:pt x="461" y="94"/>
                      <a:pt x="441" y="60"/>
                    </a:cubicBezTo>
                    <a:cubicBezTo>
                      <a:pt x="421" y="27"/>
                      <a:pt x="386" y="1"/>
                      <a:pt x="347" y="0"/>
                    </a:cubicBezTo>
                    <a:cubicBezTo>
                      <a:pt x="346" y="0"/>
                      <a:pt x="346"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9"/>
              <p:cNvSpPr/>
              <p:nvPr/>
            </p:nvSpPr>
            <p:spPr>
              <a:xfrm>
                <a:off x="2882400" y="2728075"/>
                <a:ext cx="11650" cy="8875"/>
              </a:xfrm>
              <a:custGeom>
                <a:rect b="b" l="l" r="r" t="t"/>
                <a:pathLst>
                  <a:path extrusionOk="0" h="355" w="466">
                    <a:moveTo>
                      <a:pt x="344" y="0"/>
                    </a:moveTo>
                    <a:cubicBezTo>
                      <a:pt x="299" y="0"/>
                      <a:pt x="259" y="32"/>
                      <a:pt x="214" y="40"/>
                    </a:cubicBezTo>
                    <a:cubicBezTo>
                      <a:pt x="205" y="41"/>
                      <a:pt x="196" y="42"/>
                      <a:pt x="187" y="42"/>
                    </a:cubicBezTo>
                    <a:cubicBezTo>
                      <a:pt x="172" y="42"/>
                      <a:pt x="156" y="40"/>
                      <a:pt x="140" y="40"/>
                    </a:cubicBezTo>
                    <a:cubicBezTo>
                      <a:pt x="126" y="40"/>
                      <a:pt x="112" y="41"/>
                      <a:pt x="98" y="45"/>
                    </a:cubicBezTo>
                    <a:cubicBezTo>
                      <a:pt x="54" y="59"/>
                      <a:pt x="25" y="103"/>
                      <a:pt x="18" y="148"/>
                    </a:cubicBezTo>
                    <a:cubicBezTo>
                      <a:pt x="1" y="263"/>
                      <a:pt x="113" y="354"/>
                      <a:pt x="220" y="354"/>
                    </a:cubicBezTo>
                    <a:cubicBezTo>
                      <a:pt x="263" y="354"/>
                      <a:pt x="305" y="339"/>
                      <a:pt x="338" y="305"/>
                    </a:cubicBezTo>
                    <a:cubicBezTo>
                      <a:pt x="365" y="275"/>
                      <a:pt x="383" y="235"/>
                      <a:pt x="420" y="220"/>
                    </a:cubicBezTo>
                    <a:cubicBezTo>
                      <a:pt x="429" y="216"/>
                      <a:pt x="439" y="214"/>
                      <a:pt x="447" y="208"/>
                    </a:cubicBezTo>
                    <a:cubicBezTo>
                      <a:pt x="456" y="199"/>
                      <a:pt x="460" y="186"/>
                      <a:pt x="461" y="173"/>
                    </a:cubicBezTo>
                    <a:cubicBezTo>
                      <a:pt x="465" y="135"/>
                      <a:pt x="461" y="94"/>
                      <a:pt x="441" y="61"/>
                    </a:cubicBezTo>
                    <a:cubicBezTo>
                      <a:pt x="421" y="27"/>
                      <a:pt x="386" y="1"/>
                      <a:pt x="347" y="0"/>
                    </a:cubicBezTo>
                    <a:cubicBezTo>
                      <a:pt x="346" y="0"/>
                      <a:pt x="345"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9"/>
              <p:cNvSpPr/>
              <p:nvPr/>
            </p:nvSpPr>
            <p:spPr>
              <a:xfrm>
                <a:off x="2825250" y="2779175"/>
                <a:ext cx="13575" cy="10750"/>
              </a:xfrm>
              <a:custGeom>
                <a:rect b="b" l="l" r="r" t="t"/>
                <a:pathLst>
                  <a:path extrusionOk="0" h="430" w="543">
                    <a:moveTo>
                      <a:pt x="335" y="1"/>
                    </a:moveTo>
                    <a:cubicBezTo>
                      <a:pt x="324" y="1"/>
                      <a:pt x="314" y="2"/>
                      <a:pt x="303" y="4"/>
                    </a:cubicBezTo>
                    <a:cubicBezTo>
                      <a:pt x="255" y="14"/>
                      <a:pt x="214" y="37"/>
                      <a:pt x="172" y="60"/>
                    </a:cubicBezTo>
                    <a:lnTo>
                      <a:pt x="82" y="109"/>
                    </a:lnTo>
                    <a:cubicBezTo>
                      <a:pt x="68" y="117"/>
                      <a:pt x="54" y="125"/>
                      <a:pt x="43" y="136"/>
                    </a:cubicBezTo>
                    <a:cubicBezTo>
                      <a:pt x="11" y="163"/>
                      <a:pt x="0" y="208"/>
                      <a:pt x="5" y="250"/>
                    </a:cubicBezTo>
                    <a:cubicBezTo>
                      <a:pt x="8" y="292"/>
                      <a:pt x="23" y="331"/>
                      <a:pt x="40" y="370"/>
                    </a:cubicBezTo>
                    <a:cubicBezTo>
                      <a:pt x="44" y="381"/>
                      <a:pt x="49" y="393"/>
                      <a:pt x="57" y="401"/>
                    </a:cubicBezTo>
                    <a:cubicBezTo>
                      <a:pt x="65" y="408"/>
                      <a:pt x="76" y="412"/>
                      <a:pt x="86" y="415"/>
                    </a:cubicBezTo>
                    <a:cubicBezTo>
                      <a:pt x="114" y="424"/>
                      <a:pt x="144" y="429"/>
                      <a:pt x="174" y="429"/>
                    </a:cubicBezTo>
                    <a:cubicBezTo>
                      <a:pt x="226" y="429"/>
                      <a:pt x="277" y="414"/>
                      <a:pt x="314" y="378"/>
                    </a:cubicBezTo>
                    <a:cubicBezTo>
                      <a:pt x="327" y="364"/>
                      <a:pt x="338" y="348"/>
                      <a:pt x="353" y="337"/>
                    </a:cubicBezTo>
                    <a:cubicBezTo>
                      <a:pt x="396" y="305"/>
                      <a:pt x="462" y="317"/>
                      <a:pt x="502" y="282"/>
                    </a:cubicBezTo>
                    <a:cubicBezTo>
                      <a:pt x="542" y="247"/>
                      <a:pt x="536" y="181"/>
                      <a:pt x="512" y="133"/>
                    </a:cubicBezTo>
                    <a:cubicBezTo>
                      <a:pt x="475" y="61"/>
                      <a:pt x="414"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52" name="Google Shape;352;p9"/>
          <p:cNvSpPr txBox="1"/>
          <p:nvPr>
            <p:ph type="title"/>
          </p:nvPr>
        </p:nvSpPr>
        <p:spPr>
          <a:xfrm>
            <a:off x="2241425" y="1293100"/>
            <a:ext cx="4661100" cy="841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sz="45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53" name="Google Shape;353;p9"/>
          <p:cNvSpPr txBox="1"/>
          <p:nvPr>
            <p:ph idx="1" type="subTitle"/>
          </p:nvPr>
        </p:nvSpPr>
        <p:spPr>
          <a:xfrm>
            <a:off x="2241475" y="2168600"/>
            <a:ext cx="4661100" cy="168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600"/>
            </a:lvl1pPr>
            <a:lvl2pPr lvl="1" rtl="0" algn="ctr">
              <a:lnSpc>
                <a:spcPct val="100000"/>
              </a:lnSpc>
              <a:spcBef>
                <a:spcPts val="0"/>
              </a:spcBef>
              <a:spcAft>
                <a:spcPts val="0"/>
              </a:spcAft>
              <a:buSzPts val="12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54" name="Shape 354"/>
        <p:cNvGrpSpPr/>
        <p:nvPr/>
      </p:nvGrpSpPr>
      <p:grpSpPr>
        <a:xfrm>
          <a:off x="0" y="0"/>
          <a:ext cx="0" cy="0"/>
          <a:chOff x="0" y="0"/>
          <a:chExt cx="0" cy="0"/>
        </a:xfrm>
      </p:grpSpPr>
      <p:sp>
        <p:nvSpPr>
          <p:cNvPr id="355" name="Google Shape;355;p10"/>
          <p:cNvSpPr txBox="1"/>
          <p:nvPr>
            <p:ph type="title"/>
          </p:nvPr>
        </p:nvSpPr>
        <p:spPr>
          <a:xfrm>
            <a:off x="720000" y="3859100"/>
            <a:ext cx="7704000" cy="749400"/>
          </a:xfrm>
          <a:prstGeom prst="rect">
            <a:avLst/>
          </a:prstGeom>
          <a:solidFill>
            <a:schemeClr val="dk1"/>
          </a:solidFill>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5100" y="445025"/>
            <a:ext cx="7713900" cy="572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1pPr>
            <a:lvl2pPr lvl="1"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2pPr>
            <a:lvl3pPr lvl="2"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3pPr>
            <a:lvl4pPr lvl="3"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4pPr>
            <a:lvl5pPr lvl="4"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5pPr>
            <a:lvl6pPr lvl="5"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6pPr>
            <a:lvl7pPr lvl="6"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7pPr>
            <a:lvl8pPr lvl="7"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8pPr>
            <a:lvl9pPr lvl="8" rtl="0" algn="ctr">
              <a:spcBef>
                <a:spcPts val="0"/>
              </a:spcBef>
              <a:spcAft>
                <a:spcPts val="0"/>
              </a:spcAft>
              <a:buClr>
                <a:schemeClr val="dk2"/>
              </a:buClr>
              <a:buSzPts val="3000"/>
              <a:buFont typeface="Mulish"/>
              <a:buNone/>
              <a:defRPr b="1" sz="3000">
                <a:solidFill>
                  <a:schemeClr val="dk2"/>
                </a:solidFill>
                <a:latin typeface="Mulish"/>
                <a:ea typeface="Mulish"/>
                <a:cs typeface="Mulish"/>
                <a:sym typeface="Mulish"/>
              </a:defRPr>
            </a:lvl9pPr>
          </a:lstStyle>
          <a:p/>
        </p:txBody>
      </p:sp>
      <p:sp>
        <p:nvSpPr>
          <p:cNvPr id="7" name="Google Shape;7;p1"/>
          <p:cNvSpPr txBox="1"/>
          <p:nvPr>
            <p:ph idx="1" type="body"/>
          </p:nvPr>
        </p:nvSpPr>
        <p:spPr>
          <a:xfrm>
            <a:off x="715100" y="1152475"/>
            <a:ext cx="7713900" cy="3416400"/>
          </a:xfrm>
          <a:prstGeom prst="rect">
            <a:avLst/>
          </a:prstGeom>
          <a:noFill/>
          <a:ln>
            <a:noFill/>
          </a:ln>
        </p:spPr>
        <p:txBody>
          <a:bodyPr anchorCtr="0" anchor="t" bIns="91425" lIns="91425" spcFirstLastPara="1" rIns="91425" wrap="square" tIns="91425">
            <a:noAutofit/>
          </a:bodyPr>
          <a:lstStyle>
            <a:lvl1pPr indent="-304800" lvl="0" marL="4572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1pPr>
            <a:lvl2pPr indent="-304800" lvl="1" marL="9144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2pPr>
            <a:lvl3pPr indent="-304800" lvl="2" marL="13716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3pPr>
            <a:lvl4pPr indent="-304800" lvl="3" marL="18288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4pPr>
            <a:lvl5pPr indent="-304800" lvl="4" marL="22860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5pPr>
            <a:lvl6pPr indent="-304800" lvl="5" marL="27432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6pPr>
            <a:lvl7pPr indent="-304800" lvl="6" marL="32004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7pPr>
            <a:lvl8pPr indent="-304800" lvl="7" marL="36576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8pPr>
            <a:lvl9pPr indent="-304800" lvl="8" marL="4114800">
              <a:lnSpc>
                <a:spcPct val="100000"/>
              </a:lnSpc>
              <a:spcBef>
                <a:spcPts val="0"/>
              </a:spcBef>
              <a:spcAft>
                <a:spcPts val="0"/>
              </a:spcAft>
              <a:buClr>
                <a:schemeClr val="dk2"/>
              </a:buClr>
              <a:buSzPts val="1200"/>
              <a:buFont typeface="Nunito"/>
              <a:buChar char="■"/>
              <a:defRPr sz="1200">
                <a:solidFill>
                  <a:schemeClr val="dk2"/>
                </a:solidFill>
                <a:latin typeface="Work Sans"/>
                <a:ea typeface="Work Sans"/>
                <a:cs typeface="Work Sans"/>
                <a:sym typeface="Work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31" name="Shape 931"/>
        <p:cNvGrpSpPr/>
        <p:nvPr/>
      </p:nvGrpSpPr>
      <p:grpSpPr>
        <a:xfrm>
          <a:off x="0" y="0"/>
          <a:ext cx="0" cy="0"/>
          <a:chOff x="0" y="0"/>
          <a:chExt cx="0" cy="0"/>
        </a:xfrm>
      </p:grpSpPr>
      <p:sp>
        <p:nvSpPr>
          <p:cNvPr id="932" name="Google Shape;932;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33" name="Google Shape;933;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zPqpPU9oc82456uNfTfeaAqPf_65M0fAanuzMR3-3s/copy" TargetMode="External"/><Relationship Id="rId5"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 Id="rId3" Type="http://schemas.openxmlformats.org/officeDocument/2006/relationships/image" Target="../media/image16.jpg"/><Relationship Id="rId4" Type="http://schemas.openxmlformats.org/officeDocument/2006/relationships/image" Target="../media/image10.jpg"/><Relationship Id="rId5" Type="http://schemas.openxmlformats.org/officeDocument/2006/relationships/image" Target="../media/image15.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image" Target="../media/image11.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 Id="rId3" Type="http://schemas.openxmlformats.org/officeDocument/2006/relationships/image" Target="../media/image14.jpg"/><Relationship Id="rId4" Type="http://schemas.openxmlformats.org/officeDocument/2006/relationships/image" Target="../media/image12.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0zPqpPU9oc82456uNfTfeaAqPf_65M0fAanuzMR3-3s/copy" TargetMode="External"/><Relationship Id="rId5" Type="http://schemas.openxmlformats.org/officeDocument/2006/relationships/image" Target="../media/image3.png"/><Relationship Id="rId6" Type="http://schemas.openxmlformats.org/officeDocument/2006/relationships/hyperlink" Target="https://docs.google.com/spreadsheets/d/10zPqpPU9oc82456uNfTfeaAqPf_65M0fAanuzMR3-3s/copy" TargetMode="External"/><Relationship Id="rId7" Type="http://schemas.openxmlformats.org/officeDocument/2006/relationships/image" Target="../media/image7.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slide" Target="/ppt/slides/slide28.xml"/><Relationship Id="rId22" Type="http://schemas.openxmlformats.org/officeDocument/2006/relationships/hyperlink" Target="https://www.videvo.net/?utm_source=slidesgo_template&amp;utm_medium=referral-link&amp;utm_campaign=sg_resources&amp;utm_content=videvo" TargetMode="External"/><Relationship Id="rId10" Type="http://schemas.openxmlformats.org/officeDocument/2006/relationships/slide" Target="/ppt/slides/slide34.xml"/><Relationship Id="rId21"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hyperlink" Target="https://bit.ly/3A1uf1Q" TargetMode="External"/><Relationship Id="rId12"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26.xml"/><Relationship Id="rId15" Type="http://schemas.openxmlformats.org/officeDocument/2006/relationships/hyperlink" Target="http://bit.ly/30B07Gq" TargetMode="External"/><Relationship Id="rId14" Type="http://schemas.openxmlformats.org/officeDocument/2006/relationships/hyperlink" Target="https://bit.ly/3A1uf1Q" TargetMode="External"/><Relationship Id="rId17" Type="http://schemas.openxmlformats.org/officeDocument/2006/relationships/hyperlink" Target="https://www.freepik.com/?utm_source=slidesgo_template&amp;utm_medium=referral-link&amp;utm_campaign=promo-slide&amp;utm_term=slidesgo&amp;utm_content=freepik" TargetMode="External"/><Relationship Id="rId16" Type="http://schemas.openxmlformats.org/officeDocument/2006/relationships/hyperlink" Target="http://bit.ly/33VAFh3" TargetMode="External"/><Relationship Id="rId5" Type="http://schemas.openxmlformats.org/officeDocument/2006/relationships/slide" Target="/ppt/slides/slide23.xml"/><Relationship Id="rId19" Type="http://schemas.openxmlformats.org/officeDocument/2006/relationships/hyperlink" Target="https://storyset.com/?utm_source=slidesgo_template&amp;utm_medium=referral-link&amp;utm_campaign=promo-slide&amp;utm_term=slidesgo&amp;utm_content=storyset" TargetMode="External"/><Relationship Id="rId6" Type="http://schemas.openxmlformats.org/officeDocument/2006/relationships/slide" Target="/ppt/slides/slide22.xml"/><Relationship Id="rId18" Type="http://schemas.openxmlformats.org/officeDocument/2006/relationships/hyperlink" Target="https://www.flaticon.com/?utm_source=slidesgo_template&amp;utm_medium=referral-link&amp;utm_campaign=promo-slide&amp;utm_term=slidesgo&amp;utm_content=flaticon" TargetMode="External"/><Relationship Id="rId7" Type="http://schemas.openxmlformats.org/officeDocument/2006/relationships/slide" Target="/ppt/slides/slide22.xml"/><Relationship Id="rId8" Type="http://schemas.openxmlformats.org/officeDocument/2006/relationships/slide" Target="/ppt/slides/slide2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hyperlink" Target="https://www.freepik.com/free-vector/hand-drawn-wildfire-illustration_58528650.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1" Type="http://schemas.openxmlformats.org/officeDocument/2006/relationships/hyperlink" Target="https://www.flaticon.com/packs/firefighter-55?word=firefighting/?utm_source=slidesgo_template&amp;utm_medium=referral-link&amp;utm_campaign=sg_resources&amp;utm_content=flaticon" TargetMode="External"/><Relationship Id="rId10" Type="http://schemas.openxmlformats.org/officeDocument/2006/relationships/hyperlink" Target="https://www.freepik.com/free-photo/reforestation-done-by-voluntary-group_29015514.htm/?utm_source=slidesgo_template&amp;utm_medium=referral-link&amp;utm_campaign=sg_resources&amp;utm_content=freepik" TargetMode="External"/><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s://www.freepik.com/free-vector/hand-drawn-wildfire-illustration_58528650.htm/?utm_source=slidesgo_template&amp;utm_medium=referral-link&amp;utm_campaign=sg_resources&amp;utm_content=freepik" TargetMode="External"/><Relationship Id="rId4" Type="http://schemas.openxmlformats.org/officeDocument/2006/relationships/hyperlink" Target="https://www.freepik.com/free-photo/still-life-ashes-with-charcoal_30938414.htm/?utm_source=slidesgo_template&amp;utm_medium=referral-link&amp;utm_campaign=sg_resources&amp;utm_content=freepik" TargetMode="External"/><Relationship Id="rId9" Type="http://schemas.openxmlformats.org/officeDocument/2006/relationships/hyperlink" Target="https://www.freepik.com/free-photo/low-angle-bonfire-with-flames_7662759.htm/?utm_source=slidesgo_template&amp;utm_medium=referral-link&amp;utm_campaign=sg_resources&amp;utm_content=freepik" TargetMode="External"/><Relationship Id="rId5" Type="http://schemas.openxmlformats.org/officeDocument/2006/relationships/hyperlink" Target="https://www.freepik.com/free-photo/medium-shot-people-forest_29803340.htm/?utm_source=slidesgo_template&amp;utm_medium=referral-link&amp;utm_campaign=sg_resources&amp;utm_content=freepik" TargetMode="External"/><Relationship Id="rId6" Type="http://schemas.openxmlformats.org/officeDocument/2006/relationships/hyperlink" Target="https://www.freepik.com/free-photo/reforestation-done-by-voluntary-group_29015452.htm/?utm_source=slidesgo_template&amp;utm_medium=referral-link&amp;utm_campaign=sg_resources&amp;utm_content=freepik" TargetMode="External"/><Relationship Id="rId7" Type="http://schemas.openxmlformats.org/officeDocument/2006/relationships/hyperlink" Target="https://www.freepik.com/free-photo/close-up-old-tree-trunk_29015548.htm/?utm_source=slidesgo_template&amp;utm_medium=referral-link&amp;utm_campaign=sg_resources&amp;utm_content=freepik" TargetMode="External"/><Relationship Id="rId8" Type="http://schemas.openxmlformats.org/officeDocument/2006/relationships/hyperlink" Target="https://www.freepik.com/free-photo/vegetation-natural-plants-park_11904795.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fonts.google.com/specimen/Mulish" TargetMode="External"/><Relationship Id="rId4" Type="http://schemas.openxmlformats.org/officeDocument/2006/relationships/hyperlink" Target="https://fonts.google.com/specimen/Work+Sans"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6.png"/><Relationship Id="rId14" Type="http://schemas.openxmlformats.org/officeDocument/2006/relationships/image" Target="../media/image8.png"/><Relationship Id="rId17" Type="http://schemas.openxmlformats.org/officeDocument/2006/relationships/image" Target="../media/image4.png"/><Relationship Id="rId16" Type="http://schemas.openxmlformats.org/officeDocument/2006/relationships/image" Target="../media/image2.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9.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40" name="Shape 940"/>
        <p:cNvGrpSpPr/>
        <p:nvPr/>
      </p:nvGrpSpPr>
      <p:grpSpPr>
        <a:xfrm>
          <a:off x="0" y="0"/>
          <a:ext cx="0" cy="0"/>
          <a:chOff x="0" y="0"/>
          <a:chExt cx="0" cy="0"/>
        </a:xfrm>
      </p:grpSpPr>
      <p:sp>
        <p:nvSpPr>
          <p:cNvPr id="941" name="Google Shape;941;p28"/>
          <p:cNvSpPr/>
          <p:nvPr/>
        </p:nvSpPr>
        <p:spPr>
          <a:xfrm>
            <a:off x="715100" y="0"/>
            <a:ext cx="5299500" cy="3006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8"/>
          <p:cNvSpPr txBox="1"/>
          <p:nvPr>
            <p:ph type="ctrTitle"/>
          </p:nvPr>
        </p:nvSpPr>
        <p:spPr>
          <a:xfrm>
            <a:off x="1030550" y="535000"/>
            <a:ext cx="4668600" cy="148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Campaign Against Deforestation</a:t>
            </a:r>
            <a:endParaRPr/>
          </a:p>
        </p:txBody>
      </p:sp>
      <p:sp>
        <p:nvSpPr>
          <p:cNvPr id="943" name="Google Shape;943;p28"/>
          <p:cNvSpPr txBox="1"/>
          <p:nvPr>
            <p:ph idx="1" type="subTitle"/>
          </p:nvPr>
        </p:nvSpPr>
        <p:spPr>
          <a:xfrm>
            <a:off x="1030550" y="1906300"/>
            <a:ext cx="2844300" cy="72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sp>
        <p:nvSpPr>
          <p:cNvPr id="944" name="Google Shape;944;p28"/>
          <p:cNvSpPr/>
          <p:nvPr/>
        </p:nvSpPr>
        <p:spPr>
          <a:xfrm>
            <a:off x="5342287" y="1976863"/>
            <a:ext cx="410430" cy="2356305"/>
          </a:xfrm>
          <a:custGeom>
            <a:rect b="b" l="l" r="r" t="t"/>
            <a:pathLst>
              <a:path extrusionOk="0" h="34366" w="5986">
                <a:moveTo>
                  <a:pt x="3044" y="1"/>
                </a:moveTo>
                <a:cubicBezTo>
                  <a:pt x="3042" y="1"/>
                  <a:pt x="3039" y="1"/>
                  <a:pt x="3037" y="1"/>
                </a:cubicBezTo>
                <a:cubicBezTo>
                  <a:pt x="2996" y="8"/>
                  <a:pt x="2990" y="71"/>
                  <a:pt x="2995" y="117"/>
                </a:cubicBezTo>
                <a:cubicBezTo>
                  <a:pt x="3060" y="847"/>
                  <a:pt x="2921" y="1508"/>
                  <a:pt x="2768" y="2208"/>
                </a:cubicBezTo>
                <a:cubicBezTo>
                  <a:pt x="2702" y="2516"/>
                  <a:pt x="2536" y="2927"/>
                  <a:pt x="2544" y="3242"/>
                </a:cubicBezTo>
                <a:cubicBezTo>
                  <a:pt x="2398" y="3912"/>
                  <a:pt x="2150" y="4622"/>
                  <a:pt x="2205" y="5311"/>
                </a:cubicBezTo>
                <a:cubicBezTo>
                  <a:pt x="2214" y="5428"/>
                  <a:pt x="2230" y="5544"/>
                  <a:pt x="2246" y="5661"/>
                </a:cubicBezTo>
                <a:cubicBezTo>
                  <a:pt x="2001" y="5390"/>
                  <a:pt x="1707" y="5126"/>
                  <a:pt x="1602" y="4801"/>
                </a:cubicBezTo>
                <a:cubicBezTo>
                  <a:pt x="1473" y="4407"/>
                  <a:pt x="1520" y="3948"/>
                  <a:pt x="1413" y="3544"/>
                </a:cubicBezTo>
                <a:cubicBezTo>
                  <a:pt x="1298" y="3116"/>
                  <a:pt x="1037" y="2752"/>
                  <a:pt x="818" y="2387"/>
                </a:cubicBezTo>
                <a:cubicBezTo>
                  <a:pt x="813" y="2379"/>
                  <a:pt x="805" y="2376"/>
                  <a:pt x="797" y="2376"/>
                </a:cubicBezTo>
                <a:cubicBezTo>
                  <a:pt x="782" y="2376"/>
                  <a:pt x="766" y="2390"/>
                  <a:pt x="774" y="2409"/>
                </a:cubicBezTo>
                <a:cubicBezTo>
                  <a:pt x="919" y="2772"/>
                  <a:pt x="1114" y="3154"/>
                  <a:pt x="1202" y="3540"/>
                </a:cubicBezTo>
                <a:cubicBezTo>
                  <a:pt x="1298" y="3961"/>
                  <a:pt x="1238" y="4408"/>
                  <a:pt x="1319" y="4832"/>
                </a:cubicBezTo>
                <a:cubicBezTo>
                  <a:pt x="1391" y="5202"/>
                  <a:pt x="1677" y="5476"/>
                  <a:pt x="1880" y="5764"/>
                </a:cubicBezTo>
                <a:cubicBezTo>
                  <a:pt x="2115" y="6098"/>
                  <a:pt x="2330" y="6425"/>
                  <a:pt x="2422" y="6824"/>
                </a:cubicBezTo>
                <a:cubicBezTo>
                  <a:pt x="2435" y="6918"/>
                  <a:pt x="2450" y="7011"/>
                  <a:pt x="2464" y="7104"/>
                </a:cubicBezTo>
                <a:cubicBezTo>
                  <a:pt x="2464" y="7112"/>
                  <a:pt x="2465" y="7121"/>
                  <a:pt x="2466" y="7129"/>
                </a:cubicBezTo>
                <a:cubicBezTo>
                  <a:pt x="2467" y="7153"/>
                  <a:pt x="2472" y="7175"/>
                  <a:pt x="2477" y="7193"/>
                </a:cubicBezTo>
                <a:cubicBezTo>
                  <a:pt x="2548" y="7668"/>
                  <a:pt x="2618" y="8146"/>
                  <a:pt x="2636" y="8629"/>
                </a:cubicBezTo>
                <a:cubicBezTo>
                  <a:pt x="2661" y="9227"/>
                  <a:pt x="2631" y="9827"/>
                  <a:pt x="2546" y="10417"/>
                </a:cubicBezTo>
                <a:cubicBezTo>
                  <a:pt x="2524" y="10577"/>
                  <a:pt x="2504" y="10734"/>
                  <a:pt x="2488" y="10890"/>
                </a:cubicBezTo>
                <a:cubicBezTo>
                  <a:pt x="2281" y="10512"/>
                  <a:pt x="2025" y="10162"/>
                  <a:pt x="1779" y="9818"/>
                </a:cubicBezTo>
                <a:cubicBezTo>
                  <a:pt x="1581" y="9541"/>
                  <a:pt x="1380" y="9324"/>
                  <a:pt x="1115" y="9130"/>
                </a:cubicBezTo>
                <a:cubicBezTo>
                  <a:pt x="724" y="8843"/>
                  <a:pt x="387" y="8493"/>
                  <a:pt x="18" y="8175"/>
                </a:cubicBezTo>
                <a:cubicBezTo>
                  <a:pt x="17" y="8174"/>
                  <a:pt x="15" y="8173"/>
                  <a:pt x="13" y="8173"/>
                </a:cubicBezTo>
                <a:cubicBezTo>
                  <a:pt x="6" y="8173"/>
                  <a:pt x="0" y="8182"/>
                  <a:pt x="5" y="8190"/>
                </a:cubicBezTo>
                <a:cubicBezTo>
                  <a:pt x="198" y="8512"/>
                  <a:pt x="448" y="8774"/>
                  <a:pt x="718" y="9015"/>
                </a:cubicBezTo>
                <a:cubicBezTo>
                  <a:pt x="869" y="9151"/>
                  <a:pt x="1043" y="9261"/>
                  <a:pt x="1186" y="9405"/>
                </a:cubicBezTo>
                <a:cubicBezTo>
                  <a:pt x="1347" y="9567"/>
                  <a:pt x="1449" y="9779"/>
                  <a:pt x="1564" y="9983"/>
                </a:cubicBezTo>
                <a:cubicBezTo>
                  <a:pt x="1785" y="10372"/>
                  <a:pt x="2060" y="10744"/>
                  <a:pt x="2229" y="11168"/>
                </a:cubicBezTo>
                <a:cubicBezTo>
                  <a:pt x="2315" y="11388"/>
                  <a:pt x="2344" y="11652"/>
                  <a:pt x="2417" y="11884"/>
                </a:cubicBezTo>
                <a:cubicBezTo>
                  <a:pt x="2412" y="11991"/>
                  <a:pt x="2408" y="12097"/>
                  <a:pt x="2404" y="12206"/>
                </a:cubicBezTo>
                <a:cubicBezTo>
                  <a:pt x="2363" y="13470"/>
                  <a:pt x="2341" y="14734"/>
                  <a:pt x="2360" y="15999"/>
                </a:cubicBezTo>
                <a:cubicBezTo>
                  <a:pt x="2368" y="16529"/>
                  <a:pt x="2385" y="17059"/>
                  <a:pt x="2409" y="17587"/>
                </a:cubicBezTo>
                <a:cubicBezTo>
                  <a:pt x="2473" y="18952"/>
                  <a:pt x="2613" y="20308"/>
                  <a:pt x="2644" y="21672"/>
                </a:cubicBezTo>
                <a:cubicBezTo>
                  <a:pt x="2733" y="24971"/>
                  <a:pt x="2757" y="28305"/>
                  <a:pt x="2628" y="31593"/>
                </a:cubicBezTo>
                <a:cubicBezTo>
                  <a:pt x="2598" y="32339"/>
                  <a:pt x="2617" y="33120"/>
                  <a:pt x="2523" y="33857"/>
                </a:cubicBezTo>
                <a:cubicBezTo>
                  <a:pt x="2505" y="34208"/>
                  <a:pt x="2739" y="34365"/>
                  <a:pt x="2992" y="34365"/>
                </a:cubicBezTo>
                <a:cubicBezTo>
                  <a:pt x="3172" y="34365"/>
                  <a:pt x="3362" y="34285"/>
                  <a:pt x="3479" y="34138"/>
                </a:cubicBezTo>
                <a:cubicBezTo>
                  <a:pt x="3878" y="33632"/>
                  <a:pt x="3790" y="32632"/>
                  <a:pt x="3765" y="32017"/>
                </a:cubicBezTo>
                <a:cubicBezTo>
                  <a:pt x="3728" y="31152"/>
                  <a:pt x="3697" y="30288"/>
                  <a:pt x="3672" y="29424"/>
                </a:cubicBezTo>
                <a:cubicBezTo>
                  <a:pt x="3622" y="27728"/>
                  <a:pt x="3591" y="26033"/>
                  <a:pt x="3580" y="24336"/>
                </a:cubicBezTo>
                <a:cubicBezTo>
                  <a:pt x="3573" y="23521"/>
                  <a:pt x="3596" y="22718"/>
                  <a:pt x="3519" y="21905"/>
                </a:cubicBezTo>
                <a:cubicBezTo>
                  <a:pt x="3443" y="21104"/>
                  <a:pt x="3368" y="20302"/>
                  <a:pt x="3292" y="19501"/>
                </a:cubicBezTo>
                <a:cubicBezTo>
                  <a:pt x="3236" y="18913"/>
                  <a:pt x="3180" y="18325"/>
                  <a:pt x="3121" y="17738"/>
                </a:cubicBezTo>
                <a:cubicBezTo>
                  <a:pt x="3088" y="17398"/>
                  <a:pt x="3066" y="17054"/>
                  <a:pt x="3051" y="16708"/>
                </a:cubicBezTo>
                <a:cubicBezTo>
                  <a:pt x="3095" y="16560"/>
                  <a:pt x="3125" y="16400"/>
                  <a:pt x="3164" y="16247"/>
                </a:cubicBezTo>
                <a:cubicBezTo>
                  <a:pt x="3291" y="15765"/>
                  <a:pt x="3390" y="15288"/>
                  <a:pt x="3593" y="14840"/>
                </a:cubicBezTo>
                <a:cubicBezTo>
                  <a:pt x="3629" y="14761"/>
                  <a:pt x="3667" y="14684"/>
                  <a:pt x="3706" y="14609"/>
                </a:cubicBezTo>
                <a:cubicBezTo>
                  <a:pt x="3824" y="14574"/>
                  <a:pt x="3936" y="14532"/>
                  <a:pt x="4035" y="14491"/>
                </a:cubicBezTo>
                <a:cubicBezTo>
                  <a:pt x="4584" y="14264"/>
                  <a:pt x="5028" y="13787"/>
                  <a:pt x="5623" y="13787"/>
                </a:cubicBezTo>
                <a:cubicBezTo>
                  <a:pt x="5688" y="13787"/>
                  <a:pt x="5756" y="13792"/>
                  <a:pt x="5825" y="13805"/>
                </a:cubicBezTo>
                <a:cubicBezTo>
                  <a:pt x="5826" y="13805"/>
                  <a:pt x="5827" y="13805"/>
                  <a:pt x="5828" y="13805"/>
                </a:cubicBezTo>
                <a:cubicBezTo>
                  <a:pt x="5841" y="13805"/>
                  <a:pt x="5846" y="13782"/>
                  <a:pt x="5834" y="13773"/>
                </a:cubicBezTo>
                <a:cubicBezTo>
                  <a:pt x="5665" y="13655"/>
                  <a:pt x="5496" y="13610"/>
                  <a:pt x="5327" y="13610"/>
                </a:cubicBezTo>
                <a:cubicBezTo>
                  <a:pt x="4990" y="13610"/>
                  <a:pt x="4653" y="13791"/>
                  <a:pt x="4324" y="13940"/>
                </a:cubicBezTo>
                <a:lnTo>
                  <a:pt x="4325" y="13940"/>
                </a:lnTo>
                <a:cubicBezTo>
                  <a:pt x="4246" y="13977"/>
                  <a:pt x="4160" y="14005"/>
                  <a:pt x="4068" y="14027"/>
                </a:cubicBezTo>
                <a:cubicBezTo>
                  <a:pt x="4481" y="13453"/>
                  <a:pt x="4988" y="12992"/>
                  <a:pt x="5472" y="12520"/>
                </a:cubicBezTo>
                <a:cubicBezTo>
                  <a:pt x="5486" y="12507"/>
                  <a:pt x="5478" y="12480"/>
                  <a:pt x="5465" y="12480"/>
                </a:cubicBezTo>
                <a:cubicBezTo>
                  <a:pt x="5463" y="12480"/>
                  <a:pt x="5460" y="12481"/>
                  <a:pt x="5458" y="12482"/>
                </a:cubicBezTo>
                <a:cubicBezTo>
                  <a:pt x="4800" y="12909"/>
                  <a:pt x="4134" y="13400"/>
                  <a:pt x="3629" y="14114"/>
                </a:cubicBezTo>
                <a:cubicBezTo>
                  <a:pt x="3549" y="14226"/>
                  <a:pt x="3473" y="14345"/>
                  <a:pt x="3403" y="14468"/>
                </a:cubicBezTo>
                <a:cubicBezTo>
                  <a:pt x="3357" y="14551"/>
                  <a:pt x="3310" y="14634"/>
                  <a:pt x="3268" y="14719"/>
                </a:cubicBezTo>
                <a:cubicBezTo>
                  <a:pt x="3182" y="14885"/>
                  <a:pt x="3100" y="15055"/>
                  <a:pt x="3022" y="15229"/>
                </a:cubicBezTo>
                <a:cubicBezTo>
                  <a:pt x="3022" y="14729"/>
                  <a:pt x="3027" y="14229"/>
                  <a:pt x="3029" y="13738"/>
                </a:cubicBezTo>
                <a:cubicBezTo>
                  <a:pt x="3030" y="13315"/>
                  <a:pt x="3019" y="12891"/>
                  <a:pt x="3027" y="12469"/>
                </a:cubicBezTo>
                <a:cubicBezTo>
                  <a:pt x="3033" y="12092"/>
                  <a:pt x="3078" y="11719"/>
                  <a:pt x="3058" y="11345"/>
                </a:cubicBezTo>
                <a:cubicBezTo>
                  <a:pt x="3032" y="10863"/>
                  <a:pt x="3037" y="10379"/>
                  <a:pt x="3047" y="9896"/>
                </a:cubicBezTo>
                <a:cubicBezTo>
                  <a:pt x="3051" y="9642"/>
                  <a:pt x="3076" y="9385"/>
                  <a:pt x="3095" y="9130"/>
                </a:cubicBezTo>
                <a:cubicBezTo>
                  <a:pt x="3173" y="8900"/>
                  <a:pt x="3269" y="8677"/>
                  <a:pt x="3371" y="8462"/>
                </a:cubicBezTo>
                <a:cubicBezTo>
                  <a:pt x="3670" y="7839"/>
                  <a:pt x="4181" y="7313"/>
                  <a:pt x="4619" y="6811"/>
                </a:cubicBezTo>
                <a:cubicBezTo>
                  <a:pt x="5016" y="6357"/>
                  <a:pt x="5490" y="5916"/>
                  <a:pt x="5738" y="5333"/>
                </a:cubicBezTo>
                <a:cubicBezTo>
                  <a:pt x="5978" y="4771"/>
                  <a:pt x="5986" y="4096"/>
                  <a:pt x="5963" y="3486"/>
                </a:cubicBezTo>
                <a:cubicBezTo>
                  <a:pt x="5962" y="3474"/>
                  <a:pt x="5952" y="3467"/>
                  <a:pt x="5943" y="3467"/>
                </a:cubicBezTo>
                <a:cubicBezTo>
                  <a:pt x="5935" y="3467"/>
                  <a:pt x="5928" y="3471"/>
                  <a:pt x="5926" y="3481"/>
                </a:cubicBezTo>
                <a:cubicBezTo>
                  <a:pt x="5793" y="4231"/>
                  <a:pt x="5815" y="4910"/>
                  <a:pt x="5352" y="5530"/>
                </a:cubicBezTo>
                <a:cubicBezTo>
                  <a:pt x="4934" y="6088"/>
                  <a:pt x="4404" y="6587"/>
                  <a:pt x="3912" y="7062"/>
                </a:cubicBezTo>
                <a:cubicBezTo>
                  <a:pt x="3594" y="7367"/>
                  <a:pt x="3283" y="7639"/>
                  <a:pt x="3058" y="8006"/>
                </a:cubicBezTo>
                <a:cubicBezTo>
                  <a:pt x="2985" y="7498"/>
                  <a:pt x="2877" y="6997"/>
                  <a:pt x="2790" y="6492"/>
                </a:cubicBezTo>
                <a:cubicBezTo>
                  <a:pt x="2751" y="6263"/>
                  <a:pt x="2729" y="6032"/>
                  <a:pt x="2695" y="5804"/>
                </a:cubicBezTo>
                <a:cubicBezTo>
                  <a:pt x="2534" y="4748"/>
                  <a:pt x="2764" y="3695"/>
                  <a:pt x="2968" y="2671"/>
                </a:cubicBezTo>
                <a:cubicBezTo>
                  <a:pt x="3058" y="2228"/>
                  <a:pt x="3125" y="1785"/>
                  <a:pt x="3193" y="1338"/>
                </a:cubicBezTo>
                <a:cubicBezTo>
                  <a:pt x="3254" y="932"/>
                  <a:pt x="3176" y="504"/>
                  <a:pt x="3108" y="98"/>
                </a:cubicBezTo>
                <a:cubicBezTo>
                  <a:pt x="3101" y="55"/>
                  <a:pt x="3080" y="1"/>
                  <a:pt x="30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1" name="Shape 1081"/>
        <p:cNvGrpSpPr/>
        <p:nvPr/>
      </p:nvGrpSpPr>
      <p:grpSpPr>
        <a:xfrm>
          <a:off x="0" y="0"/>
          <a:ext cx="0" cy="0"/>
          <a:chOff x="0" y="0"/>
          <a:chExt cx="0" cy="0"/>
        </a:xfrm>
      </p:grpSpPr>
      <p:sp>
        <p:nvSpPr>
          <p:cNvPr id="1082" name="Google Shape;1082;p37"/>
          <p:cNvSpPr/>
          <p:nvPr/>
        </p:nvSpPr>
        <p:spPr>
          <a:xfrm>
            <a:off x="715100" y="0"/>
            <a:ext cx="5299500" cy="3006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txBox="1"/>
          <p:nvPr>
            <p:ph type="title"/>
          </p:nvPr>
        </p:nvSpPr>
        <p:spPr>
          <a:xfrm>
            <a:off x="943700" y="864725"/>
            <a:ext cx="4062000" cy="1090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$143,752</a:t>
            </a:r>
            <a:endParaRPr/>
          </a:p>
        </p:txBody>
      </p:sp>
      <p:sp>
        <p:nvSpPr>
          <p:cNvPr id="1084" name="Google Shape;1084;p37"/>
          <p:cNvSpPr txBox="1"/>
          <p:nvPr>
            <p:ph idx="1" type="subTitle"/>
          </p:nvPr>
        </p:nvSpPr>
        <p:spPr>
          <a:xfrm>
            <a:off x="943700" y="1836475"/>
            <a:ext cx="4062000" cy="39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a:t>
            </a:r>
            <a:r>
              <a:rPr lang="en"/>
              <a:t>budget for our next campaign</a:t>
            </a:r>
            <a:endParaRPr/>
          </a:p>
        </p:txBody>
      </p:sp>
      <p:sp>
        <p:nvSpPr>
          <p:cNvPr id="1085" name="Google Shape;1085;p37"/>
          <p:cNvSpPr/>
          <p:nvPr/>
        </p:nvSpPr>
        <p:spPr>
          <a:xfrm>
            <a:off x="4885319" y="1061925"/>
            <a:ext cx="855379" cy="4256582"/>
          </a:xfrm>
          <a:custGeom>
            <a:rect b="b" l="l" r="r" t="t"/>
            <a:pathLst>
              <a:path extrusionOk="0" h="57834" w="11622">
                <a:moveTo>
                  <a:pt x="6653" y="0"/>
                </a:moveTo>
                <a:cubicBezTo>
                  <a:pt x="6650" y="0"/>
                  <a:pt x="6648" y="2"/>
                  <a:pt x="6648" y="6"/>
                </a:cubicBezTo>
                <a:cubicBezTo>
                  <a:pt x="6632" y="342"/>
                  <a:pt x="6378" y="620"/>
                  <a:pt x="6253" y="905"/>
                </a:cubicBezTo>
                <a:cubicBezTo>
                  <a:pt x="6122" y="1205"/>
                  <a:pt x="5969" y="1446"/>
                  <a:pt x="5778" y="1669"/>
                </a:cubicBezTo>
                <a:cubicBezTo>
                  <a:pt x="5699" y="1762"/>
                  <a:pt x="5613" y="1862"/>
                  <a:pt x="5542" y="1972"/>
                </a:cubicBezTo>
                <a:cubicBezTo>
                  <a:pt x="5481" y="1676"/>
                  <a:pt x="5424" y="1379"/>
                  <a:pt x="5381" y="1081"/>
                </a:cubicBezTo>
                <a:cubicBezTo>
                  <a:pt x="5377" y="1051"/>
                  <a:pt x="5365" y="1014"/>
                  <a:pt x="5335" y="1012"/>
                </a:cubicBezTo>
                <a:cubicBezTo>
                  <a:pt x="5335" y="1012"/>
                  <a:pt x="5334" y="1012"/>
                  <a:pt x="5334" y="1012"/>
                </a:cubicBezTo>
                <a:cubicBezTo>
                  <a:pt x="5303" y="1012"/>
                  <a:pt x="5289" y="1050"/>
                  <a:pt x="5283" y="1080"/>
                </a:cubicBezTo>
                <a:cubicBezTo>
                  <a:pt x="5143" y="1910"/>
                  <a:pt x="5311" y="2766"/>
                  <a:pt x="5476" y="3579"/>
                </a:cubicBezTo>
                <a:lnTo>
                  <a:pt x="5503" y="3715"/>
                </a:lnTo>
                <a:cubicBezTo>
                  <a:pt x="5422" y="3610"/>
                  <a:pt x="5337" y="3516"/>
                  <a:pt x="5253" y="3435"/>
                </a:cubicBezTo>
                <a:cubicBezTo>
                  <a:pt x="4961" y="3159"/>
                  <a:pt x="4601" y="3068"/>
                  <a:pt x="4336" y="2740"/>
                </a:cubicBezTo>
                <a:cubicBezTo>
                  <a:pt x="4047" y="2385"/>
                  <a:pt x="3885" y="1906"/>
                  <a:pt x="3734" y="1450"/>
                </a:cubicBezTo>
                <a:cubicBezTo>
                  <a:pt x="3729" y="1433"/>
                  <a:pt x="3717" y="1426"/>
                  <a:pt x="3706" y="1426"/>
                </a:cubicBezTo>
                <a:cubicBezTo>
                  <a:pt x="3689" y="1426"/>
                  <a:pt x="3673" y="1442"/>
                  <a:pt x="3678" y="1469"/>
                </a:cubicBezTo>
                <a:cubicBezTo>
                  <a:pt x="3806" y="2106"/>
                  <a:pt x="3950" y="2793"/>
                  <a:pt x="4424" y="3175"/>
                </a:cubicBezTo>
                <a:cubicBezTo>
                  <a:pt x="4743" y="3431"/>
                  <a:pt x="5080" y="3541"/>
                  <a:pt x="5350" y="3895"/>
                </a:cubicBezTo>
                <a:cubicBezTo>
                  <a:pt x="5475" y="4059"/>
                  <a:pt x="5563" y="4248"/>
                  <a:pt x="5649" y="4437"/>
                </a:cubicBezTo>
                <a:cubicBezTo>
                  <a:pt x="5896" y="5693"/>
                  <a:pt x="6096" y="6972"/>
                  <a:pt x="5941" y="8262"/>
                </a:cubicBezTo>
                <a:cubicBezTo>
                  <a:pt x="5899" y="8606"/>
                  <a:pt x="5876" y="8953"/>
                  <a:pt x="5829" y="9296"/>
                </a:cubicBezTo>
                <a:cubicBezTo>
                  <a:pt x="5724" y="10055"/>
                  <a:pt x="5589" y="10809"/>
                  <a:pt x="5504" y="11572"/>
                </a:cubicBezTo>
                <a:cubicBezTo>
                  <a:pt x="5386" y="11370"/>
                  <a:pt x="5250" y="11188"/>
                  <a:pt x="5105" y="11017"/>
                </a:cubicBezTo>
                <a:cubicBezTo>
                  <a:pt x="5091" y="10986"/>
                  <a:pt x="5076" y="10955"/>
                  <a:pt x="5062" y="10924"/>
                </a:cubicBezTo>
                <a:cubicBezTo>
                  <a:pt x="4863" y="10494"/>
                  <a:pt x="4621" y="10074"/>
                  <a:pt x="4449" y="9628"/>
                </a:cubicBezTo>
                <a:cubicBezTo>
                  <a:pt x="4238" y="9086"/>
                  <a:pt x="4219" y="8466"/>
                  <a:pt x="4036" y="7908"/>
                </a:cubicBezTo>
                <a:cubicBezTo>
                  <a:pt x="3867" y="7393"/>
                  <a:pt x="3625" y="6934"/>
                  <a:pt x="3376" y="6472"/>
                </a:cubicBezTo>
                <a:cubicBezTo>
                  <a:pt x="3374" y="6469"/>
                  <a:pt x="3371" y="6467"/>
                  <a:pt x="3369" y="6467"/>
                </a:cubicBezTo>
                <a:cubicBezTo>
                  <a:pt x="3364" y="6467"/>
                  <a:pt x="3358" y="6474"/>
                  <a:pt x="3361" y="6482"/>
                </a:cubicBezTo>
                <a:cubicBezTo>
                  <a:pt x="3580" y="7107"/>
                  <a:pt x="3825" y="7750"/>
                  <a:pt x="3927" y="8423"/>
                </a:cubicBezTo>
                <a:cubicBezTo>
                  <a:pt x="4006" y="8951"/>
                  <a:pt x="3962" y="9472"/>
                  <a:pt x="4108" y="9984"/>
                </a:cubicBezTo>
                <a:cubicBezTo>
                  <a:pt x="3478" y="9348"/>
                  <a:pt x="2820" y="8679"/>
                  <a:pt x="2287" y="7932"/>
                </a:cubicBezTo>
                <a:cubicBezTo>
                  <a:pt x="1635" y="7019"/>
                  <a:pt x="1646" y="6002"/>
                  <a:pt x="1443" y="4883"/>
                </a:cubicBezTo>
                <a:cubicBezTo>
                  <a:pt x="1440" y="4868"/>
                  <a:pt x="1430" y="4862"/>
                  <a:pt x="1420" y="4862"/>
                </a:cubicBezTo>
                <a:cubicBezTo>
                  <a:pt x="1407" y="4862"/>
                  <a:pt x="1394" y="4873"/>
                  <a:pt x="1393" y="4891"/>
                </a:cubicBezTo>
                <a:cubicBezTo>
                  <a:pt x="1379" y="5806"/>
                  <a:pt x="1407" y="6816"/>
                  <a:pt x="1752" y="7650"/>
                </a:cubicBezTo>
                <a:cubicBezTo>
                  <a:pt x="1770" y="7695"/>
                  <a:pt x="1790" y="7740"/>
                  <a:pt x="1811" y="7784"/>
                </a:cubicBezTo>
                <a:cubicBezTo>
                  <a:pt x="1416" y="7526"/>
                  <a:pt x="1085" y="7290"/>
                  <a:pt x="725" y="6960"/>
                </a:cubicBezTo>
                <a:cubicBezTo>
                  <a:pt x="497" y="6753"/>
                  <a:pt x="296" y="6605"/>
                  <a:pt x="15" y="6538"/>
                </a:cubicBezTo>
                <a:cubicBezTo>
                  <a:pt x="15" y="6538"/>
                  <a:pt x="14" y="6538"/>
                  <a:pt x="14" y="6538"/>
                </a:cubicBezTo>
                <a:cubicBezTo>
                  <a:pt x="6" y="6538"/>
                  <a:pt x="1" y="6552"/>
                  <a:pt x="9" y="6557"/>
                </a:cubicBezTo>
                <a:cubicBezTo>
                  <a:pt x="341" y="6767"/>
                  <a:pt x="539" y="7104"/>
                  <a:pt x="803" y="7410"/>
                </a:cubicBezTo>
                <a:cubicBezTo>
                  <a:pt x="1017" y="7659"/>
                  <a:pt x="1263" y="7816"/>
                  <a:pt x="1521" y="7988"/>
                </a:cubicBezTo>
                <a:cubicBezTo>
                  <a:pt x="1808" y="8181"/>
                  <a:pt x="2085" y="8397"/>
                  <a:pt x="2340" y="8649"/>
                </a:cubicBezTo>
                <a:cubicBezTo>
                  <a:pt x="2652" y="9067"/>
                  <a:pt x="3008" y="9444"/>
                  <a:pt x="3329" y="9830"/>
                </a:cubicBezTo>
                <a:cubicBezTo>
                  <a:pt x="3944" y="10567"/>
                  <a:pt x="4660" y="11340"/>
                  <a:pt x="5087" y="12265"/>
                </a:cubicBezTo>
                <a:cubicBezTo>
                  <a:pt x="5233" y="12581"/>
                  <a:pt x="5371" y="12912"/>
                  <a:pt x="5485" y="13254"/>
                </a:cubicBezTo>
                <a:cubicBezTo>
                  <a:pt x="5516" y="13637"/>
                  <a:pt x="5559" y="14021"/>
                  <a:pt x="5574" y="14401"/>
                </a:cubicBezTo>
                <a:cubicBezTo>
                  <a:pt x="5600" y="15124"/>
                  <a:pt x="5620" y="15848"/>
                  <a:pt x="5598" y="16571"/>
                </a:cubicBezTo>
                <a:cubicBezTo>
                  <a:pt x="5581" y="17131"/>
                  <a:pt x="5654" y="17687"/>
                  <a:pt x="5673" y="18253"/>
                </a:cubicBezTo>
                <a:cubicBezTo>
                  <a:pt x="5696" y="18886"/>
                  <a:pt x="5692" y="19520"/>
                  <a:pt x="5706" y="20154"/>
                </a:cubicBezTo>
                <a:cubicBezTo>
                  <a:pt x="5708" y="20227"/>
                  <a:pt x="5709" y="20302"/>
                  <a:pt x="5711" y="20377"/>
                </a:cubicBezTo>
                <a:cubicBezTo>
                  <a:pt x="5657" y="20315"/>
                  <a:pt x="5603" y="20254"/>
                  <a:pt x="5548" y="20193"/>
                </a:cubicBezTo>
                <a:cubicBezTo>
                  <a:pt x="5239" y="19697"/>
                  <a:pt x="4723" y="19274"/>
                  <a:pt x="4473" y="18812"/>
                </a:cubicBezTo>
                <a:cubicBezTo>
                  <a:pt x="4156" y="18225"/>
                  <a:pt x="3862" y="17553"/>
                  <a:pt x="3222" y="17520"/>
                </a:cubicBezTo>
                <a:cubicBezTo>
                  <a:pt x="3221" y="17520"/>
                  <a:pt x="3221" y="17520"/>
                  <a:pt x="3221" y="17520"/>
                </a:cubicBezTo>
                <a:cubicBezTo>
                  <a:pt x="3205" y="17520"/>
                  <a:pt x="3198" y="17550"/>
                  <a:pt x="3213" y="17558"/>
                </a:cubicBezTo>
                <a:cubicBezTo>
                  <a:pt x="3724" y="17854"/>
                  <a:pt x="3925" y="18427"/>
                  <a:pt x="4160" y="18989"/>
                </a:cubicBezTo>
                <a:cubicBezTo>
                  <a:pt x="3425" y="18579"/>
                  <a:pt x="2598" y="18446"/>
                  <a:pt x="1798" y="18371"/>
                </a:cubicBezTo>
                <a:cubicBezTo>
                  <a:pt x="1797" y="18371"/>
                  <a:pt x="1797" y="18371"/>
                  <a:pt x="1796" y="18371"/>
                </a:cubicBezTo>
                <a:cubicBezTo>
                  <a:pt x="1773" y="18371"/>
                  <a:pt x="1771" y="18413"/>
                  <a:pt x="1792" y="18421"/>
                </a:cubicBezTo>
                <a:cubicBezTo>
                  <a:pt x="2754" y="18749"/>
                  <a:pt x="3764" y="19022"/>
                  <a:pt x="4548" y="19828"/>
                </a:cubicBezTo>
                <a:cubicBezTo>
                  <a:pt x="4904" y="20192"/>
                  <a:pt x="5154" y="20647"/>
                  <a:pt x="5435" y="21092"/>
                </a:cubicBezTo>
                <a:cubicBezTo>
                  <a:pt x="5538" y="21254"/>
                  <a:pt x="5630" y="21438"/>
                  <a:pt x="5740" y="21580"/>
                </a:cubicBezTo>
                <a:cubicBezTo>
                  <a:pt x="5774" y="23105"/>
                  <a:pt x="5795" y="24653"/>
                  <a:pt x="5690" y="26146"/>
                </a:cubicBezTo>
                <a:cubicBezTo>
                  <a:pt x="5627" y="27028"/>
                  <a:pt x="5567" y="27910"/>
                  <a:pt x="5507" y="28792"/>
                </a:cubicBezTo>
                <a:cubicBezTo>
                  <a:pt x="5425" y="29994"/>
                  <a:pt x="5344" y="31195"/>
                  <a:pt x="5262" y="32398"/>
                </a:cubicBezTo>
                <a:cubicBezTo>
                  <a:pt x="5179" y="33617"/>
                  <a:pt x="5233" y="34819"/>
                  <a:pt x="5248" y="36041"/>
                </a:cubicBezTo>
                <a:cubicBezTo>
                  <a:pt x="5280" y="38581"/>
                  <a:pt x="5286" y="47914"/>
                  <a:pt x="5264" y="50454"/>
                </a:cubicBezTo>
                <a:cubicBezTo>
                  <a:pt x="5253" y="51749"/>
                  <a:pt x="5235" y="53044"/>
                  <a:pt x="5211" y="54340"/>
                </a:cubicBezTo>
                <a:cubicBezTo>
                  <a:pt x="5193" y="55263"/>
                  <a:pt x="5100" y="56762"/>
                  <a:pt x="5662" y="57506"/>
                </a:cubicBezTo>
                <a:cubicBezTo>
                  <a:pt x="5822" y="57719"/>
                  <a:pt x="6078" y="57833"/>
                  <a:pt x="6320" y="57833"/>
                </a:cubicBezTo>
                <a:cubicBezTo>
                  <a:pt x="6674" y="57833"/>
                  <a:pt x="7000" y="57591"/>
                  <a:pt x="6965" y="57059"/>
                </a:cubicBezTo>
                <a:cubicBezTo>
                  <a:pt x="6816" y="55956"/>
                  <a:pt x="6819" y="54786"/>
                  <a:pt x="6759" y="53671"/>
                </a:cubicBezTo>
                <a:cubicBezTo>
                  <a:pt x="6524" y="49401"/>
                  <a:pt x="6447" y="39965"/>
                  <a:pt x="6449" y="34313"/>
                </a:cubicBezTo>
                <a:cubicBezTo>
                  <a:pt x="6772" y="33077"/>
                  <a:pt x="8136" y="32340"/>
                  <a:pt x="8969" y="31781"/>
                </a:cubicBezTo>
                <a:cubicBezTo>
                  <a:pt x="9378" y="31506"/>
                  <a:pt x="9698" y="31228"/>
                  <a:pt x="9995" y="30785"/>
                </a:cubicBezTo>
                <a:cubicBezTo>
                  <a:pt x="10448" y="30109"/>
                  <a:pt x="11031" y="29638"/>
                  <a:pt x="11600" y="29118"/>
                </a:cubicBezTo>
                <a:cubicBezTo>
                  <a:pt x="11622" y="29100"/>
                  <a:pt x="11610" y="29062"/>
                  <a:pt x="11589" y="29062"/>
                </a:cubicBezTo>
                <a:cubicBezTo>
                  <a:pt x="11585" y="29062"/>
                  <a:pt x="11580" y="29064"/>
                  <a:pt x="11576" y="29067"/>
                </a:cubicBezTo>
                <a:cubicBezTo>
                  <a:pt x="10994" y="29455"/>
                  <a:pt x="10343" y="29779"/>
                  <a:pt x="9875" y="30364"/>
                </a:cubicBezTo>
                <a:cubicBezTo>
                  <a:pt x="9333" y="31039"/>
                  <a:pt x="8741" y="31323"/>
                  <a:pt x="8073" y="31769"/>
                </a:cubicBezTo>
                <a:cubicBezTo>
                  <a:pt x="7754" y="31981"/>
                  <a:pt x="7401" y="32209"/>
                  <a:pt x="7062" y="32471"/>
                </a:cubicBezTo>
                <a:cubicBezTo>
                  <a:pt x="7115" y="32305"/>
                  <a:pt x="7150" y="32131"/>
                  <a:pt x="7171" y="31966"/>
                </a:cubicBezTo>
                <a:cubicBezTo>
                  <a:pt x="7286" y="31044"/>
                  <a:pt x="7363" y="30303"/>
                  <a:pt x="7846" y="29553"/>
                </a:cubicBezTo>
                <a:cubicBezTo>
                  <a:pt x="7861" y="29531"/>
                  <a:pt x="7846" y="29501"/>
                  <a:pt x="7827" y="29501"/>
                </a:cubicBezTo>
                <a:cubicBezTo>
                  <a:pt x="7822" y="29501"/>
                  <a:pt x="7816" y="29504"/>
                  <a:pt x="7811" y="29510"/>
                </a:cubicBezTo>
                <a:cubicBezTo>
                  <a:pt x="7457" y="29926"/>
                  <a:pt x="7186" y="30416"/>
                  <a:pt x="7020" y="30986"/>
                </a:cubicBezTo>
                <a:cubicBezTo>
                  <a:pt x="6906" y="31375"/>
                  <a:pt x="6872" y="31795"/>
                  <a:pt x="6736" y="32172"/>
                </a:cubicBezTo>
                <a:cubicBezTo>
                  <a:pt x="6664" y="32371"/>
                  <a:pt x="6559" y="32531"/>
                  <a:pt x="6452" y="32693"/>
                </a:cubicBezTo>
                <a:cubicBezTo>
                  <a:pt x="6453" y="32458"/>
                  <a:pt x="6454" y="32233"/>
                  <a:pt x="6455" y="32022"/>
                </a:cubicBezTo>
                <a:cubicBezTo>
                  <a:pt x="6459" y="29979"/>
                  <a:pt x="6615" y="27944"/>
                  <a:pt x="6663" y="25899"/>
                </a:cubicBezTo>
                <a:cubicBezTo>
                  <a:pt x="6682" y="25105"/>
                  <a:pt x="6689" y="24311"/>
                  <a:pt x="6685" y="23517"/>
                </a:cubicBezTo>
                <a:cubicBezTo>
                  <a:pt x="6676" y="21624"/>
                  <a:pt x="6610" y="19730"/>
                  <a:pt x="6518" y="17840"/>
                </a:cubicBezTo>
                <a:cubicBezTo>
                  <a:pt x="6497" y="17415"/>
                  <a:pt x="6472" y="17000"/>
                  <a:pt x="6437" y="16588"/>
                </a:cubicBezTo>
                <a:cubicBezTo>
                  <a:pt x="6464" y="16425"/>
                  <a:pt x="6494" y="16265"/>
                  <a:pt x="6540" y="16118"/>
                </a:cubicBezTo>
                <a:cubicBezTo>
                  <a:pt x="6713" y="15584"/>
                  <a:pt x="7002" y="15112"/>
                  <a:pt x="7233" y="14620"/>
                </a:cubicBezTo>
                <a:cubicBezTo>
                  <a:pt x="7354" y="14362"/>
                  <a:pt x="7458" y="14096"/>
                  <a:pt x="7629" y="13889"/>
                </a:cubicBezTo>
                <a:cubicBezTo>
                  <a:pt x="7779" y="13705"/>
                  <a:pt x="7965" y="13563"/>
                  <a:pt x="8126" y="13391"/>
                </a:cubicBezTo>
                <a:cubicBezTo>
                  <a:pt x="8412" y="13082"/>
                  <a:pt x="8678" y="12748"/>
                  <a:pt x="8879" y="12340"/>
                </a:cubicBezTo>
                <a:cubicBezTo>
                  <a:pt x="8883" y="12331"/>
                  <a:pt x="8876" y="12321"/>
                  <a:pt x="8869" y="12321"/>
                </a:cubicBezTo>
                <a:cubicBezTo>
                  <a:pt x="8867" y="12321"/>
                  <a:pt x="8864" y="12322"/>
                  <a:pt x="8862" y="12324"/>
                </a:cubicBezTo>
                <a:cubicBezTo>
                  <a:pt x="8472" y="12730"/>
                  <a:pt x="8115" y="13174"/>
                  <a:pt x="7700" y="13543"/>
                </a:cubicBezTo>
                <a:cubicBezTo>
                  <a:pt x="7418" y="13794"/>
                  <a:pt x="7204" y="14070"/>
                  <a:pt x="6996" y="14420"/>
                </a:cubicBezTo>
                <a:cubicBezTo>
                  <a:pt x="6769" y="14805"/>
                  <a:pt x="6534" y="15193"/>
                  <a:pt x="6333" y="15607"/>
                </a:cubicBezTo>
                <a:cubicBezTo>
                  <a:pt x="6315" y="15461"/>
                  <a:pt x="6295" y="15314"/>
                  <a:pt x="6273" y="15166"/>
                </a:cubicBezTo>
                <a:cubicBezTo>
                  <a:pt x="6141" y="14284"/>
                  <a:pt x="6083" y="13387"/>
                  <a:pt x="6098" y="12491"/>
                </a:cubicBezTo>
                <a:cubicBezTo>
                  <a:pt x="6111" y="11766"/>
                  <a:pt x="6192" y="11051"/>
                  <a:pt x="6277" y="10337"/>
                </a:cubicBezTo>
                <a:cubicBezTo>
                  <a:pt x="6285" y="10307"/>
                  <a:pt x="6289" y="10276"/>
                  <a:pt x="6292" y="10239"/>
                </a:cubicBezTo>
                <a:cubicBezTo>
                  <a:pt x="6292" y="10227"/>
                  <a:pt x="6293" y="10215"/>
                  <a:pt x="6293" y="10202"/>
                </a:cubicBezTo>
                <a:cubicBezTo>
                  <a:pt x="6309" y="10062"/>
                  <a:pt x="6327" y="9921"/>
                  <a:pt x="6342" y="9781"/>
                </a:cubicBezTo>
                <a:cubicBezTo>
                  <a:pt x="6458" y="9180"/>
                  <a:pt x="6741" y="8684"/>
                  <a:pt x="7056" y="8176"/>
                </a:cubicBezTo>
                <a:cubicBezTo>
                  <a:pt x="7326" y="7740"/>
                  <a:pt x="7711" y="7321"/>
                  <a:pt x="7799" y="6765"/>
                </a:cubicBezTo>
                <a:cubicBezTo>
                  <a:pt x="7880" y="6249"/>
                  <a:pt x="7833" y="5712"/>
                  <a:pt x="7876" y="5191"/>
                </a:cubicBezTo>
                <a:cubicBezTo>
                  <a:pt x="8019" y="5019"/>
                  <a:pt x="8131" y="4812"/>
                  <a:pt x="8296" y="4657"/>
                </a:cubicBezTo>
                <a:cubicBezTo>
                  <a:pt x="8543" y="4424"/>
                  <a:pt x="8802" y="4376"/>
                  <a:pt x="9072" y="4220"/>
                </a:cubicBezTo>
                <a:cubicBezTo>
                  <a:pt x="9224" y="4133"/>
                  <a:pt x="9274" y="4060"/>
                  <a:pt x="9353" y="3887"/>
                </a:cubicBezTo>
                <a:cubicBezTo>
                  <a:pt x="9561" y="3437"/>
                  <a:pt x="9690" y="3031"/>
                  <a:pt x="9965" y="2623"/>
                </a:cubicBezTo>
                <a:cubicBezTo>
                  <a:pt x="9968" y="2618"/>
                  <a:pt x="9965" y="2614"/>
                  <a:pt x="9962" y="2614"/>
                </a:cubicBezTo>
                <a:cubicBezTo>
                  <a:pt x="9961" y="2614"/>
                  <a:pt x="9960" y="2614"/>
                  <a:pt x="9960" y="2615"/>
                </a:cubicBezTo>
                <a:cubicBezTo>
                  <a:pt x="9740" y="2900"/>
                  <a:pt x="9539" y="3204"/>
                  <a:pt x="9368" y="3536"/>
                </a:cubicBezTo>
                <a:cubicBezTo>
                  <a:pt x="9272" y="3724"/>
                  <a:pt x="9194" y="3930"/>
                  <a:pt x="9020" y="4031"/>
                </a:cubicBezTo>
                <a:cubicBezTo>
                  <a:pt x="8894" y="4104"/>
                  <a:pt x="8730" y="4111"/>
                  <a:pt x="8597" y="4174"/>
                </a:cubicBezTo>
                <a:cubicBezTo>
                  <a:pt x="8403" y="4267"/>
                  <a:pt x="8160" y="4423"/>
                  <a:pt x="7967" y="4626"/>
                </a:cubicBezTo>
                <a:cubicBezTo>
                  <a:pt x="8092" y="4113"/>
                  <a:pt x="8311" y="3606"/>
                  <a:pt x="8479" y="3120"/>
                </a:cubicBezTo>
                <a:cubicBezTo>
                  <a:pt x="8489" y="3090"/>
                  <a:pt x="8467" y="3070"/>
                  <a:pt x="8446" y="3070"/>
                </a:cubicBezTo>
                <a:cubicBezTo>
                  <a:pt x="8435" y="3070"/>
                  <a:pt x="8425" y="3075"/>
                  <a:pt x="8418" y="3088"/>
                </a:cubicBezTo>
                <a:cubicBezTo>
                  <a:pt x="8128" y="3642"/>
                  <a:pt x="7779" y="4194"/>
                  <a:pt x="7634" y="4838"/>
                </a:cubicBezTo>
                <a:cubicBezTo>
                  <a:pt x="7558" y="5178"/>
                  <a:pt x="7548" y="5541"/>
                  <a:pt x="7526" y="5899"/>
                </a:cubicBezTo>
                <a:cubicBezTo>
                  <a:pt x="7369" y="5597"/>
                  <a:pt x="7144" y="5336"/>
                  <a:pt x="7001" y="5022"/>
                </a:cubicBezTo>
                <a:cubicBezTo>
                  <a:pt x="6999" y="5019"/>
                  <a:pt x="6997" y="5017"/>
                  <a:pt x="6994" y="5017"/>
                </a:cubicBezTo>
                <a:cubicBezTo>
                  <a:pt x="6989" y="5017"/>
                  <a:pt x="6983" y="5023"/>
                  <a:pt x="6985" y="5031"/>
                </a:cubicBezTo>
                <a:cubicBezTo>
                  <a:pt x="7083" y="5347"/>
                  <a:pt x="7181" y="5664"/>
                  <a:pt x="7297" y="5971"/>
                </a:cubicBezTo>
                <a:cubicBezTo>
                  <a:pt x="7431" y="6326"/>
                  <a:pt x="7414" y="6556"/>
                  <a:pt x="7365" y="6863"/>
                </a:cubicBezTo>
                <a:cubicBezTo>
                  <a:pt x="7200" y="7294"/>
                  <a:pt x="6849" y="7661"/>
                  <a:pt x="6551" y="8034"/>
                </a:cubicBezTo>
                <a:cubicBezTo>
                  <a:pt x="6571" y="7859"/>
                  <a:pt x="6587" y="7684"/>
                  <a:pt x="6597" y="7509"/>
                </a:cubicBezTo>
                <a:cubicBezTo>
                  <a:pt x="6652" y="6474"/>
                  <a:pt x="6293" y="5420"/>
                  <a:pt x="6074" y="4420"/>
                </a:cubicBezTo>
                <a:cubicBezTo>
                  <a:pt x="6075" y="3949"/>
                  <a:pt x="5838" y="3339"/>
                  <a:pt x="5736" y="2880"/>
                </a:cubicBezTo>
                <a:cubicBezTo>
                  <a:pt x="5700" y="2708"/>
                  <a:pt x="5663" y="2536"/>
                  <a:pt x="5625" y="2364"/>
                </a:cubicBezTo>
                <a:cubicBezTo>
                  <a:pt x="5709" y="2070"/>
                  <a:pt x="5897" y="1922"/>
                  <a:pt x="6038" y="1658"/>
                </a:cubicBezTo>
                <a:cubicBezTo>
                  <a:pt x="6120" y="1503"/>
                  <a:pt x="6190" y="1330"/>
                  <a:pt x="6252" y="1157"/>
                </a:cubicBezTo>
                <a:cubicBezTo>
                  <a:pt x="6348" y="892"/>
                  <a:pt x="6454" y="661"/>
                  <a:pt x="6563" y="409"/>
                </a:cubicBezTo>
                <a:cubicBezTo>
                  <a:pt x="6624" y="269"/>
                  <a:pt x="6649" y="172"/>
                  <a:pt x="6657" y="6"/>
                </a:cubicBezTo>
                <a:cubicBezTo>
                  <a:pt x="6657" y="2"/>
                  <a:pt x="6655" y="0"/>
                  <a:pt x="66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9" name="Shape 1089"/>
        <p:cNvGrpSpPr/>
        <p:nvPr/>
      </p:nvGrpSpPr>
      <p:grpSpPr>
        <a:xfrm>
          <a:off x="0" y="0"/>
          <a:ext cx="0" cy="0"/>
          <a:chOff x="0" y="0"/>
          <a:chExt cx="0" cy="0"/>
        </a:xfrm>
      </p:grpSpPr>
      <p:sp>
        <p:nvSpPr>
          <p:cNvPr id="1090" name="Google Shape;1090;p3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Pie chart</a:t>
            </a:r>
            <a:endParaRPr/>
          </a:p>
        </p:txBody>
      </p:sp>
      <p:sp>
        <p:nvSpPr>
          <p:cNvPr id="1091" name="Google Shape;1091;p38"/>
          <p:cNvSpPr txBox="1"/>
          <p:nvPr/>
        </p:nvSpPr>
        <p:spPr>
          <a:xfrm>
            <a:off x="715100" y="4305825"/>
            <a:ext cx="7704000" cy="245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900">
                <a:solidFill>
                  <a:schemeClr val="dk2"/>
                </a:solidFill>
                <a:latin typeface="Work Sans"/>
                <a:ea typeface="Work Sans"/>
                <a:cs typeface="Work Sans"/>
                <a:sym typeface="Work Sans"/>
              </a:rPr>
              <a:t>Follow the link in the graph to modify its data and then paste the new one here. </a:t>
            </a:r>
            <a:r>
              <a:rPr b="1" lang="en" sz="900" u="sng">
                <a:solidFill>
                  <a:schemeClr val="dk2"/>
                </a:solidFill>
                <a:latin typeface="Work Sans"/>
                <a:ea typeface="Work Sans"/>
                <a:cs typeface="Work Sans"/>
                <a:sym typeface="Work Sans"/>
                <a:hlinkClick r:id="rId3">
                  <a:extLst>
                    <a:ext uri="{A12FA001-AC4F-418D-AE19-62706E023703}">
                      <ahyp:hlinkClr val="tx"/>
                    </a:ext>
                  </a:extLst>
                </a:hlinkClick>
              </a:rPr>
              <a:t>For more info, click here</a:t>
            </a:r>
            <a:endParaRPr b="1" sz="900">
              <a:solidFill>
                <a:schemeClr val="dk2"/>
              </a:solidFill>
              <a:latin typeface="Work Sans"/>
              <a:ea typeface="Work Sans"/>
              <a:cs typeface="Work Sans"/>
              <a:sym typeface="Work Sans"/>
            </a:endParaRPr>
          </a:p>
        </p:txBody>
      </p:sp>
      <p:sp>
        <p:nvSpPr>
          <p:cNvPr id="1092" name="Google Shape;1092;p38"/>
          <p:cNvSpPr txBox="1"/>
          <p:nvPr/>
        </p:nvSpPr>
        <p:spPr>
          <a:xfrm>
            <a:off x="5980838" y="2073500"/>
            <a:ext cx="2185800" cy="1995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2"/>
                </a:solidFill>
                <a:latin typeface="Work Sans"/>
                <a:ea typeface="Work Sans"/>
                <a:cs typeface="Work Sans"/>
                <a:sym typeface="Work Sans"/>
              </a:rPr>
              <a:t>Our budget is divided into social media advertising (30%), email marketing (20%), </a:t>
            </a:r>
            <a:r>
              <a:rPr lang="en" sz="1200">
                <a:solidFill>
                  <a:schemeClr val="dk2"/>
                </a:solidFill>
                <a:latin typeface="Work Sans"/>
                <a:ea typeface="Work Sans"/>
                <a:cs typeface="Work Sans"/>
                <a:sym typeface="Work Sans"/>
              </a:rPr>
              <a:t>paid</a:t>
            </a:r>
            <a:r>
              <a:rPr lang="en" sz="1200">
                <a:solidFill>
                  <a:schemeClr val="dk2"/>
                </a:solidFill>
                <a:latin typeface="Work Sans"/>
                <a:ea typeface="Work Sans"/>
                <a:cs typeface="Work Sans"/>
                <a:sym typeface="Work Sans"/>
              </a:rPr>
              <a:t> search ads (25%), and 25% for content marketing and influencer partnerships. This allocation is based on our previous campaign's effectiveness and targets</a:t>
            </a:r>
            <a:endParaRPr sz="1200">
              <a:solidFill>
                <a:schemeClr val="dk2"/>
              </a:solidFill>
              <a:latin typeface="Work Sans"/>
              <a:ea typeface="Work Sans"/>
              <a:cs typeface="Work Sans"/>
              <a:sym typeface="Work Sans"/>
            </a:endParaRPr>
          </a:p>
        </p:txBody>
      </p:sp>
      <p:sp>
        <p:nvSpPr>
          <p:cNvPr id="1093" name="Google Shape;1093;p38"/>
          <p:cNvSpPr txBox="1"/>
          <p:nvPr/>
        </p:nvSpPr>
        <p:spPr>
          <a:xfrm>
            <a:off x="5980838" y="1314200"/>
            <a:ext cx="2185800" cy="81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solidFill>
                  <a:schemeClr val="dk2"/>
                </a:solidFill>
                <a:latin typeface="Mulish"/>
                <a:ea typeface="Mulish"/>
                <a:cs typeface="Mulish"/>
                <a:sym typeface="Mulish"/>
              </a:rPr>
              <a:t>The budget breakdown</a:t>
            </a:r>
            <a:endParaRPr b="1" sz="1800">
              <a:solidFill>
                <a:srgbClr val="191919"/>
              </a:solidFill>
              <a:latin typeface="Raleway"/>
              <a:ea typeface="Raleway"/>
              <a:cs typeface="Raleway"/>
              <a:sym typeface="Raleway"/>
            </a:endParaRPr>
          </a:p>
        </p:txBody>
      </p:sp>
      <p:pic>
        <p:nvPicPr>
          <p:cNvPr id="1094" name="Google Shape;1094;p38" title="Chart">
            <a:hlinkClick r:id="rId4"/>
          </p:cNvPr>
          <p:cNvPicPr preferRelativeResize="0"/>
          <p:nvPr/>
        </p:nvPicPr>
        <p:blipFill>
          <a:blip r:embed="rId5">
            <a:alphaModFix/>
          </a:blip>
          <a:stretch>
            <a:fillRect/>
          </a:stretch>
        </p:blipFill>
        <p:spPr>
          <a:xfrm>
            <a:off x="977363" y="1170125"/>
            <a:ext cx="4657944" cy="3042424"/>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8" name="Shape 1098"/>
        <p:cNvGrpSpPr/>
        <p:nvPr/>
      </p:nvGrpSpPr>
      <p:grpSpPr>
        <a:xfrm>
          <a:off x="0" y="0"/>
          <a:ext cx="0" cy="0"/>
          <a:chOff x="0" y="0"/>
          <a:chExt cx="0" cy="0"/>
        </a:xfrm>
      </p:grpSpPr>
      <p:sp>
        <p:nvSpPr>
          <p:cNvPr id="1099" name="Google Shape;1099;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a:t>
            </a:r>
            <a:endParaRPr/>
          </a:p>
        </p:txBody>
      </p:sp>
      <p:graphicFrame>
        <p:nvGraphicFramePr>
          <p:cNvPr id="1100" name="Google Shape;1100;p39"/>
          <p:cNvGraphicFramePr/>
          <p:nvPr/>
        </p:nvGraphicFramePr>
        <p:xfrm>
          <a:off x="715088" y="1102193"/>
          <a:ext cx="3000000" cy="3000000"/>
        </p:xfrm>
        <a:graphic>
          <a:graphicData uri="http://schemas.openxmlformats.org/drawingml/2006/table">
            <a:tbl>
              <a:tblPr>
                <a:noFill/>
                <a:tableStyleId>{0FF3540A-4F69-46FE-A334-88D5F16E10A2}</a:tableStyleId>
              </a:tblPr>
              <a:tblGrid>
                <a:gridCol w="1508700"/>
                <a:gridCol w="1231825"/>
                <a:gridCol w="1231825"/>
                <a:gridCol w="1231825"/>
                <a:gridCol w="1231825"/>
                <a:gridCol w="1231825"/>
              </a:tblGrid>
              <a:tr h="470625">
                <a:tc>
                  <a:txBody>
                    <a:bodyPr/>
                    <a:lstStyle/>
                    <a:p>
                      <a:pPr indent="0" lvl="0" marL="0" rtl="0" algn="ctr">
                        <a:spcBef>
                          <a:spcPts val="0"/>
                        </a:spcBef>
                        <a:spcAft>
                          <a:spcPts val="0"/>
                        </a:spcAft>
                        <a:buNone/>
                      </a:pPr>
                      <a:r>
                        <a:rPr b="1" lang="en">
                          <a:solidFill>
                            <a:schemeClr val="dk2"/>
                          </a:solidFill>
                          <a:latin typeface="Mulish"/>
                          <a:ea typeface="Mulish"/>
                          <a:cs typeface="Mulish"/>
                          <a:sym typeface="Mulish"/>
                        </a:rPr>
                        <a:t>Campaign</a:t>
                      </a:r>
                      <a:endParaRPr b="1">
                        <a:solidFill>
                          <a:schemeClr val="dk2"/>
                        </a:solidFill>
                        <a:latin typeface="Mulish"/>
                        <a:ea typeface="Mulish"/>
                        <a:cs typeface="Mulish"/>
                        <a:sym typeface="Mulish"/>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ulish"/>
                          <a:ea typeface="Mulish"/>
                          <a:cs typeface="Mulish"/>
                          <a:sym typeface="Mulish"/>
                        </a:rPr>
                        <a:t>Reach</a:t>
                      </a:r>
                      <a:endParaRPr b="1">
                        <a:solidFill>
                          <a:schemeClr val="dk2"/>
                        </a:solidFill>
                        <a:latin typeface="Mulish"/>
                        <a:ea typeface="Mulish"/>
                        <a:cs typeface="Mulish"/>
                        <a:sym typeface="Mulish"/>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ulish"/>
                          <a:ea typeface="Mulish"/>
                          <a:cs typeface="Mulish"/>
                          <a:sym typeface="Mulish"/>
                        </a:rPr>
                        <a:t>Engage</a:t>
                      </a:r>
                      <a:endParaRPr b="1">
                        <a:solidFill>
                          <a:schemeClr val="dk2"/>
                        </a:solidFill>
                        <a:latin typeface="Mulish"/>
                        <a:ea typeface="Mulish"/>
                        <a:cs typeface="Mulish"/>
                        <a:sym typeface="Mulish"/>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a:solidFill>
                            <a:schemeClr val="dk2"/>
                          </a:solidFill>
                          <a:latin typeface="Mulish"/>
                          <a:ea typeface="Mulish"/>
                          <a:cs typeface="Mulish"/>
                          <a:sym typeface="Mulish"/>
                        </a:rPr>
                        <a:t>Actions taken</a:t>
                      </a:r>
                      <a:endParaRPr b="1">
                        <a:solidFill>
                          <a:schemeClr val="dk2"/>
                        </a:solidFill>
                        <a:latin typeface="Mulish"/>
                        <a:ea typeface="Mulish"/>
                        <a:cs typeface="Mulish"/>
                        <a:sym typeface="Mulish"/>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ulish"/>
                          <a:ea typeface="Mulish"/>
                          <a:cs typeface="Mulish"/>
                          <a:sym typeface="Mulish"/>
                        </a:rPr>
                        <a:t>Action rate</a:t>
                      </a:r>
                      <a:endParaRPr b="1">
                        <a:solidFill>
                          <a:schemeClr val="dk2"/>
                        </a:solidFill>
                        <a:latin typeface="Mulish"/>
                        <a:ea typeface="Mulish"/>
                        <a:cs typeface="Mulish"/>
                        <a:sym typeface="Mulish"/>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a:solidFill>
                            <a:schemeClr val="dk2"/>
                          </a:solidFill>
                          <a:latin typeface="Mulish"/>
                          <a:ea typeface="Mulish"/>
                          <a:cs typeface="Mulish"/>
                          <a:sym typeface="Mulish"/>
                        </a:rPr>
                        <a:t>Cost</a:t>
                      </a:r>
                      <a:endParaRPr b="1">
                        <a:solidFill>
                          <a:schemeClr val="dk2"/>
                        </a:solidFill>
                        <a:latin typeface="Mulish"/>
                        <a:ea typeface="Mulish"/>
                        <a:cs typeface="Mulish"/>
                        <a:sym typeface="Mulish"/>
                      </a:endParaRPr>
                    </a:p>
                    <a:p>
                      <a:pPr indent="0" lvl="0" marL="0" rtl="0" algn="ctr">
                        <a:spcBef>
                          <a:spcPts val="0"/>
                        </a:spcBef>
                        <a:spcAft>
                          <a:spcPts val="0"/>
                        </a:spcAft>
                        <a:buNone/>
                      </a:pPr>
                      <a:r>
                        <a:rPr b="1" lang="en">
                          <a:solidFill>
                            <a:schemeClr val="dk2"/>
                          </a:solidFill>
                          <a:latin typeface="Mulish"/>
                          <a:ea typeface="Mulish"/>
                          <a:cs typeface="Mulish"/>
                          <a:sym typeface="Mulish"/>
                        </a:rPr>
                        <a:t>per engage</a:t>
                      </a:r>
                      <a:endParaRPr b="1">
                        <a:solidFill>
                          <a:schemeClr val="dk2"/>
                        </a:solidFill>
                        <a:latin typeface="Mulish"/>
                        <a:ea typeface="Mulish"/>
                        <a:cs typeface="Mulish"/>
                        <a:sym typeface="Mulish"/>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sz="1200">
                          <a:solidFill>
                            <a:schemeClr val="dk2"/>
                          </a:solidFill>
                          <a:latin typeface="Mulish"/>
                          <a:ea typeface="Mulish"/>
                          <a:cs typeface="Mulish"/>
                          <a:sym typeface="Mulish"/>
                        </a:rPr>
                        <a:t>Campaign 1</a:t>
                      </a:r>
                      <a:endParaRPr b="1" sz="1200">
                        <a:solidFill>
                          <a:schemeClr val="dk2"/>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50,000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2,000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100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5%</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$0.50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sz="1200">
                          <a:solidFill>
                            <a:schemeClr val="dk2"/>
                          </a:solidFill>
                          <a:latin typeface="Mulish"/>
                          <a:ea typeface="Mulish"/>
                          <a:cs typeface="Mulish"/>
                          <a:sym typeface="Mulish"/>
                        </a:rPr>
                        <a:t>Campaign 2</a:t>
                      </a:r>
                      <a:endParaRPr b="1" sz="1200">
                        <a:solidFill>
                          <a:schemeClr val="dk2"/>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75,000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1,500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90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6%</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$0.75</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sz="1200">
                          <a:solidFill>
                            <a:schemeClr val="dk2"/>
                          </a:solidFill>
                          <a:latin typeface="Mulish"/>
                          <a:ea typeface="Mulish"/>
                          <a:cs typeface="Mulish"/>
                          <a:sym typeface="Mulish"/>
                        </a:rPr>
                        <a:t>Campaign 3</a:t>
                      </a:r>
                      <a:endParaRPr b="1" sz="1200">
                        <a:solidFill>
                          <a:schemeClr val="dk2"/>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100,000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3,000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120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4%</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$0.60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sz="1200">
                          <a:solidFill>
                            <a:schemeClr val="dk2"/>
                          </a:solidFill>
                          <a:latin typeface="Mulish"/>
                          <a:ea typeface="Mulish"/>
                          <a:cs typeface="Mulish"/>
                          <a:sym typeface="Mulish"/>
                        </a:rPr>
                        <a:t>Campaign 4</a:t>
                      </a:r>
                      <a:endParaRPr b="1" sz="1200">
                        <a:solidFill>
                          <a:schemeClr val="dk2"/>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60,000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1,200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60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5%</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$0.80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sz="1200">
                          <a:solidFill>
                            <a:schemeClr val="dk2"/>
                          </a:solidFill>
                          <a:latin typeface="Mulish"/>
                          <a:ea typeface="Mulish"/>
                          <a:cs typeface="Mulish"/>
                          <a:sym typeface="Mulish"/>
                        </a:rPr>
                        <a:t>Campaign 5</a:t>
                      </a:r>
                      <a:endParaRPr b="1" sz="1200">
                        <a:solidFill>
                          <a:schemeClr val="dk2"/>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80,000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2,500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110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4.5%</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$0.70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70625">
                <a:tc>
                  <a:txBody>
                    <a:bodyPr/>
                    <a:lstStyle/>
                    <a:p>
                      <a:pPr indent="0" lvl="0" marL="0" rtl="0" algn="l">
                        <a:spcBef>
                          <a:spcPts val="0"/>
                        </a:spcBef>
                        <a:spcAft>
                          <a:spcPts val="0"/>
                        </a:spcAft>
                        <a:buNone/>
                      </a:pPr>
                      <a:r>
                        <a:rPr b="1" lang="en" sz="1200">
                          <a:solidFill>
                            <a:schemeClr val="dk2"/>
                          </a:solidFill>
                          <a:latin typeface="Mulish"/>
                          <a:ea typeface="Mulish"/>
                          <a:cs typeface="Mulish"/>
                          <a:sym typeface="Mulish"/>
                        </a:rPr>
                        <a:t>Total / Average</a:t>
                      </a:r>
                      <a:endParaRPr b="1" sz="1200">
                        <a:solidFill>
                          <a:schemeClr val="dk2"/>
                        </a:solidFill>
                        <a:latin typeface="Mulish"/>
                        <a:ea typeface="Mulish"/>
                        <a:cs typeface="Mulish"/>
                        <a:sym typeface="Mulish"/>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365,000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10,200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480</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4.83%</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Work Sans"/>
                          <a:ea typeface="Work Sans"/>
                          <a:cs typeface="Work Sans"/>
                          <a:sym typeface="Work Sans"/>
                        </a:rPr>
                        <a:t>$0.67</a:t>
                      </a:r>
                      <a:endParaRPr sz="1100">
                        <a:solidFill>
                          <a:schemeClr val="dk2"/>
                        </a:solidFill>
                        <a:latin typeface="Work Sans"/>
                        <a:ea typeface="Work Sans"/>
                        <a:cs typeface="Work Sans"/>
                        <a:sym typeface="Work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4" name="Shape 1104"/>
        <p:cNvGrpSpPr/>
        <p:nvPr/>
      </p:nvGrpSpPr>
      <p:grpSpPr>
        <a:xfrm>
          <a:off x="0" y="0"/>
          <a:ext cx="0" cy="0"/>
          <a:chOff x="0" y="0"/>
          <a:chExt cx="0" cy="0"/>
        </a:xfrm>
      </p:grpSpPr>
      <p:sp>
        <p:nvSpPr>
          <p:cNvPr id="1105" name="Google Shape;1105;p40"/>
          <p:cNvSpPr txBox="1"/>
          <p:nvPr>
            <p:ph type="title"/>
          </p:nvPr>
        </p:nvSpPr>
        <p:spPr>
          <a:xfrm>
            <a:off x="5361938" y="853100"/>
            <a:ext cx="3007500" cy="7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campaign!</a:t>
            </a:r>
            <a:endParaRPr/>
          </a:p>
        </p:txBody>
      </p:sp>
      <p:sp>
        <p:nvSpPr>
          <p:cNvPr id="1106" name="Google Shape;1106;p40"/>
          <p:cNvSpPr txBox="1"/>
          <p:nvPr>
            <p:ph idx="1" type="subTitle"/>
          </p:nvPr>
        </p:nvSpPr>
        <p:spPr>
          <a:xfrm>
            <a:off x="5361938" y="1416200"/>
            <a:ext cx="3007500" cy="117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t>
            </a:r>
            <a:r>
              <a:rPr lang="en"/>
              <a:t>Embrace the power within you to be a catalyst for change. With determination and compassion, let us unite to make a difference, one step at a time. Together, we can create a brighter future!”</a:t>
            </a:r>
            <a:endParaRPr/>
          </a:p>
        </p:txBody>
      </p:sp>
      <p:pic>
        <p:nvPicPr>
          <p:cNvPr id="1107" name="Google Shape;1107;p40"/>
          <p:cNvPicPr preferRelativeResize="0"/>
          <p:nvPr>
            <p:ph idx="2" type="pic"/>
          </p:nvPr>
        </p:nvPicPr>
        <p:blipFill rotWithShape="1">
          <a:blip r:embed="rId3">
            <a:alphaModFix/>
          </a:blip>
          <a:srcRect b="0" l="26949" r="26944" t="0"/>
          <a:stretch/>
        </p:blipFill>
        <p:spPr>
          <a:xfrm>
            <a:off x="774563" y="668650"/>
            <a:ext cx="2672676" cy="3863650"/>
          </a:xfrm>
          <a:prstGeom prst="rect">
            <a:avLst/>
          </a:prstGeom>
        </p:spPr>
      </p:pic>
      <p:pic>
        <p:nvPicPr>
          <p:cNvPr id="1108" name="Google Shape;1108;p40"/>
          <p:cNvPicPr preferRelativeResize="0"/>
          <p:nvPr>
            <p:ph idx="3" type="pic"/>
          </p:nvPr>
        </p:nvPicPr>
        <p:blipFill rotWithShape="1">
          <a:blip r:embed="rId4">
            <a:alphaModFix/>
          </a:blip>
          <a:srcRect b="52211" l="10387" r="10379" t="477"/>
          <a:stretch/>
        </p:blipFill>
        <p:spPr>
          <a:xfrm>
            <a:off x="3627459" y="2901864"/>
            <a:ext cx="4096676" cy="1630417"/>
          </a:xfrm>
          <a:prstGeom prst="rect">
            <a:avLst/>
          </a:prstGeom>
        </p:spPr>
      </p:pic>
      <p:pic>
        <p:nvPicPr>
          <p:cNvPr id="1109" name="Google Shape;1109;p40"/>
          <p:cNvPicPr preferRelativeResize="0"/>
          <p:nvPr>
            <p:ph idx="4" type="pic"/>
          </p:nvPr>
        </p:nvPicPr>
        <p:blipFill rotWithShape="1">
          <a:blip r:embed="rId5">
            <a:alphaModFix/>
          </a:blip>
          <a:srcRect b="29957" l="14104" r="16378" t="7015"/>
          <a:stretch/>
        </p:blipFill>
        <p:spPr>
          <a:xfrm>
            <a:off x="3627459" y="668650"/>
            <a:ext cx="1554252" cy="2111319"/>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 name="Shape 1113"/>
        <p:cNvGrpSpPr/>
        <p:nvPr/>
      </p:nvGrpSpPr>
      <p:grpSpPr>
        <a:xfrm>
          <a:off x="0" y="0"/>
          <a:ext cx="0" cy="0"/>
          <a:chOff x="0" y="0"/>
          <a:chExt cx="0" cy="0"/>
        </a:xfrm>
      </p:grpSpPr>
      <p:sp>
        <p:nvSpPr>
          <p:cNvPr id="1114" name="Google Shape;1114;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Buyer persona infographic</a:t>
            </a:r>
            <a:endParaRPr/>
          </a:p>
        </p:txBody>
      </p:sp>
      <p:sp>
        <p:nvSpPr>
          <p:cNvPr id="1115" name="Google Shape;1115;p41"/>
          <p:cNvSpPr txBox="1"/>
          <p:nvPr>
            <p:ph idx="4294967295" type="subTitle"/>
          </p:nvPr>
        </p:nvSpPr>
        <p:spPr>
          <a:xfrm>
            <a:off x="717700" y="3175750"/>
            <a:ext cx="2351400" cy="487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Bio</a:t>
            </a:r>
            <a:endParaRPr b="1" sz="1800">
              <a:latin typeface="Mulish"/>
              <a:ea typeface="Mulish"/>
              <a:cs typeface="Mulish"/>
              <a:sym typeface="Mulish"/>
            </a:endParaRPr>
          </a:p>
        </p:txBody>
      </p:sp>
      <p:sp>
        <p:nvSpPr>
          <p:cNvPr id="1116" name="Google Shape;1116;p41"/>
          <p:cNvSpPr txBox="1"/>
          <p:nvPr>
            <p:ph idx="4294967295" type="subTitle"/>
          </p:nvPr>
        </p:nvSpPr>
        <p:spPr>
          <a:xfrm>
            <a:off x="717700" y="3522850"/>
            <a:ext cx="2351400" cy="9249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B</a:t>
            </a:r>
            <a:r>
              <a:rPr lang="en"/>
              <a:t>usy professional who loves the field but also enjoys traveling and spending time with family and friends</a:t>
            </a:r>
            <a:endParaRPr sz="1200"/>
          </a:p>
        </p:txBody>
      </p:sp>
      <p:sp>
        <p:nvSpPr>
          <p:cNvPr id="1117" name="Google Shape;1117;p41"/>
          <p:cNvSpPr txBox="1"/>
          <p:nvPr>
            <p:ph idx="4294967295" type="subTitle"/>
          </p:nvPr>
        </p:nvSpPr>
        <p:spPr>
          <a:xfrm>
            <a:off x="717700" y="2245475"/>
            <a:ext cx="2351400" cy="487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Jenna Doe</a:t>
            </a:r>
            <a:endParaRPr b="1" sz="1800">
              <a:latin typeface="Mulish"/>
              <a:ea typeface="Mulish"/>
              <a:cs typeface="Mulish"/>
              <a:sym typeface="Mulish"/>
            </a:endParaRPr>
          </a:p>
        </p:txBody>
      </p:sp>
      <p:sp>
        <p:nvSpPr>
          <p:cNvPr id="1118" name="Google Shape;1118;p41"/>
          <p:cNvSpPr txBox="1"/>
          <p:nvPr>
            <p:ph idx="4294967295" type="subTitle"/>
          </p:nvPr>
        </p:nvSpPr>
        <p:spPr>
          <a:xfrm>
            <a:off x="717700" y="2591175"/>
            <a:ext cx="2351400" cy="487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32 years old</a:t>
            </a:r>
            <a:endParaRPr/>
          </a:p>
          <a:p>
            <a:pPr indent="0" lvl="0" marL="0" rtl="0" algn="l">
              <a:spcBef>
                <a:spcPts val="0"/>
              </a:spcBef>
              <a:spcAft>
                <a:spcPts val="0"/>
              </a:spcAft>
              <a:buNone/>
            </a:pPr>
            <a:r>
              <a:rPr lang="en"/>
              <a:t>Marketing manager</a:t>
            </a:r>
            <a:endParaRPr sz="1200"/>
          </a:p>
        </p:txBody>
      </p:sp>
      <p:sp>
        <p:nvSpPr>
          <p:cNvPr id="1119" name="Google Shape;1119;p41"/>
          <p:cNvSpPr txBox="1"/>
          <p:nvPr>
            <p:ph idx="4294967295" type="subTitle"/>
          </p:nvPr>
        </p:nvSpPr>
        <p:spPr>
          <a:xfrm>
            <a:off x="2080600" y="1201550"/>
            <a:ext cx="3576600" cy="7077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600">
                <a:latin typeface="Mulish"/>
                <a:ea typeface="Mulish"/>
                <a:cs typeface="Mulish"/>
                <a:sym typeface="Mulish"/>
              </a:rPr>
              <a:t>"I always look for campaigns that share my values and beliefs"</a:t>
            </a:r>
            <a:endParaRPr b="1" sz="1600">
              <a:latin typeface="Mulish"/>
              <a:ea typeface="Mulish"/>
              <a:cs typeface="Mulish"/>
              <a:sym typeface="Mulish"/>
            </a:endParaRPr>
          </a:p>
        </p:txBody>
      </p:sp>
      <p:sp>
        <p:nvSpPr>
          <p:cNvPr id="1120" name="Google Shape;1120;p41"/>
          <p:cNvSpPr txBox="1"/>
          <p:nvPr>
            <p:ph idx="4294967295" type="subTitle"/>
          </p:nvPr>
        </p:nvSpPr>
        <p:spPr>
          <a:xfrm>
            <a:off x="3154813" y="2245475"/>
            <a:ext cx="2709300" cy="487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Personality</a:t>
            </a:r>
            <a:endParaRPr b="1" sz="1800">
              <a:latin typeface="Mulish"/>
              <a:ea typeface="Mulish"/>
              <a:cs typeface="Mulish"/>
              <a:sym typeface="Mulish"/>
            </a:endParaRPr>
          </a:p>
        </p:txBody>
      </p:sp>
      <p:sp>
        <p:nvSpPr>
          <p:cNvPr id="1121" name="Google Shape;1121;p41"/>
          <p:cNvSpPr txBox="1"/>
          <p:nvPr>
            <p:ph idx="4294967295" type="subTitle"/>
          </p:nvPr>
        </p:nvSpPr>
        <p:spPr>
          <a:xfrm>
            <a:off x="3154825" y="2590300"/>
            <a:ext cx="2709300" cy="1563900"/>
          </a:xfrm>
          <a:prstGeom prst="rect">
            <a:avLst/>
          </a:prstGeom>
          <a:ln>
            <a:noFill/>
          </a:ln>
        </p:spPr>
        <p:txBody>
          <a:bodyPr anchorCtr="0" anchor="t" bIns="91425" lIns="91425" spcFirstLastPara="1" rIns="91425" wrap="square" tIns="91425">
            <a:noAutofit/>
          </a:bodyPr>
          <a:lstStyle/>
          <a:p>
            <a:pPr indent="-304800" lvl="0" marL="342900" rtl="0" algn="l">
              <a:spcBef>
                <a:spcPts val="0"/>
              </a:spcBef>
              <a:spcAft>
                <a:spcPts val="0"/>
              </a:spcAft>
              <a:buSzPts val="1200"/>
              <a:buChar char="●"/>
            </a:pPr>
            <a:r>
              <a:rPr lang="en"/>
              <a:t>Confident and assertive when it comes to decision-making</a:t>
            </a:r>
            <a:endParaRPr/>
          </a:p>
          <a:p>
            <a:pPr indent="-304800" lvl="0" marL="342900" rtl="0" algn="l">
              <a:spcBef>
                <a:spcPts val="0"/>
              </a:spcBef>
              <a:spcAft>
                <a:spcPts val="0"/>
              </a:spcAft>
              <a:buSzPts val="1200"/>
              <a:buChar char="●"/>
            </a:pPr>
            <a:r>
              <a:rPr lang="en"/>
              <a:t>Creative and always looking for new ideas</a:t>
            </a:r>
            <a:endParaRPr/>
          </a:p>
          <a:p>
            <a:pPr indent="-304800" lvl="0" marL="342900" rtl="0" algn="l">
              <a:spcBef>
                <a:spcPts val="0"/>
              </a:spcBef>
              <a:spcAft>
                <a:spcPts val="0"/>
              </a:spcAft>
              <a:buSzPts val="1200"/>
              <a:buChar char="●"/>
            </a:pPr>
            <a:r>
              <a:rPr lang="en"/>
              <a:t>Empathetic and able to understand others' perspectives and ideas</a:t>
            </a:r>
            <a:endParaRPr/>
          </a:p>
        </p:txBody>
      </p:sp>
      <p:sp>
        <p:nvSpPr>
          <p:cNvPr id="1122" name="Google Shape;1122;p41"/>
          <p:cNvSpPr txBox="1"/>
          <p:nvPr>
            <p:ph idx="4294967295" type="subTitle"/>
          </p:nvPr>
        </p:nvSpPr>
        <p:spPr>
          <a:xfrm>
            <a:off x="5925400" y="1172375"/>
            <a:ext cx="2501100" cy="487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Motivations</a:t>
            </a:r>
            <a:endParaRPr b="1" sz="1800">
              <a:latin typeface="Mulish"/>
              <a:ea typeface="Mulish"/>
              <a:cs typeface="Mulish"/>
              <a:sym typeface="Mulish"/>
            </a:endParaRPr>
          </a:p>
        </p:txBody>
      </p:sp>
      <p:sp>
        <p:nvSpPr>
          <p:cNvPr id="1123" name="Google Shape;1123;p41"/>
          <p:cNvSpPr txBox="1"/>
          <p:nvPr>
            <p:ph idx="4294967295" type="subTitle"/>
          </p:nvPr>
        </p:nvSpPr>
        <p:spPr>
          <a:xfrm>
            <a:off x="6398300" y="1659875"/>
            <a:ext cx="2025900" cy="406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Grow my business</a:t>
            </a:r>
            <a:endParaRPr sz="1200"/>
          </a:p>
        </p:txBody>
      </p:sp>
      <p:sp>
        <p:nvSpPr>
          <p:cNvPr id="1124" name="Google Shape;1124;p41"/>
          <p:cNvSpPr txBox="1"/>
          <p:nvPr>
            <p:ph idx="4294967295" type="subTitle"/>
          </p:nvPr>
        </p:nvSpPr>
        <p:spPr>
          <a:xfrm>
            <a:off x="5922725" y="3175750"/>
            <a:ext cx="2501100" cy="487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Pain points</a:t>
            </a:r>
            <a:endParaRPr b="1" sz="1800">
              <a:latin typeface="Mulish"/>
              <a:ea typeface="Mulish"/>
              <a:cs typeface="Mulish"/>
              <a:sym typeface="Mulish"/>
            </a:endParaRPr>
          </a:p>
        </p:txBody>
      </p:sp>
      <p:sp>
        <p:nvSpPr>
          <p:cNvPr id="1125" name="Google Shape;1125;p41"/>
          <p:cNvSpPr txBox="1"/>
          <p:nvPr>
            <p:ph idx="4294967295" type="subTitle"/>
          </p:nvPr>
        </p:nvSpPr>
        <p:spPr>
          <a:xfrm>
            <a:off x="5925400" y="3522850"/>
            <a:ext cx="2501100" cy="9249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Struggles to balance work and personal life due to a busy schedule and overwhelming tasks both at home and work</a:t>
            </a:r>
            <a:endParaRPr sz="1200"/>
          </a:p>
        </p:txBody>
      </p:sp>
      <p:sp>
        <p:nvSpPr>
          <p:cNvPr id="1126" name="Google Shape;1126;p41"/>
          <p:cNvSpPr txBox="1"/>
          <p:nvPr>
            <p:ph idx="4294967295" type="subTitle"/>
          </p:nvPr>
        </p:nvSpPr>
        <p:spPr>
          <a:xfrm>
            <a:off x="6398300" y="2184050"/>
            <a:ext cx="2025900" cy="406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Achieve financial independence</a:t>
            </a:r>
            <a:endParaRPr sz="1200"/>
          </a:p>
        </p:txBody>
      </p:sp>
      <p:sp>
        <p:nvSpPr>
          <p:cNvPr id="1127" name="Google Shape;1127;p41"/>
          <p:cNvSpPr txBox="1"/>
          <p:nvPr>
            <p:ph idx="4294967295" type="subTitle"/>
          </p:nvPr>
        </p:nvSpPr>
        <p:spPr>
          <a:xfrm>
            <a:off x="6398300" y="2708225"/>
            <a:ext cx="2025900" cy="4062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Find work-life balance</a:t>
            </a:r>
            <a:endParaRPr sz="1200"/>
          </a:p>
        </p:txBody>
      </p:sp>
      <p:sp>
        <p:nvSpPr>
          <p:cNvPr id="1128" name="Google Shape;1128;p41"/>
          <p:cNvSpPr/>
          <p:nvPr/>
        </p:nvSpPr>
        <p:spPr>
          <a:xfrm>
            <a:off x="5927325" y="1708338"/>
            <a:ext cx="306900" cy="306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ulish"/>
                <a:ea typeface="Mulish"/>
                <a:cs typeface="Mulish"/>
                <a:sym typeface="Mulish"/>
              </a:rPr>
              <a:t>1</a:t>
            </a:r>
            <a:endParaRPr>
              <a:solidFill>
                <a:schemeClr val="dk2"/>
              </a:solidFill>
              <a:latin typeface="Mulish"/>
              <a:ea typeface="Mulish"/>
              <a:cs typeface="Mulish"/>
              <a:sym typeface="Mulish"/>
            </a:endParaRPr>
          </a:p>
        </p:txBody>
      </p:sp>
      <p:sp>
        <p:nvSpPr>
          <p:cNvPr id="1129" name="Google Shape;1129;p41"/>
          <p:cNvSpPr/>
          <p:nvPr/>
        </p:nvSpPr>
        <p:spPr>
          <a:xfrm>
            <a:off x="5927425" y="2233774"/>
            <a:ext cx="306900" cy="306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ulish"/>
                <a:ea typeface="Mulish"/>
                <a:cs typeface="Mulish"/>
                <a:sym typeface="Mulish"/>
              </a:rPr>
              <a:t>2</a:t>
            </a:r>
            <a:endParaRPr>
              <a:solidFill>
                <a:schemeClr val="dk2"/>
              </a:solidFill>
              <a:latin typeface="Mulish"/>
              <a:ea typeface="Mulish"/>
              <a:cs typeface="Mulish"/>
              <a:sym typeface="Mulish"/>
            </a:endParaRPr>
          </a:p>
        </p:txBody>
      </p:sp>
      <p:sp>
        <p:nvSpPr>
          <p:cNvPr id="1130" name="Google Shape;1130;p41"/>
          <p:cNvSpPr/>
          <p:nvPr/>
        </p:nvSpPr>
        <p:spPr>
          <a:xfrm>
            <a:off x="5927384" y="2759050"/>
            <a:ext cx="306900" cy="306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Mulish"/>
                <a:ea typeface="Mulish"/>
                <a:cs typeface="Mulish"/>
                <a:sym typeface="Mulish"/>
              </a:rPr>
              <a:t>3</a:t>
            </a:r>
            <a:endParaRPr>
              <a:solidFill>
                <a:schemeClr val="dk2"/>
              </a:solidFill>
              <a:latin typeface="Mulish"/>
              <a:ea typeface="Mulish"/>
              <a:cs typeface="Mulish"/>
              <a:sym typeface="Mulish"/>
            </a:endParaRPr>
          </a:p>
        </p:txBody>
      </p:sp>
      <p:pic>
        <p:nvPicPr>
          <p:cNvPr id="1131" name="Google Shape;1131;p41"/>
          <p:cNvPicPr preferRelativeResize="0"/>
          <p:nvPr/>
        </p:nvPicPr>
        <p:blipFill rotWithShape="1">
          <a:blip r:embed="rId3">
            <a:alphaModFix/>
          </a:blip>
          <a:srcRect b="43410" l="28701" r="33582" t="0"/>
          <a:stretch/>
        </p:blipFill>
        <p:spPr>
          <a:xfrm>
            <a:off x="715100" y="1006725"/>
            <a:ext cx="1097298" cy="109735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5" name="Shape 1135"/>
        <p:cNvGrpSpPr/>
        <p:nvPr/>
      </p:nvGrpSpPr>
      <p:grpSpPr>
        <a:xfrm>
          <a:off x="0" y="0"/>
          <a:ext cx="0" cy="0"/>
          <a:chOff x="0" y="0"/>
          <a:chExt cx="0" cy="0"/>
        </a:xfrm>
      </p:grpSpPr>
      <p:sp>
        <p:nvSpPr>
          <p:cNvPr id="1136" name="Google Shape;1136;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Roadmap infographic</a:t>
            </a:r>
            <a:endParaRPr/>
          </a:p>
        </p:txBody>
      </p:sp>
      <p:graphicFrame>
        <p:nvGraphicFramePr>
          <p:cNvPr id="1137" name="Google Shape;1137;p42"/>
          <p:cNvGraphicFramePr/>
          <p:nvPr/>
        </p:nvGraphicFramePr>
        <p:xfrm>
          <a:off x="719975" y="1198338"/>
          <a:ext cx="3000000" cy="3000000"/>
        </p:xfrm>
        <a:graphic>
          <a:graphicData uri="http://schemas.openxmlformats.org/drawingml/2006/table">
            <a:tbl>
              <a:tblPr>
                <a:noFill/>
                <a:tableStyleId>{0FF3540A-4F69-46FE-A334-88D5F16E10A2}</a:tableStyleId>
              </a:tblPr>
              <a:tblGrid>
                <a:gridCol w="1361775"/>
                <a:gridCol w="2208575"/>
                <a:gridCol w="344475"/>
                <a:gridCol w="344475"/>
                <a:gridCol w="344475"/>
                <a:gridCol w="344475"/>
                <a:gridCol w="344475"/>
                <a:gridCol w="344475"/>
                <a:gridCol w="344475"/>
                <a:gridCol w="344475"/>
                <a:gridCol w="344475"/>
                <a:gridCol w="344475"/>
                <a:gridCol w="344475"/>
                <a:gridCol w="344475"/>
              </a:tblGrid>
              <a:tr h="441850">
                <a:tc>
                  <a:txBody>
                    <a:bodyPr/>
                    <a:lstStyle/>
                    <a:p>
                      <a:pPr indent="0" lvl="0" marL="0" rtl="0" algn="ctr">
                        <a:spcBef>
                          <a:spcPts val="0"/>
                        </a:spcBef>
                        <a:spcAft>
                          <a:spcPts val="0"/>
                        </a:spcAft>
                        <a:buNone/>
                      </a:pPr>
                      <a:r>
                        <a:rPr b="1" lang="en" sz="1600">
                          <a:solidFill>
                            <a:schemeClr val="dk2"/>
                          </a:solidFill>
                          <a:latin typeface="Mulish"/>
                          <a:ea typeface="Mulish"/>
                          <a:cs typeface="Mulish"/>
                          <a:sym typeface="Mulish"/>
                        </a:rPr>
                        <a:t>Initiative</a:t>
                      </a:r>
                      <a:endParaRPr b="1" sz="1600">
                        <a:solidFill>
                          <a:schemeClr val="dk2"/>
                        </a:solidFill>
                        <a:latin typeface="Mulish"/>
                        <a:ea typeface="Mulish"/>
                        <a:cs typeface="Mulish"/>
                        <a:sym typeface="Mulish"/>
                      </a:endParaRPr>
                    </a:p>
                  </a:txBody>
                  <a:tcPr marT="68575" marB="68575"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600">
                          <a:solidFill>
                            <a:schemeClr val="dk2"/>
                          </a:solidFill>
                          <a:latin typeface="Mulish"/>
                          <a:ea typeface="Mulish"/>
                          <a:cs typeface="Mulish"/>
                          <a:sym typeface="Mulish"/>
                        </a:rPr>
                        <a:t>Objective</a:t>
                      </a:r>
                      <a:endParaRPr b="1" sz="16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Jan</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Feb</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Mar</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sz="1200">
                          <a:solidFill>
                            <a:schemeClr val="dk2"/>
                          </a:solidFill>
                          <a:latin typeface="Mulish"/>
                          <a:ea typeface="Mulish"/>
                          <a:cs typeface="Mulish"/>
                          <a:sym typeface="Mulish"/>
                        </a:rPr>
                        <a:t>Apr</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May</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Jun</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Jul</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Aug</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Sep</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Oct</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dk2"/>
                          </a:solidFill>
                          <a:latin typeface="Mulish"/>
                          <a:ea typeface="Mulish"/>
                          <a:cs typeface="Mulish"/>
                          <a:sym typeface="Mulish"/>
                        </a:rPr>
                        <a:t>Nov</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Clr>
                          <a:srgbClr val="000000"/>
                        </a:buClr>
                        <a:buSzPts val="1100"/>
                        <a:buFont typeface="Arial"/>
                        <a:buNone/>
                      </a:pPr>
                      <a:r>
                        <a:rPr b="1" lang="en" sz="1200">
                          <a:solidFill>
                            <a:schemeClr val="dk2"/>
                          </a:solidFill>
                          <a:latin typeface="Mulish"/>
                          <a:ea typeface="Mulish"/>
                          <a:cs typeface="Mulish"/>
                          <a:sym typeface="Mulish"/>
                        </a:rPr>
                        <a:t>Dec</a:t>
                      </a:r>
                      <a:endParaRPr b="1" sz="1200">
                        <a:solidFill>
                          <a:schemeClr val="dk2"/>
                        </a:solidFill>
                        <a:latin typeface="Mulish"/>
                        <a:ea typeface="Mulish"/>
                        <a:cs typeface="Mulish"/>
                        <a:sym typeface="Mulish"/>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Awareness campaign</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Raise public consciousness and foster empathy for the cause</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Community engagement</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Cultivate a sense of community and encourage active participation</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Advocacy and education</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Advocate for change through education and discussions</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Partnerships and collaborations</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Establish strategic partnerships for amplified impact</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Grassroots mobilization</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Mobilize local communities to drive grassroots action</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450800">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Policy reform</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chemeClr val="dk2"/>
                          </a:solidFill>
                          <a:latin typeface="Work Sans"/>
                          <a:ea typeface="Work Sans"/>
                          <a:cs typeface="Work Sans"/>
                          <a:sym typeface="Work Sans"/>
                        </a:rPr>
                        <a:t>Influence policy reform for systemic and sustainable change</a:t>
                      </a:r>
                      <a:endParaRPr sz="1000">
                        <a:solidFill>
                          <a:schemeClr val="dk2"/>
                        </a:solidFill>
                        <a:latin typeface="Work Sans"/>
                        <a:ea typeface="Work Sans"/>
                        <a:cs typeface="Work Sans"/>
                        <a:sym typeface="Work Sans"/>
                      </a:endParaRPr>
                    </a:p>
                  </a:txBody>
                  <a:tcPr marT="45700" marB="45700" marR="45700" marL="4570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dk2"/>
                        </a:solidFill>
                        <a:latin typeface="Open Sans"/>
                        <a:ea typeface="Open Sans"/>
                        <a:cs typeface="Open Sans"/>
                        <a:sym typeface="Open Sans"/>
                      </a:endParaRPr>
                    </a:p>
                  </a:txBody>
                  <a:tcPr marT="0" marB="0" marR="0" marL="0"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solidFill>
                      <a:schemeClr val="lt2"/>
                    </a:solidFill>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 name="Shape 1141"/>
        <p:cNvGrpSpPr/>
        <p:nvPr/>
      </p:nvGrpSpPr>
      <p:grpSpPr>
        <a:xfrm>
          <a:off x="0" y="0"/>
          <a:ext cx="0" cy="0"/>
          <a:chOff x="0" y="0"/>
          <a:chExt cx="0" cy="0"/>
        </a:xfrm>
      </p:grpSpPr>
      <p:sp>
        <p:nvSpPr>
          <p:cNvPr id="1142" name="Google Shape;1142;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size infographic</a:t>
            </a:r>
            <a:endParaRPr/>
          </a:p>
        </p:txBody>
      </p:sp>
      <p:sp>
        <p:nvSpPr>
          <p:cNvPr id="1143" name="Google Shape;1143;p43"/>
          <p:cNvSpPr/>
          <p:nvPr/>
        </p:nvSpPr>
        <p:spPr>
          <a:xfrm>
            <a:off x="870313" y="1158525"/>
            <a:ext cx="3249300" cy="3249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3"/>
          <p:cNvSpPr/>
          <p:nvPr/>
        </p:nvSpPr>
        <p:spPr>
          <a:xfrm>
            <a:off x="1147363" y="1712600"/>
            <a:ext cx="2695200" cy="2695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3"/>
          <p:cNvSpPr/>
          <p:nvPr/>
        </p:nvSpPr>
        <p:spPr>
          <a:xfrm>
            <a:off x="1680013" y="2777975"/>
            <a:ext cx="1629900" cy="16299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3"/>
          <p:cNvSpPr txBox="1"/>
          <p:nvPr/>
        </p:nvSpPr>
        <p:spPr>
          <a:xfrm>
            <a:off x="1822838" y="1225800"/>
            <a:ext cx="12699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ulish"/>
                <a:ea typeface="Mulish"/>
                <a:cs typeface="Mulish"/>
                <a:sym typeface="Mulish"/>
              </a:rPr>
              <a:t>$100M</a:t>
            </a:r>
            <a:endParaRPr sz="1000">
              <a:solidFill>
                <a:schemeClr val="dk1"/>
              </a:solidFill>
              <a:latin typeface="Mulish"/>
              <a:ea typeface="Mulish"/>
              <a:cs typeface="Mulish"/>
              <a:sym typeface="Mulish"/>
            </a:endParaRPr>
          </a:p>
        </p:txBody>
      </p:sp>
      <p:sp>
        <p:nvSpPr>
          <p:cNvPr id="1147" name="Google Shape;1147;p43"/>
          <p:cNvSpPr txBox="1"/>
          <p:nvPr/>
        </p:nvSpPr>
        <p:spPr>
          <a:xfrm>
            <a:off x="1822838" y="2107925"/>
            <a:ext cx="12699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ulish"/>
                <a:ea typeface="Mulish"/>
                <a:cs typeface="Mulish"/>
                <a:sym typeface="Mulish"/>
              </a:rPr>
              <a:t>$20M</a:t>
            </a:r>
            <a:endParaRPr sz="1000">
              <a:solidFill>
                <a:schemeClr val="dk1"/>
              </a:solidFill>
              <a:latin typeface="Mulish"/>
              <a:ea typeface="Mulish"/>
              <a:cs typeface="Mulish"/>
              <a:sym typeface="Mulish"/>
            </a:endParaRPr>
          </a:p>
        </p:txBody>
      </p:sp>
      <p:sp>
        <p:nvSpPr>
          <p:cNvPr id="1148" name="Google Shape;1148;p43"/>
          <p:cNvSpPr txBox="1"/>
          <p:nvPr/>
        </p:nvSpPr>
        <p:spPr>
          <a:xfrm>
            <a:off x="1822838" y="3497925"/>
            <a:ext cx="1269900" cy="554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000">
                <a:solidFill>
                  <a:schemeClr val="dk1"/>
                </a:solidFill>
                <a:latin typeface="Mulish"/>
                <a:ea typeface="Mulish"/>
                <a:cs typeface="Mulish"/>
                <a:sym typeface="Mulish"/>
              </a:rPr>
              <a:t>$5M</a:t>
            </a:r>
            <a:endParaRPr sz="1000">
              <a:solidFill>
                <a:schemeClr val="dk1"/>
              </a:solidFill>
              <a:latin typeface="Mulish"/>
              <a:ea typeface="Mulish"/>
              <a:cs typeface="Mulish"/>
              <a:sym typeface="Mulish"/>
            </a:endParaRPr>
          </a:p>
        </p:txBody>
      </p:sp>
      <p:sp>
        <p:nvSpPr>
          <p:cNvPr id="1149" name="Google Shape;1149;p43"/>
          <p:cNvSpPr/>
          <p:nvPr/>
        </p:nvSpPr>
        <p:spPr>
          <a:xfrm>
            <a:off x="4472088" y="1293325"/>
            <a:ext cx="288900" cy="2889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3"/>
          <p:cNvSpPr txBox="1"/>
          <p:nvPr>
            <p:ph idx="4294967295" type="subTitle"/>
          </p:nvPr>
        </p:nvSpPr>
        <p:spPr>
          <a:xfrm>
            <a:off x="4760988" y="1225525"/>
            <a:ext cx="3512700" cy="424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Mulish"/>
                <a:ea typeface="Mulish"/>
                <a:cs typeface="Mulish"/>
                <a:sym typeface="Mulish"/>
              </a:rPr>
              <a:t>$100M</a:t>
            </a:r>
            <a:endParaRPr sz="1800">
              <a:latin typeface="Mulish"/>
              <a:ea typeface="Mulish"/>
              <a:cs typeface="Mulish"/>
              <a:sym typeface="Mulish"/>
            </a:endParaRPr>
          </a:p>
        </p:txBody>
      </p:sp>
      <p:sp>
        <p:nvSpPr>
          <p:cNvPr id="1151" name="Google Shape;1151;p43"/>
          <p:cNvSpPr txBox="1"/>
          <p:nvPr>
            <p:ph idx="4294967295" type="subTitle"/>
          </p:nvPr>
        </p:nvSpPr>
        <p:spPr>
          <a:xfrm>
            <a:off x="4760988" y="1520775"/>
            <a:ext cx="3512700" cy="655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The social issue carries a substantial $100 million cost, demanding immediate action to mitigate its widespread financial impact</a:t>
            </a:r>
            <a:endParaRPr/>
          </a:p>
        </p:txBody>
      </p:sp>
      <p:sp>
        <p:nvSpPr>
          <p:cNvPr id="1152" name="Google Shape;1152;p43"/>
          <p:cNvSpPr txBox="1"/>
          <p:nvPr>
            <p:ph idx="4294967295" type="subTitle"/>
          </p:nvPr>
        </p:nvSpPr>
        <p:spPr>
          <a:xfrm>
            <a:off x="4760988" y="2307792"/>
            <a:ext cx="3512700" cy="424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Mulish"/>
                <a:ea typeface="Mulish"/>
                <a:cs typeface="Mulish"/>
                <a:sym typeface="Mulish"/>
              </a:rPr>
              <a:t>$20M</a:t>
            </a:r>
            <a:endParaRPr sz="1800">
              <a:latin typeface="Mulish"/>
              <a:ea typeface="Mulish"/>
              <a:cs typeface="Mulish"/>
              <a:sym typeface="Mulish"/>
            </a:endParaRPr>
          </a:p>
        </p:txBody>
      </p:sp>
      <p:sp>
        <p:nvSpPr>
          <p:cNvPr id="1153" name="Google Shape;1153;p43"/>
          <p:cNvSpPr txBox="1"/>
          <p:nvPr>
            <p:ph idx="4294967295" type="subTitle"/>
          </p:nvPr>
        </p:nvSpPr>
        <p:spPr>
          <a:xfrm>
            <a:off x="4760988" y="2603031"/>
            <a:ext cx="3512700" cy="655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With an annual cost of $20 million, the social issue imposes a significant </a:t>
            </a:r>
            <a:endParaRPr/>
          </a:p>
          <a:p>
            <a:pPr indent="0" lvl="0" marL="0" rtl="0" algn="l">
              <a:spcBef>
                <a:spcPts val="0"/>
              </a:spcBef>
              <a:spcAft>
                <a:spcPts val="0"/>
              </a:spcAft>
              <a:buNone/>
            </a:pPr>
            <a:r>
              <a:rPr lang="en"/>
              <a:t>economic burden</a:t>
            </a:r>
            <a:endParaRPr/>
          </a:p>
        </p:txBody>
      </p:sp>
      <p:sp>
        <p:nvSpPr>
          <p:cNvPr id="1154" name="Google Shape;1154;p43"/>
          <p:cNvSpPr txBox="1"/>
          <p:nvPr>
            <p:ph idx="4294967295" type="subTitle"/>
          </p:nvPr>
        </p:nvSpPr>
        <p:spPr>
          <a:xfrm>
            <a:off x="4760988" y="3390079"/>
            <a:ext cx="3512700" cy="424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latin typeface="Mulish"/>
                <a:ea typeface="Mulish"/>
                <a:cs typeface="Mulish"/>
                <a:sym typeface="Mulish"/>
              </a:rPr>
              <a:t>$5M</a:t>
            </a:r>
            <a:endParaRPr sz="1800">
              <a:latin typeface="Mulish"/>
              <a:ea typeface="Mulish"/>
              <a:cs typeface="Mulish"/>
              <a:sym typeface="Mulish"/>
            </a:endParaRPr>
          </a:p>
        </p:txBody>
      </p:sp>
      <p:sp>
        <p:nvSpPr>
          <p:cNvPr id="1155" name="Google Shape;1155;p43"/>
          <p:cNvSpPr txBox="1"/>
          <p:nvPr>
            <p:ph idx="4294967295" type="subTitle"/>
          </p:nvPr>
        </p:nvSpPr>
        <p:spPr>
          <a:xfrm>
            <a:off x="4760988" y="3685325"/>
            <a:ext cx="3512700" cy="6555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Despite its relatively smaller scale, the $5 million cost associated with the social issue highlights the need for targeted solutions</a:t>
            </a:r>
            <a:endParaRPr/>
          </a:p>
        </p:txBody>
      </p:sp>
      <p:sp>
        <p:nvSpPr>
          <p:cNvPr id="1156" name="Google Shape;1156;p43"/>
          <p:cNvSpPr/>
          <p:nvPr/>
        </p:nvSpPr>
        <p:spPr>
          <a:xfrm>
            <a:off x="4472088" y="2375592"/>
            <a:ext cx="288900" cy="288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3"/>
          <p:cNvSpPr/>
          <p:nvPr/>
        </p:nvSpPr>
        <p:spPr>
          <a:xfrm>
            <a:off x="4472088" y="3457879"/>
            <a:ext cx="288900" cy="2889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1" name="Shape 1161"/>
        <p:cNvGrpSpPr/>
        <p:nvPr/>
      </p:nvGrpSpPr>
      <p:grpSpPr>
        <a:xfrm>
          <a:off x="0" y="0"/>
          <a:ext cx="0" cy="0"/>
          <a:chOff x="0" y="0"/>
          <a:chExt cx="0" cy="0"/>
        </a:xfrm>
      </p:grpSpPr>
      <p:sp>
        <p:nvSpPr>
          <p:cNvPr id="1162" name="Google Shape;1162;p44"/>
          <p:cNvSpPr txBox="1"/>
          <p:nvPr>
            <p:ph idx="1" type="subTitle"/>
          </p:nvPr>
        </p:nvSpPr>
        <p:spPr>
          <a:xfrm>
            <a:off x="2588863" y="1632753"/>
            <a:ext cx="5138100" cy="40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—Laura Patterson</a:t>
            </a:r>
            <a:endParaRPr/>
          </a:p>
        </p:txBody>
      </p:sp>
      <p:sp>
        <p:nvSpPr>
          <p:cNvPr id="1163" name="Google Shape;1163;p44"/>
          <p:cNvSpPr txBox="1"/>
          <p:nvPr>
            <p:ph idx="2" type="subTitle"/>
          </p:nvPr>
        </p:nvSpPr>
        <p:spPr>
          <a:xfrm>
            <a:off x="2588863" y="2842537"/>
            <a:ext cx="5138100" cy="40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—John Nelson</a:t>
            </a:r>
            <a:endParaRPr/>
          </a:p>
        </p:txBody>
      </p:sp>
      <p:sp>
        <p:nvSpPr>
          <p:cNvPr id="1164" name="Google Shape;1164;p44"/>
          <p:cNvSpPr txBox="1"/>
          <p:nvPr>
            <p:ph idx="3" type="subTitle"/>
          </p:nvPr>
        </p:nvSpPr>
        <p:spPr>
          <a:xfrm>
            <a:off x="2588863" y="4052471"/>
            <a:ext cx="5138100" cy="40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—Peter James</a:t>
            </a:r>
            <a:endParaRPr/>
          </a:p>
        </p:txBody>
      </p:sp>
      <p:sp>
        <p:nvSpPr>
          <p:cNvPr id="1165" name="Google Shape;1165;p44"/>
          <p:cNvSpPr txBox="1"/>
          <p:nvPr>
            <p:ph idx="4" type="subTitle"/>
          </p:nvPr>
        </p:nvSpPr>
        <p:spPr>
          <a:xfrm>
            <a:off x="2588863" y="1219113"/>
            <a:ext cx="51381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 to the impactful efforts of this social campaign, I witnessed firsthand how lives were transformed”</a:t>
            </a:r>
            <a:endParaRPr/>
          </a:p>
        </p:txBody>
      </p:sp>
      <p:sp>
        <p:nvSpPr>
          <p:cNvPr id="1166" name="Google Shape;1166;p44"/>
          <p:cNvSpPr txBox="1"/>
          <p:nvPr>
            <p:ph idx="5" type="subTitle"/>
          </p:nvPr>
        </p:nvSpPr>
        <p:spPr>
          <a:xfrm>
            <a:off x="2588863" y="2428967"/>
            <a:ext cx="51381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social campaign gave me a platform to raise my voice and make a difference. It connected me with like-minded individuals”</a:t>
            </a:r>
            <a:endParaRPr/>
          </a:p>
        </p:txBody>
      </p:sp>
      <p:sp>
        <p:nvSpPr>
          <p:cNvPr id="1167" name="Google Shape;1167;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Testimonials</a:t>
            </a:r>
            <a:endParaRPr/>
          </a:p>
        </p:txBody>
      </p:sp>
      <p:sp>
        <p:nvSpPr>
          <p:cNvPr id="1168" name="Google Shape;1168;p44"/>
          <p:cNvSpPr txBox="1"/>
          <p:nvPr>
            <p:ph idx="6" type="subTitle"/>
          </p:nvPr>
        </p:nvSpPr>
        <p:spPr>
          <a:xfrm>
            <a:off x="2588863" y="3638822"/>
            <a:ext cx="5138100" cy="458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"Grateful to be part of this campaign, making a tangible impact”</a:t>
            </a:r>
            <a:endParaRPr/>
          </a:p>
        </p:txBody>
      </p:sp>
      <p:pic>
        <p:nvPicPr>
          <p:cNvPr id="1169" name="Google Shape;1169;p44"/>
          <p:cNvPicPr preferRelativeResize="0"/>
          <p:nvPr/>
        </p:nvPicPr>
        <p:blipFill rotWithShape="1">
          <a:blip r:embed="rId3">
            <a:alphaModFix/>
          </a:blip>
          <a:srcRect b="43341" l="55245" r="21096" t="21158"/>
          <a:stretch/>
        </p:blipFill>
        <p:spPr>
          <a:xfrm>
            <a:off x="1430682" y="1077013"/>
            <a:ext cx="1045427" cy="1045474"/>
          </a:xfrm>
          <a:prstGeom prst="rect">
            <a:avLst/>
          </a:prstGeom>
          <a:noFill/>
          <a:ln>
            <a:noFill/>
          </a:ln>
        </p:spPr>
      </p:pic>
      <p:pic>
        <p:nvPicPr>
          <p:cNvPr id="1170" name="Google Shape;1170;p44"/>
          <p:cNvPicPr preferRelativeResize="0"/>
          <p:nvPr/>
        </p:nvPicPr>
        <p:blipFill rotWithShape="1">
          <a:blip r:embed="rId3">
            <a:alphaModFix/>
          </a:blip>
          <a:srcRect b="48814" l="24877" r="50031" t="13535"/>
          <a:stretch/>
        </p:blipFill>
        <p:spPr>
          <a:xfrm>
            <a:off x="1430682" y="2278527"/>
            <a:ext cx="1045427" cy="1045498"/>
          </a:xfrm>
          <a:prstGeom prst="rect">
            <a:avLst/>
          </a:prstGeom>
          <a:noFill/>
          <a:ln>
            <a:noFill/>
          </a:ln>
        </p:spPr>
      </p:pic>
      <p:pic>
        <p:nvPicPr>
          <p:cNvPr id="1171" name="Google Shape;1171;p44"/>
          <p:cNvPicPr preferRelativeResize="0"/>
          <p:nvPr/>
        </p:nvPicPr>
        <p:blipFill rotWithShape="1">
          <a:blip r:embed="rId4">
            <a:alphaModFix/>
          </a:blip>
          <a:srcRect b="39572" l="33462" r="31117" t="7281"/>
          <a:stretch/>
        </p:blipFill>
        <p:spPr>
          <a:xfrm>
            <a:off x="1432187" y="3480075"/>
            <a:ext cx="1042417" cy="1042416"/>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5" name="Shape 1175"/>
        <p:cNvGrpSpPr/>
        <p:nvPr/>
      </p:nvGrpSpPr>
      <p:grpSpPr>
        <a:xfrm>
          <a:off x="0" y="0"/>
          <a:ext cx="0" cy="0"/>
          <a:chOff x="0" y="0"/>
          <a:chExt cx="0" cy="0"/>
        </a:xfrm>
      </p:grpSpPr>
      <p:sp>
        <p:nvSpPr>
          <p:cNvPr id="1176" name="Google Shape;1176;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Social media stats of the campaign</a:t>
            </a:r>
            <a:endParaRPr/>
          </a:p>
        </p:txBody>
      </p:sp>
      <p:sp>
        <p:nvSpPr>
          <p:cNvPr id="1177" name="Google Shape;1177;p45"/>
          <p:cNvSpPr txBox="1"/>
          <p:nvPr>
            <p:ph idx="4294967295" type="subTitle"/>
          </p:nvPr>
        </p:nvSpPr>
        <p:spPr>
          <a:xfrm>
            <a:off x="720000" y="2588750"/>
            <a:ext cx="3848700" cy="362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Mulish"/>
                <a:ea typeface="Mulish"/>
                <a:cs typeface="Mulish"/>
                <a:sym typeface="Mulish"/>
              </a:rPr>
              <a:t>Platforms with most </a:t>
            </a:r>
            <a:r>
              <a:rPr b="1" lang="en" sz="1800">
                <a:latin typeface="Mulish"/>
                <a:ea typeface="Mulish"/>
                <a:cs typeface="Mulish"/>
                <a:sym typeface="Mulish"/>
              </a:rPr>
              <a:t>engagement</a:t>
            </a:r>
            <a:endParaRPr b="1" sz="1800">
              <a:latin typeface="Mulish"/>
              <a:ea typeface="Mulish"/>
              <a:cs typeface="Mulish"/>
              <a:sym typeface="Mulish"/>
            </a:endParaRPr>
          </a:p>
        </p:txBody>
      </p:sp>
      <p:sp>
        <p:nvSpPr>
          <p:cNvPr id="1178" name="Google Shape;1178;p45"/>
          <p:cNvSpPr txBox="1"/>
          <p:nvPr>
            <p:ph idx="4294967295" type="subTitle"/>
          </p:nvPr>
        </p:nvSpPr>
        <p:spPr>
          <a:xfrm>
            <a:off x="707375" y="1503775"/>
            <a:ext cx="1357500" cy="4419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400">
                <a:latin typeface="Mulish"/>
                <a:ea typeface="Mulish"/>
                <a:cs typeface="Mulish"/>
                <a:sym typeface="Mulish"/>
              </a:rPr>
              <a:t>Xxx billion</a:t>
            </a:r>
            <a:endParaRPr sz="1400">
              <a:latin typeface="Mulish"/>
              <a:ea typeface="Mulish"/>
              <a:cs typeface="Mulish"/>
              <a:sym typeface="Mulish"/>
            </a:endParaRPr>
          </a:p>
        </p:txBody>
      </p:sp>
      <p:sp>
        <p:nvSpPr>
          <p:cNvPr id="1179" name="Google Shape;1179;p45"/>
          <p:cNvSpPr txBox="1"/>
          <p:nvPr>
            <p:ph idx="4294967295" type="subTitle"/>
          </p:nvPr>
        </p:nvSpPr>
        <p:spPr>
          <a:xfrm>
            <a:off x="707375" y="1869369"/>
            <a:ext cx="1357500" cy="6168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Engaged people</a:t>
            </a:r>
            <a:endParaRPr/>
          </a:p>
        </p:txBody>
      </p:sp>
      <p:sp>
        <p:nvSpPr>
          <p:cNvPr id="1180" name="Google Shape;1180;p45"/>
          <p:cNvSpPr txBox="1"/>
          <p:nvPr>
            <p:ph idx="4294967295" type="subTitle"/>
          </p:nvPr>
        </p:nvSpPr>
        <p:spPr>
          <a:xfrm>
            <a:off x="2064874" y="1503775"/>
            <a:ext cx="1357500" cy="4419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400">
                <a:latin typeface="Mulish"/>
                <a:ea typeface="Mulish"/>
                <a:cs typeface="Mulish"/>
                <a:sym typeface="Mulish"/>
              </a:rPr>
              <a:t>Xh xmin</a:t>
            </a:r>
            <a:endParaRPr sz="1400">
              <a:latin typeface="Mulish"/>
              <a:ea typeface="Mulish"/>
              <a:cs typeface="Mulish"/>
              <a:sym typeface="Mulish"/>
            </a:endParaRPr>
          </a:p>
        </p:txBody>
      </p:sp>
      <p:sp>
        <p:nvSpPr>
          <p:cNvPr id="1181" name="Google Shape;1181;p45"/>
          <p:cNvSpPr txBox="1"/>
          <p:nvPr>
            <p:ph idx="4294967295" type="subTitle"/>
          </p:nvPr>
        </p:nvSpPr>
        <p:spPr>
          <a:xfrm>
            <a:off x="2064874" y="1869369"/>
            <a:ext cx="1357500" cy="6168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Average</a:t>
            </a:r>
            <a:endParaRPr/>
          </a:p>
          <a:p>
            <a:pPr indent="0" lvl="0" marL="0" rtl="0" algn="ctr">
              <a:spcBef>
                <a:spcPts val="0"/>
              </a:spcBef>
              <a:spcAft>
                <a:spcPts val="0"/>
              </a:spcAft>
              <a:buNone/>
            </a:pPr>
            <a:r>
              <a:rPr lang="en"/>
              <a:t>time spent </a:t>
            </a:r>
            <a:endParaRPr/>
          </a:p>
        </p:txBody>
      </p:sp>
      <p:sp>
        <p:nvSpPr>
          <p:cNvPr id="1182" name="Google Shape;1182;p45"/>
          <p:cNvSpPr txBox="1"/>
          <p:nvPr>
            <p:ph idx="4294967295" type="subTitle"/>
          </p:nvPr>
        </p:nvSpPr>
        <p:spPr>
          <a:xfrm>
            <a:off x="3422375" y="1503775"/>
            <a:ext cx="1357500" cy="4419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400">
                <a:latin typeface="Mulish"/>
                <a:ea typeface="Mulish"/>
                <a:cs typeface="Mulish"/>
                <a:sym typeface="Mulish"/>
              </a:rPr>
              <a:t>Xx</a:t>
            </a:r>
            <a:endParaRPr sz="1400">
              <a:latin typeface="Mulish"/>
              <a:ea typeface="Mulish"/>
              <a:cs typeface="Mulish"/>
              <a:sym typeface="Mulish"/>
            </a:endParaRPr>
          </a:p>
        </p:txBody>
      </p:sp>
      <p:sp>
        <p:nvSpPr>
          <p:cNvPr id="1183" name="Google Shape;1183;p45"/>
          <p:cNvSpPr txBox="1"/>
          <p:nvPr>
            <p:ph idx="4294967295" type="subTitle"/>
          </p:nvPr>
        </p:nvSpPr>
        <p:spPr>
          <a:xfrm>
            <a:off x="3422375" y="1869369"/>
            <a:ext cx="1357500" cy="6168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Number of </a:t>
            </a:r>
            <a:r>
              <a:rPr lang="en"/>
              <a:t>platforms</a:t>
            </a:r>
            <a:r>
              <a:rPr lang="en"/>
              <a:t> used</a:t>
            </a:r>
            <a:endParaRPr/>
          </a:p>
        </p:txBody>
      </p:sp>
      <p:sp>
        <p:nvSpPr>
          <p:cNvPr id="1184" name="Google Shape;1184;p45"/>
          <p:cNvSpPr txBox="1"/>
          <p:nvPr>
            <p:ph idx="4294967295" type="subTitle"/>
          </p:nvPr>
        </p:nvSpPr>
        <p:spPr>
          <a:xfrm>
            <a:off x="4639000" y="1110025"/>
            <a:ext cx="3789900" cy="3621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b="1" lang="en" sz="1800">
                <a:latin typeface="Mulish"/>
                <a:ea typeface="Mulish"/>
                <a:cs typeface="Mulish"/>
                <a:sym typeface="Mulish"/>
              </a:rPr>
              <a:t>Worldwide reach</a:t>
            </a:r>
            <a:endParaRPr b="1" sz="1800">
              <a:latin typeface="Mulish"/>
              <a:ea typeface="Mulish"/>
              <a:cs typeface="Mulish"/>
              <a:sym typeface="Mulish"/>
            </a:endParaRPr>
          </a:p>
        </p:txBody>
      </p:sp>
      <p:sp>
        <p:nvSpPr>
          <p:cNvPr id="1185" name="Google Shape;1185;p45"/>
          <p:cNvSpPr txBox="1"/>
          <p:nvPr>
            <p:ph idx="4294967295" type="subTitle"/>
          </p:nvPr>
        </p:nvSpPr>
        <p:spPr>
          <a:xfrm>
            <a:off x="5110944" y="3988921"/>
            <a:ext cx="1287000" cy="441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Country 1 people</a:t>
            </a:r>
            <a:endParaRPr/>
          </a:p>
        </p:txBody>
      </p:sp>
      <p:sp>
        <p:nvSpPr>
          <p:cNvPr id="1186" name="Google Shape;1186;p45"/>
          <p:cNvSpPr txBox="1"/>
          <p:nvPr>
            <p:ph idx="4294967295" type="subTitle"/>
          </p:nvPr>
        </p:nvSpPr>
        <p:spPr>
          <a:xfrm>
            <a:off x="6832244" y="3988921"/>
            <a:ext cx="1287000" cy="441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Country 2 people</a:t>
            </a:r>
            <a:endParaRPr/>
          </a:p>
        </p:txBody>
      </p:sp>
      <p:sp>
        <p:nvSpPr>
          <p:cNvPr id="1187" name="Google Shape;1187;p45"/>
          <p:cNvSpPr txBox="1"/>
          <p:nvPr>
            <p:ph idx="4294967295" type="subTitle"/>
          </p:nvPr>
        </p:nvSpPr>
        <p:spPr>
          <a:xfrm>
            <a:off x="5110938" y="3798399"/>
            <a:ext cx="1287000" cy="3429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400">
                <a:latin typeface="Mulish"/>
                <a:ea typeface="Mulish"/>
                <a:cs typeface="Mulish"/>
                <a:sym typeface="Mulish"/>
              </a:rPr>
              <a:t>Xxx billion</a:t>
            </a:r>
            <a:endParaRPr sz="1400">
              <a:latin typeface="Mulish"/>
              <a:ea typeface="Mulish"/>
              <a:cs typeface="Mulish"/>
              <a:sym typeface="Mulish"/>
            </a:endParaRPr>
          </a:p>
        </p:txBody>
      </p:sp>
      <p:sp>
        <p:nvSpPr>
          <p:cNvPr id="1188" name="Google Shape;1188;p45"/>
          <p:cNvSpPr txBox="1"/>
          <p:nvPr>
            <p:ph idx="4294967295" type="subTitle"/>
          </p:nvPr>
        </p:nvSpPr>
        <p:spPr>
          <a:xfrm>
            <a:off x="6832238" y="3798399"/>
            <a:ext cx="1287000" cy="342900"/>
          </a:xfrm>
          <a:prstGeom prst="rect">
            <a:avLst/>
          </a:prstGeom>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400">
                <a:latin typeface="Mulish"/>
                <a:ea typeface="Mulish"/>
                <a:cs typeface="Mulish"/>
                <a:sym typeface="Mulish"/>
              </a:rPr>
              <a:t>Xxx billion</a:t>
            </a:r>
            <a:endParaRPr sz="1400">
              <a:latin typeface="Mulish"/>
              <a:ea typeface="Mulish"/>
              <a:cs typeface="Mulish"/>
              <a:sym typeface="Mulish"/>
            </a:endParaRPr>
          </a:p>
        </p:txBody>
      </p:sp>
      <p:sp>
        <p:nvSpPr>
          <p:cNvPr id="1189" name="Google Shape;1189;p45"/>
          <p:cNvSpPr txBox="1"/>
          <p:nvPr/>
        </p:nvSpPr>
        <p:spPr>
          <a:xfrm>
            <a:off x="743050" y="4378425"/>
            <a:ext cx="3789900" cy="23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800">
                <a:solidFill>
                  <a:schemeClr val="dk2"/>
                </a:solidFill>
                <a:latin typeface="Mulish"/>
                <a:ea typeface="Mulish"/>
                <a:cs typeface="Mulish"/>
                <a:sym typeface="Mulish"/>
              </a:rPr>
              <a:t>Follow the link in the graph to modify its data and then paste the new one here.</a:t>
            </a:r>
            <a:r>
              <a:rPr b="1" lang="en" sz="800">
                <a:solidFill>
                  <a:schemeClr val="dk2"/>
                </a:solidFill>
                <a:latin typeface="Mulish"/>
                <a:ea typeface="Mulish"/>
                <a:cs typeface="Mulish"/>
                <a:sym typeface="Mulish"/>
              </a:rPr>
              <a:t> </a:t>
            </a:r>
            <a:r>
              <a:rPr b="1" lang="en" sz="800" u="sng">
                <a:solidFill>
                  <a:schemeClr val="dk2"/>
                </a:solidFill>
                <a:latin typeface="Mulish"/>
                <a:ea typeface="Mulish"/>
                <a:cs typeface="Mulish"/>
                <a:sym typeface="Mulish"/>
                <a:hlinkClick r:id="rId3">
                  <a:extLst>
                    <a:ext uri="{A12FA001-AC4F-418D-AE19-62706E023703}">
                      <ahyp:hlinkClr val="tx"/>
                    </a:ext>
                  </a:extLst>
                </a:hlinkClick>
              </a:rPr>
              <a:t>For more info, click here</a:t>
            </a:r>
            <a:endParaRPr b="1" sz="800">
              <a:solidFill>
                <a:schemeClr val="dk2"/>
              </a:solidFill>
              <a:latin typeface="Mulish"/>
              <a:ea typeface="Mulish"/>
              <a:cs typeface="Mulish"/>
              <a:sym typeface="Mulish"/>
            </a:endParaRPr>
          </a:p>
        </p:txBody>
      </p:sp>
      <p:pic>
        <p:nvPicPr>
          <p:cNvPr id="1190" name="Google Shape;1190;p45" title="Gráfico">
            <a:hlinkClick r:id="rId4"/>
          </p:cNvPr>
          <p:cNvPicPr preferRelativeResize="0"/>
          <p:nvPr/>
        </p:nvPicPr>
        <p:blipFill>
          <a:blip r:embed="rId5">
            <a:alphaModFix/>
          </a:blip>
          <a:stretch>
            <a:fillRect/>
          </a:stretch>
        </p:blipFill>
        <p:spPr>
          <a:xfrm>
            <a:off x="707375" y="2874647"/>
            <a:ext cx="3848699" cy="1471443"/>
          </a:xfrm>
          <a:prstGeom prst="rect">
            <a:avLst/>
          </a:prstGeom>
          <a:noFill/>
          <a:ln>
            <a:noFill/>
          </a:ln>
        </p:spPr>
      </p:pic>
      <p:pic>
        <p:nvPicPr>
          <p:cNvPr id="1191" name="Google Shape;1191;p45" title="Gráfico">
            <a:hlinkClick r:id="rId6"/>
          </p:cNvPr>
          <p:cNvPicPr preferRelativeResize="0"/>
          <p:nvPr/>
        </p:nvPicPr>
        <p:blipFill>
          <a:blip r:embed="rId7">
            <a:alphaModFix/>
          </a:blip>
          <a:stretch>
            <a:fillRect/>
          </a:stretch>
        </p:blipFill>
        <p:spPr>
          <a:xfrm>
            <a:off x="4806175" y="1514935"/>
            <a:ext cx="3617823" cy="2240652"/>
          </a:xfrm>
          <a:prstGeom prst="rect">
            <a:avLst/>
          </a:prstGeom>
          <a:noFill/>
          <a:ln>
            <a:noFill/>
          </a:ln>
        </p:spPr>
      </p:pic>
      <p:grpSp>
        <p:nvGrpSpPr>
          <p:cNvPr id="1192" name="Google Shape;1192;p45"/>
          <p:cNvGrpSpPr/>
          <p:nvPr/>
        </p:nvGrpSpPr>
        <p:grpSpPr>
          <a:xfrm>
            <a:off x="3961978" y="1164526"/>
            <a:ext cx="278296" cy="339253"/>
            <a:chOff x="3907325" y="2620775"/>
            <a:chExt cx="395250" cy="481825"/>
          </a:xfrm>
        </p:grpSpPr>
        <p:sp>
          <p:nvSpPr>
            <p:cNvPr id="1193" name="Google Shape;1193;p4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94" name="Google Shape;1194;p4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95" name="Google Shape;1195;p4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196" name="Google Shape;1196;p4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197" name="Google Shape;1197;p45"/>
          <p:cNvGrpSpPr/>
          <p:nvPr/>
        </p:nvGrpSpPr>
        <p:grpSpPr>
          <a:xfrm>
            <a:off x="1194742" y="1135968"/>
            <a:ext cx="382765" cy="367810"/>
            <a:chOff x="-62890750" y="3747425"/>
            <a:chExt cx="330825" cy="317900"/>
          </a:xfrm>
        </p:grpSpPr>
        <p:sp>
          <p:nvSpPr>
            <p:cNvPr id="1198" name="Google Shape;1198;p4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 name="Google Shape;1212;p45"/>
          <p:cNvGrpSpPr/>
          <p:nvPr/>
        </p:nvGrpSpPr>
        <p:grpSpPr>
          <a:xfrm>
            <a:off x="2569530" y="1154645"/>
            <a:ext cx="348188" cy="349133"/>
            <a:chOff x="1674750" y="3254050"/>
            <a:chExt cx="294575" cy="295375"/>
          </a:xfrm>
        </p:grpSpPr>
        <p:sp>
          <p:nvSpPr>
            <p:cNvPr id="1213" name="Google Shape;1213;p4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 name="Shape 1219"/>
        <p:cNvGrpSpPr/>
        <p:nvPr/>
      </p:nvGrpSpPr>
      <p:grpSpPr>
        <a:xfrm>
          <a:off x="0" y="0"/>
          <a:ext cx="0" cy="0"/>
          <a:chOff x="0" y="0"/>
          <a:chExt cx="0" cy="0"/>
        </a:xfrm>
      </p:grpSpPr>
      <p:sp>
        <p:nvSpPr>
          <p:cNvPr id="1220" name="Google Shape;122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 studies</a:t>
            </a:r>
            <a:endParaRPr/>
          </a:p>
        </p:txBody>
      </p:sp>
      <p:sp>
        <p:nvSpPr>
          <p:cNvPr id="1221" name="Google Shape;1221;p46"/>
          <p:cNvSpPr txBox="1"/>
          <p:nvPr>
            <p:ph idx="4294967295" type="subTitle"/>
          </p:nvPr>
        </p:nvSpPr>
        <p:spPr>
          <a:xfrm>
            <a:off x="1341525" y="1178875"/>
            <a:ext cx="2929200" cy="441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Campaign objective</a:t>
            </a:r>
            <a:endParaRPr b="1" sz="1800">
              <a:latin typeface="Mulish"/>
              <a:ea typeface="Mulish"/>
              <a:cs typeface="Mulish"/>
              <a:sym typeface="Mulish"/>
            </a:endParaRPr>
          </a:p>
        </p:txBody>
      </p:sp>
      <p:sp>
        <p:nvSpPr>
          <p:cNvPr id="1222" name="Google Shape;1222;p46"/>
          <p:cNvSpPr txBox="1"/>
          <p:nvPr>
            <p:ph idx="4294967295" type="subTitle"/>
          </p:nvPr>
        </p:nvSpPr>
        <p:spPr>
          <a:xfrm>
            <a:off x="1341525" y="1620772"/>
            <a:ext cx="2929200" cy="4419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“Highlighting tangible campaign outcomes and success stories”</a:t>
            </a:r>
            <a:endParaRPr/>
          </a:p>
        </p:txBody>
      </p:sp>
      <p:sp>
        <p:nvSpPr>
          <p:cNvPr id="1223" name="Google Shape;1223;p46"/>
          <p:cNvSpPr txBox="1"/>
          <p:nvPr>
            <p:ph idx="4294967295" type="subTitle"/>
          </p:nvPr>
        </p:nvSpPr>
        <p:spPr>
          <a:xfrm>
            <a:off x="720500" y="2245475"/>
            <a:ext cx="3550200" cy="4875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Approach</a:t>
            </a:r>
            <a:endParaRPr b="1" sz="1800">
              <a:latin typeface="Mulish"/>
              <a:ea typeface="Mulish"/>
              <a:cs typeface="Mulish"/>
              <a:sym typeface="Mulish"/>
            </a:endParaRPr>
          </a:p>
        </p:txBody>
      </p:sp>
      <p:sp>
        <p:nvSpPr>
          <p:cNvPr id="1224" name="Google Shape;1224;p46"/>
          <p:cNvSpPr txBox="1"/>
          <p:nvPr>
            <p:ph idx="4294967295" type="subTitle"/>
          </p:nvPr>
        </p:nvSpPr>
        <p:spPr>
          <a:xfrm>
            <a:off x="720500" y="2722675"/>
            <a:ext cx="3550200" cy="1885500"/>
          </a:xfrm>
          <a:prstGeom prst="rect">
            <a:avLst/>
          </a:prstGeom>
          <a:ln>
            <a:noFill/>
          </a:ln>
        </p:spPr>
        <p:txBody>
          <a:bodyPr anchorCtr="0" anchor="t" bIns="91425" lIns="91425" spcFirstLastPara="1" rIns="91425" wrap="square" tIns="91425">
            <a:noAutofit/>
          </a:bodyPr>
          <a:lstStyle/>
          <a:p>
            <a:pPr indent="-304800" lvl="0" marL="342900" rtl="0" algn="l">
              <a:spcBef>
                <a:spcPts val="0"/>
              </a:spcBef>
              <a:spcAft>
                <a:spcPts val="0"/>
              </a:spcAft>
              <a:buSzPts val="1200"/>
              <a:buChar char="●"/>
            </a:pPr>
            <a:r>
              <a:rPr lang="en"/>
              <a:t>Employed a comprehensive and empathetic strategy to address the social issue</a:t>
            </a:r>
            <a:endParaRPr/>
          </a:p>
          <a:p>
            <a:pPr indent="-304800" lvl="0" marL="342900" rtl="0" algn="l">
              <a:spcBef>
                <a:spcPts val="0"/>
              </a:spcBef>
              <a:spcAft>
                <a:spcPts val="0"/>
              </a:spcAft>
              <a:buSzPts val="1200"/>
              <a:buChar char="●"/>
            </a:pPr>
            <a:r>
              <a:rPr lang="en"/>
              <a:t>Combined research-backed methodologies with </a:t>
            </a:r>
            <a:endParaRPr/>
          </a:p>
          <a:p>
            <a:pPr indent="0" lvl="0" marL="342900" rtl="0" algn="l">
              <a:spcBef>
                <a:spcPts val="0"/>
              </a:spcBef>
              <a:spcAft>
                <a:spcPts val="0"/>
              </a:spcAft>
              <a:buNone/>
            </a:pPr>
            <a:r>
              <a:rPr lang="en"/>
              <a:t>community-driven initiatives</a:t>
            </a:r>
            <a:endParaRPr/>
          </a:p>
          <a:p>
            <a:pPr indent="-304800" lvl="0" marL="342900" rtl="0" algn="l">
              <a:spcBef>
                <a:spcPts val="0"/>
              </a:spcBef>
              <a:spcAft>
                <a:spcPts val="0"/>
              </a:spcAft>
              <a:buSzPts val="1200"/>
              <a:buChar char="●"/>
            </a:pPr>
            <a:r>
              <a:rPr lang="en"/>
              <a:t>Leveraged technology, partnerships, and grassroots mobilization for </a:t>
            </a:r>
            <a:endParaRPr/>
          </a:p>
          <a:p>
            <a:pPr indent="0" lvl="0" marL="342900" rtl="0" algn="l">
              <a:spcBef>
                <a:spcPts val="0"/>
              </a:spcBef>
              <a:spcAft>
                <a:spcPts val="0"/>
              </a:spcAft>
              <a:buNone/>
            </a:pPr>
            <a:r>
              <a:rPr lang="en"/>
              <a:t>sustainable solutions</a:t>
            </a:r>
            <a:endParaRPr/>
          </a:p>
        </p:txBody>
      </p:sp>
      <p:sp>
        <p:nvSpPr>
          <p:cNvPr id="1225" name="Google Shape;1225;p46"/>
          <p:cNvSpPr txBox="1"/>
          <p:nvPr>
            <p:ph idx="4294967295" type="subTitle"/>
          </p:nvPr>
        </p:nvSpPr>
        <p:spPr>
          <a:xfrm>
            <a:off x="4464005" y="1178875"/>
            <a:ext cx="3964800" cy="441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800">
                <a:latin typeface="Mulish"/>
                <a:ea typeface="Mulish"/>
                <a:cs typeface="Mulish"/>
                <a:sym typeface="Mulish"/>
              </a:rPr>
              <a:t>Results</a:t>
            </a:r>
            <a:endParaRPr b="1" sz="1800">
              <a:latin typeface="Mulish"/>
              <a:ea typeface="Mulish"/>
              <a:cs typeface="Mulish"/>
              <a:sym typeface="Mulish"/>
            </a:endParaRPr>
          </a:p>
        </p:txBody>
      </p:sp>
      <p:sp>
        <p:nvSpPr>
          <p:cNvPr id="1226" name="Google Shape;1226;p46"/>
          <p:cNvSpPr txBox="1"/>
          <p:nvPr>
            <p:ph idx="4294967295" type="subTitle"/>
          </p:nvPr>
        </p:nvSpPr>
        <p:spPr>
          <a:xfrm>
            <a:off x="4464010" y="2163261"/>
            <a:ext cx="1287000" cy="441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Increase in page views</a:t>
            </a:r>
            <a:endParaRPr/>
          </a:p>
        </p:txBody>
      </p:sp>
      <p:sp>
        <p:nvSpPr>
          <p:cNvPr id="1227" name="Google Shape;1227;p46"/>
          <p:cNvSpPr txBox="1"/>
          <p:nvPr>
            <p:ph idx="4294967295" type="subTitle"/>
          </p:nvPr>
        </p:nvSpPr>
        <p:spPr>
          <a:xfrm>
            <a:off x="5751114" y="2163261"/>
            <a:ext cx="1287000" cy="441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Increase</a:t>
            </a:r>
            <a:endParaRPr/>
          </a:p>
          <a:p>
            <a:pPr indent="0" lvl="0" marL="0" rtl="0" algn="ctr">
              <a:spcBef>
                <a:spcPts val="0"/>
              </a:spcBef>
              <a:spcAft>
                <a:spcPts val="0"/>
              </a:spcAft>
              <a:buNone/>
            </a:pPr>
            <a:r>
              <a:rPr lang="en"/>
              <a:t>in engagement</a:t>
            </a:r>
            <a:endParaRPr/>
          </a:p>
        </p:txBody>
      </p:sp>
      <p:sp>
        <p:nvSpPr>
          <p:cNvPr id="1228" name="Google Shape;1228;p46"/>
          <p:cNvSpPr txBox="1"/>
          <p:nvPr>
            <p:ph idx="4294967295" type="subTitle"/>
          </p:nvPr>
        </p:nvSpPr>
        <p:spPr>
          <a:xfrm>
            <a:off x="7038219" y="2163261"/>
            <a:ext cx="1287000" cy="4419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Increase </a:t>
            </a:r>
            <a:endParaRPr/>
          </a:p>
          <a:p>
            <a:pPr indent="0" lvl="0" marL="0" rtl="0" algn="ctr">
              <a:spcBef>
                <a:spcPts val="0"/>
              </a:spcBef>
              <a:spcAft>
                <a:spcPts val="0"/>
              </a:spcAft>
              <a:buNone/>
            </a:pPr>
            <a:r>
              <a:rPr lang="en"/>
              <a:t>in clicks</a:t>
            </a:r>
            <a:endParaRPr/>
          </a:p>
        </p:txBody>
      </p:sp>
      <p:sp>
        <p:nvSpPr>
          <p:cNvPr id="1229" name="Google Shape;1229;p46"/>
          <p:cNvSpPr/>
          <p:nvPr/>
        </p:nvSpPr>
        <p:spPr>
          <a:xfrm>
            <a:off x="4717350" y="1760800"/>
            <a:ext cx="780300" cy="441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Mulish"/>
                <a:ea typeface="Mulish"/>
                <a:cs typeface="Mulish"/>
                <a:sym typeface="Mulish"/>
              </a:rPr>
              <a:t>23%</a:t>
            </a:r>
            <a:endParaRPr sz="1600">
              <a:solidFill>
                <a:schemeClr val="dk2"/>
              </a:solidFill>
              <a:latin typeface="Mulish"/>
              <a:ea typeface="Mulish"/>
              <a:cs typeface="Mulish"/>
              <a:sym typeface="Mulish"/>
            </a:endParaRPr>
          </a:p>
        </p:txBody>
      </p:sp>
      <p:sp>
        <p:nvSpPr>
          <p:cNvPr id="1230" name="Google Shape;1230;p46"/>
          <p:cNvSpPr/>
          <p:nvPr/>
        </p:nvSpPr>
        <p:spPr>
          <a:xfrm>
            <a:off x="6004461" y="1760832"/>
            <a:ext cx="780300" cy="441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Mulish"/>
                <a:ea typeface="Mulish"/>
                <a:cs typeface="Mulish"/>
                <a:sym typeface="Mulish"/>
              </a:rPr>
              <a:t>80%</a:t>
            </a:r>
            <a:endParaRPr sz="1600">
              <a:solidFill>
                <a:schemeClr val="dk2"/>
              </a:solidFill>
              <a:latin typeface="Mulish"/>
              <a:ea typeface="Mulish"/>
              <a:cs typeface="Mulish"/>
              <a:sym typeface="Mulish"/>
            </a:endParaRPr>
          </a:p>
        </p:txBody>
      </p:sp>
      <p:sp>
        <p:nvSpPr>
          <p:cNvPr id="1231" name="Google Shape;1231;p46"/>
          <p:cNvSpPr/>
          <p:nvPr/>
        </p:nvSpPr>
        <p:spPr>
          <a:xfrm>
            <a:off x="7291571" y="1760832"/>
            <a:ext cx="780300" cy="4419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600">
                <a:solidFill>
                  <a:schemeClr val="dk2"/>
                </a:solidFill>
                <a:latin typeface="Mulish"/>
                <a:ea typeface="Mulish"/>
                <a:cs typeface="Mulish"/>
                <a:sym typeface="Mulish"/>
              </a:rPr>
              <a:t>+10%</a:t>
            </a:r>
            <a:endParaRPr sz="1600">
              <a:solidFill>
                <a:schemeClr val="dk2"/>
              </a:solidFill>
              <a:latin typeface="Mulish"/>
              <a:ea typeface="Mulish"/>
              <a:cs typeface="Mulish"/>
              <a:sym typeface="Mulish"/>
            </a:endParaRPr>
          </a:p>
        </p:txBody>
      </p:sp>
      <p:sp>
        <p:nvSpPr>
          <p:cNvPr id="1232" name="Google Shape;1232;p46"/>
          <p:cNvSpPr txBox="1"/>
          <p:nvPr>
            <p:ph idx="4294967295" type="subTitle"/>
          </p:nvPr>
        </p:nvSpPr>
        <p:spPr>
          <a:xfrm>
            <a:off x="4464000" y="2843725"/>
            <a:ext cx="1598100" cy="441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400">
                <a:latin typeface="Mulish"/>
                <a:ea typeface="Mulish"/>
                <a:cs typeface="Mulish"/>
                <a:sym typeface="Mulish"/>
              </a:rPr>
              <a:t>Key takeaway 1</a:t>
            </a:r>
            <a:endParaRPr b="1" sz="1400">
              <a:latin typeface="Mulish"/>
              <a:ea typeface="Mulish"/>
              <a:cs typeface="Mulish"/>
              <a:sym typeface="Mulish"/>
            </a:endParaRPr>
          </a:p>
        </p:txBody>
      </p:sp>
      <p:sp>
        <p:nvSpPr>
          <p:cNvPr id="1233" name="Google Shape;1233;p46"/>
          <p:cNvSpPr txBox="1"/>
          <p:nvPr>
            <p:ph idx="4294967295" type="subTitle"/>
          </p:nvPr>
        </p:nvSpPr>
        <p:spPr>
          <a:xfrm>
            <a:off x="4464000" y="3767200"/>
            <a:ext cx="1598100" cy="441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b="1" lang="en" sz="1400">
                <a:latin typeface="Mulish"/>
                <a:ea typeface="Mulish"/>
                <a:cs typeface="Mulish"/>
                <a:sym typeface="Mulish"/>
              </a:rPr>
              <a:t>Key takeaway 2</a:t>
            </a:r>
            <a:endParaRPr b="1" sz="1400">
              <a:latin typeface="Mulish"/>
              <a:ea typeface="Mulish"/>
              <a:cs typeface="Mulish"/>
              <a:sym typeface="Mulish"/>
            </a:endParaRPr>
          </a:p>
        </p:txBody>
      </p:sp>
      <p:sp>
        <p:nvSpPr>
          <p:cNvPr id="1234" name="Google Shape;1234;p46"/>
          <p:cNvSpPr txBox="1"/>
          <p:nvPr>
            <p:ph idx="4294967295" type="subTitle"/>
          </p:nvPr>
        </p:nvSpPr>
        <p:spPr>
          <a:xfrm>
            <a:off x="6062100" y="2843725"/>
            <a:ext cx="2361900" cy="8271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Real-life case studies showcase the power of a comprehensive approach in addressing the social issue</a:t>
            </a:r>
            <a:endParaRPr/>
          </a:p>
        </p:txBody>
      </p:sp>
      <p:sp>
        <p:nvSpPr>
          <p:cNvPr id="1235" name="Google Shape;1235;p46"/>
          <p:cNvSpPr txBox="1"/>
          <p:nvPr>
            <p:ph idx="4294967295" type="subTitle"/>
          </p:nvPr>
        </p:nvSpPr>
        <p:spPr>
          <a:xfrm>
            <a:off x="6062100" y="3767200"/>
            <a:ext cx="2361900" cy="8271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Inspiring examples offer valuable insights for future social campaigns</a:t>
            </a:r>
            <a:endParaRPr/>
          </a:p>
        </p:txBody>
      </p:sp>
      <p:grpSp>
        <p:nvGrpSpPr>
          <p:cNvPr id="1236" name="Google Shape;1236;p46"/>
          <p:cNvGrpSpPr/>
          <p:nvPr/>
        </p:nvGrpSpPr>
        <p:grpSpPr>
          <a:xfrm>
            <a:off x="808060" y="1255075"/>
            <a:ext cx="405480" cy="355317"/>
            <a:chOff x="899850" y="871450"/>
            <a:chExt cx="483175" cy="423400"/>
          </a:xfrm>
        </p:grpSpPr>
        <p:sp>
          <p:nvSpPr>
            <p:cNvPr id="1237" name="Google Shape;1237;p46"/>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8" name="Google Shape;1238;p46"/>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9" name="Google Shape;1239;p46"/>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40" name="Google Shape;1240;p46"/>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8" name="Shape 948"/>
        <p:cNvGrpSpPr/>
        <p:nvPr/>
      </p:nvGrpSpPr>
      <p:grpSpPr>
        <a:xfrm>
          <a:off x="0" y="0"/>
          <a:ext cx="0" cy="0"/>
          <a:chOff x="0" y="0"/>
          <a:chExt cx="0" cy="0"/>
        </a:xfrm>
      </p:grpSpPr>
      <p:sp>
        <p:nvSpPr>
          <p:cNvPr id="949" name="Google Shape;949;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950" name="Google Shape;950;p29"/>
          <p:cNvSpPr txBox="1"/>
          <p:nvPr>
            <p:ph idx="1" type="body"/>
          </p:nvPr>
        </p:nvSpPr>
        <p:spPr>
          <a:xfrm>
            <a:off x="720000" y="1084533"/>
            <a:ext cx="7704000" cy="3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u="sng"/>
          </a:p>
        </p:txBody>
      </p:sp>
      <p:graphicFrame>
        <p:nvGraphicFramePr>
          <p:cNvPr id="951" name="Google Shape;951;p29"/>
          <p:cNvGraphicFramePr/>
          <p:nvPr/>
        </p:nvGraphicFramePr>
        <p:xfrm>
          <a:off x="932550" y="1612683"/>
          <a:ext cx="3000000" cy="3000000"/>
        </p:xfrm>
        <a:graphic>
          <a:graphicData uri="http://schemas.openxmlformats.org/drawingml/2006/table">
            <a:tbl>
              <a:tblPr>
                <a:noFill/>
                <a:tableStyleId>{99F7B491-D767-450C-92C8-09FA1B45DD2F}</a:tableStyleId>
              </a:tblPr>
              <a:tblGrid>
                <a:gridCol w="2148650"/>
                <a:gridCol w="5130250"/>
              </a:tblGrid>
              <a:tr h="361525">
                <a:tc>
                  <a:txBody>
                    <a:bodyPr/>
                    <a:lstStyle/>
                    <a:p>
                      <a:pPr indent="0" lvl="0" marL="0" rtl="0" algn="ctr">
                        <a:spcBef>
                          <a:spcPts val="0"/>
                        </a:spcBef>
                        <a:spcAft>
                          <a:spcPts val="0"/>
                        </a:spcAft>
                        <a:buNone/>
                      </a:pPr>
                      <a:r>
                        <a:rPr b="1" lang="en" sz="900" u="sng">
                          <a:solidFill>
                            <a:schemeClr val="dk2"/>
                          </a:solidFill>
                          <a:latin typeface="Work Sans"/>
                          <a:ea typeface="Work Sans"/>
                          <a:cs typeface="Work Sans"/>
                          <a:sym typeface="Work Sans"/>
                          <a:hlinkClick action="ppaction://hlinksldjump" r:id="rId3">
                            <a:extLst>
                              <a:ext uri="{A12FA001-AC4F-418D-AE19-62706E023703}">
                                <ahyp:hlinkClr val="tx"/>
                              </a:ext>
                            </a:extLst>
                          </a:hlinkClick>
                        </a:rPr>
                        <a:t>Fonts</a:t>
                      </a:r>
                      <a:endParaRPr b="1"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1600"/>
                        </a:spcAft>
                        <a:buNone/>
                      </a:pPr>
                      <a:r>
                        <a:rPr lang="en" sz="900">
                          <a:solidFill>
                            <a:schemeClr val="dk2"/>
                          </a:solidFill>
                          <a:latin typeface="Work Sans"/>
                          <a:ea typeface="Work Sans"/>
                          <a:cs typeface="Work Sans"/>
                          <a:sym typeface="Work Sans"/>
                        </a:rPr>
                        <a:t>To view this template correctly in PowerPoint, download and install the fonts we used</a:t>
                      </a:r>
                      <a:endParaRPr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900" u="sng">
                          <a:solidFill>
                            <a:schemeClr val="dk2"/>
                          </a:solidFill>
                          <a:latin typeface="Work Sans"/>
                          <a:ea typeface="Work Sans"/>
                          <a:cs typeface="Work Sans"/>
                          <a:sym typeface="Work Sans"/>
                          <a:hlinkClick action="ppaction://hlinksldjump" r:id="rId4">
                            <a:extLst>
                              <a:ext uri="{A12FA001-AC4F-418D-AE19-62706E023703}">
                                <ahyp:hlinkClr val="tx"/>
                              </a:ext>
                            </a:extLst>
                          </a:hlinkClick>
                        </a:rPr>
                        <a:t>Used</a:t>
                      </a:r>
                      <a:r>
                        <a:rPr lang="en" sz="900">
                          <a:solidFill>
                            <a:schemeClr val="dk2"/>
                          </a:solidFill>
                          <a:uFill>
                            <a:noFill/>
                          </a:uFill>
                          <a:latin typeface="Work Sans"/>
                          <a:ea typeface="Work Sans"/>
                          <a:cs typeface="Work Sans"/>
                          <a:sym typeface="Work Sans"/>
                          <a:hlinkClick action="ppaction://hlinksldjump" r:id="rId5">
                            <a:extLst>
                              <a:ext uri="{A12FA001-AC4F-418D-AE19-62706E023703}">
                                <ahyp:hlinkClr val="tx"/>
                              </a:ext>
                            </a:extLst>
                          </a:hlinkClick>
                        </a:rPr>
                        <a:t> </a:t>
                      </a:r>
                      <a:r>
                        <a:rPr lang="en" sz="900">
                          <a:solidFill>
                            <a:schemeClr val="dk2"/>
                          </a:solidFill>
                          <a:latin typeface="Work Sans"/>
                          <a:ea typeface="Work Sans"/>
                          <a:cs typeface="Work Sans"/>
                          <a:sym typeface="Work Sans"/>
                        </a:rPr>
                        <a:t>and </a:t>
                      </a:r>
                      <a:r>
                        <a:rPr b="1" lang="en" sz="900" u="sng">
                          <a:solidFill>
                            <a:schemeClr val="dk2"/>
                          </a:solidFill>
                          <a:latin typeface="Work Sans"/>
                          <a:ea typeface="Work Sans"/>
                          <a:cs typeface="Work Sans"/>
                          <a:sym typeface="Work Sans"/>
                          <a:hlinkClick action="ppaction://hlinksldjump" r:id="rId6">
                            <a:extLst>
                              <a:ext uri="{A12FA001-AC4F-418D-AE19-62706E023703}">
                                <ahyp:hlinkClr val="tx"/>
                              </a:ext>
                            </a:extLst>
                          </a:hlinkClick>
                        </a:rPr>
                        <a:t>alternative</a:t>
                      </a:r>
                      <a:r>
                        <a:rPr b="1" lang="en" sz="900" u="sng">
                          <a:solidFill>
                            <a:schemeClr val="dk2"/>
                          </a:solidFill>
                          <a:latin typeface="Work Sans"/>
                          <a:ea typeface="Work Sans"/>
                          <a:cs typeface="Work Sans"/>
                          <a:sym typeface="Work Sans"/>
                          <a:hlinkClick action="ppaction://hlinksldjump" r:id="rId7">
                            <a:extLst>
                              <a:ext uri="{A12FA001-AC4F-418D-AE19-62706E023703}">
                                <ahyp:hlinkClr val="tx"/>
                              </a:ext>
                            </a:extLst>
                          </a:hlinkClick>
                        </a:rPr>
                        <a:t> resources</a:t>
                      </a:r>
                      <a:endParaRPr b="1"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marR="0" rtl="0" algn="ctr">
                        <a:lnSpc>
                          <a:spcPct val="100000"/>
                        </a:lnSpc>
                        <a:spcBef>
                          <a:spcPts val="0"/>
                        </a:spcBef>
                        <a:spcAft>
                          <a:spcPts val="1600"/>
                        </a:spcAft>
                        <a:buNone/>
                      </a:pPr>
                      <a:r>
                        <a:rPr lang="en" sz="900">
                          <a:solidFill>
                            <a:schemeClr val="dk2"/>
                          </a:solidFill>
                          <a:latin typeface="Work Sans"/>
                          <a:ea typeface="Work Sans"/>
                          <a:cs typeface="Work Sans"/>
                          <a:sym typeface="Work Sans"/>
                        </a:rPr>
                        <a:t>An assortment of graphic resources that are suitable for use in this presentation</a:t>
                      </a:r>
                      <a:endParaRPr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900" u="sng">
                          <a:solidFill>
                            <a:schemeClr val="dk2"/>
                          </a:solidFill>
                          <a:latin typeface="Work Sans"/>
                          <a:ea typeface="Work Sans"/>
                          <a:cs typeface="Work Sans"/>
                          <a:sym typeface="Work Sans"/>
                          <a:hlinkClick action="ppaction://hlinksldjump" r:id="rId8">
                            <a:extLst>
                              <a:ext uri="{A12FA001-AC4F-418D-AE19-62706E023703}">
                                <ahyp:hlinkClr val="tx"/>
                              </a:ext>
                            </a:extLst>
                          </a:hlinkClick>
                        </a:rPr>
                        <a:t>Thanks slide</a:t>
                      </a:r>
                      <a:endParaRPr b="1" sz="900" u="sng">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1600"/>
                        </a:spcAft>
                        <a:buNone/>
                      </a:pPr>
                      <a:r>
                        <a:rPr lang="en" sz="900">
                          <a:solidFill>
                            <a:schemeClr val="dk2"/>
                          </a:solidFill>
                          <a:latin typeface="Work Sans"/>
                          <a:ea typeface="Work Sans"/>
                          <a:cs typeface="Work Sans"/>
                          <a:sym typeface="Work Sans"/>
                        </a:rPr>
                        <a:t>You must keep it so that proper credits for our design are given</a:t>
                      </a:r>
                      <a:endParaRPr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900" u="sng">
                          <a:solidFill>
                            <a:schemeClr val="dk2"/>
                          </a:solidFill>
                          <a:latin typeface="Work Sans"/>
                          <a:ea typeface="Work Sans"/>
                          <a:cs typeface="Work Sans"/>
                          <a:sym typeface="Work Sans"/>
                          <a:hlinkClick action="ppaction://hlinksldjump" r:id="rId9">
                            <a:extLst>
                              <a:ext uri="{A12FA001-AC4F-418D-AE19-62706E023703}">
                                <ahyp:hlinkClr val="tx"/>
                              </a:ext>
                            </a:extLst>
                          </a:hlinkClick>
                        </a:rPr>
                        <a:t>Colors</a:t>
                      </a:r>
                      <a:endParaRPr b="1"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1600"/>
                        </a:spcAft>
                        <a:buNone/>
                      </a:pPr>
                      <a:r>
                        <a:rPr lang="en" sz="900">
                          <a:solidFill>
                            <a:schemeClr val="dk2"/>
                          </a:solidFill>
                          <a:latin typeface="Work Sans"/>
                          <a:ea typeface="Work Sans"/>
                          <a:cs typeface="Work Sans"/>
                          <a:sym typeface="Work Sans"/>
                        </a:rPr>
                        <a:t>All the colors used in this presentation</a:t>
                      </a:r>
                      <a:endParaRPr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ctr">
                        <a:spcBef>
                          <a:spcPts val="0"/>
                        </a:spcBef>
                        <a:spcAft>
                          <a:spcPts val="0"/>
                        </a:spcAft>
                        <a:buNone/>
                      </a:pPr>
                      <a:r>
                        <a:rPr b="1" lang="en" sz="900" u="sng">
                          <a:solidFill>
                            <a:schemeClr val="dk2"/>
                          </a:solidFill>
                          <a:latin typeface="Work Sans"/>
                          <a:ea typeface="Work Sans"/>
                          <a:cs typeface="Work Sans"/>
                          <a:sym typeface="Work Sans"/>
                          <a:hlinkClick action="ppaction://hlinksldjump" r:id="rId10">
                            <a:extLst>
                              <a:ext uri="{A12FA001-AC4F-418D-AE19-62706E023703}">
                                <ahyp:hlinkClr val="tx"/>
                              </a:ext>
                            </a:extLst>
                          </a:hlinkClick>
                        </a:rPr>
                        <a:t>Icons</a:t>
                      </a:r>
                      <a:r>
                        <a:rPr lang="en" sz="900">
                          <a:solidFill>
                            <a:schemeClr val="dk2"/>
                          </a:solidFill>
                          <a:latin typeface="Work Sans"/>
                          <a:ea typeface="Work Sans"/>
                          <a:cs typeface="Work Sans"/>
                          <a:sym typeface="Work Sans"/>
                        </a:rPr>
                        <a:t> and</a:t>
                      </a:r>
                      <a:r>
                        <a:rPr lang="en" sz="900">
                          <a:solidFill>
                            <a:schemeClr val="dk2"/>
                          </a:solidFill>
                          <a:latin typeface="Work Sans"/>
                          <a:ea typeface="Work Sans"/>
                          <a:cs typeface="Work Sans"/>
                          <a:sym typeface="Work Sans"/>
                        </a:rPr>
                        <a:t> </a:t>
                      </a:r>
                      <a:r>
                        <a:rPr b="1" lang="en" sz="900" u="sng">
                          <a:solidFill>
                            <a:schemeClr val="dk2"/>
                          </a:solidFill>
                          <a:latin typeface="Work Sans"/>
                          <a:ea typeface="Work Sans"/>
                          <a:cs typeface="Work Sans"/>
                          <a:sym typeface="Work Sans"/>
                          <a:hlinkClick action="ppaction://hlinksldjump" r:id="rId11">
                            <a:extLst>
                              <a:ext uri="{A12FA001-AC4F-418D-AE19-62706E023703}">
                                <ahyp:hlinkClr val="tx"/>
                              </a:ext>
                            </a:extLst>
                          </a:hlinkClick>
                        </a:rPr>
                        <a:t>infographic resources</a:t>
                      </a:r>
                      <a:endParaRPr b="1"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0"/>
                        </a:spcAft>
                        <a:buNone/>
                      </a:pPr>
                      <a:r>
                        <a:rPr lang="en" sz="900">
                          <a:solidFill>
                            <a:schemeClr val="dk2"/>
                          </a:solidFill>
                          <a:latin typeface="Work Sans"/>
                          <a:ea typeface="Work Sans"/>
                          <a:cs typeface="Work Sans"/>
                          <a:sym typeface="Work Sans"/>
                        </a:rPr>
                        <a:t>These can be used in the template, and their size and color can be edited</a:t>
                      </a:r>
                      <a:endParaRPr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r h="361525">
                <a:tc>
                  <a:txBody>
                    <a:bodyPr/>
                    <a:lstStyle/>
                    <a:p>
                      <a:pPr indent="0" lvl="0" marL="0" rtl="0" algn="ctr">
                        <a:spcBef>
                          <a:spcPts val="0"/>
                        </a:spcBef>
                        <a:spcAft>
                          <a:spcPts val="0"/>
                        </a:spcAft>
                        <a:buNone/>
                      </a:pPr>
                      <a:r>
                        <a:rPr lang="en" sz="900">
                          <a:solidFill>
                            <a:schemeClr val="dk2"/>
                          </a:solidFill>
                          <a:latin typeface="Work Sans"/>
                          <a:ea typeface="Work Sans"/>
                          <a:cs typeface="Work Sans"/>
                          <a:sym typeface="Work Sans"/>
                        </a:rPr>
                        <a:t>Editable presentation theme </a:t>
                      </a:r>
                      <a:endParaRPr sz="900">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c>
                  <a:txBody>
                    <a:bodyPr/>
                    <a:lstStyle/>
                    <a:p>
                      <a:pPr indent="0" lvl="0" marL="0" rtl="0" algn="ctr">
                        <a:spcBef>
                          <a:spcPts val="0"/>
                        </a:spcBef>
                        <a:spcAft>
                          <a:spcPts val="1600"/>
                        </a:spcAft>
                        <a:buNone/>
                      </a:pPr>
                      <a:r>
                        <a:rPr lang="en" sz="900">
                          <a:solidFill>
                            <a:schemeClr val="dk2"/>
                          </a:solidFill>
                          <a:latin typeface="Work Sans"/>
                          <a:ea typeface="Work Sans"/>
                          <a:cs typeface="Work Sans"/>
                          <a:sym typeface="Work Sans"/>
                        </a:rPr>
                        <a:t>You can edit the master slides easily. For more info, </a:t>
                      </a:r>
                      <a:r>
                        <a:rPr b="1" lang="en" sz="900" u="sng">
                          <a:solidFill>
                            <a:schemeClr val="dk2"/>
                          </a:solidFill>
                          <a:latin typeface="Work Sans"/>
                          <a:ea typeface="Work Sans"/>
                          <a:cs typeface="Work Sans"/>
                          <a:sym typeface="Work Sans"/>
                        </a:rPr>
                        <a:t>click </a:t>
                      </a:r>
                      <a:r>
                        <a:rPr b="1" lang="en" sz="900" u="sng">
                          <a:solidFill>
                            <a:schemeClr val="dk2"/>
                          </a:solidFill>
                          <a:latin typeface="Work Sans"/>
                          <a:ea typeface="Work Sans"/>
                          <a:cs typeface="Work Sans"/>
                          <a:sym typeface="Work Sans"/>
                          <a:hlinkClick r:id="rId12">
                            <a:extLst>
                              <a:ext uri="{A12FA001-AC4F-418D-AE19-62706E023703}">
                                <ahyp:hlinkClr val="tx"/>
                              </a:ext>
                            </a:extLst>
                          </a:hlinkClick>
                        </a:rPr>
                        <a:t>here</a:t>
                      </a:r>
                      <a:endParaRPr b="1" sz="900" u="sng">
                        <a:solidFill>
                          <a:schemeClr val="dk2"/>
                        </a:solidFill>
                        <a:latin typeface="Work Sans"/>
                        <a:ea typeface="Work Sans"/>
                        <a:cs typeface="Work Sans"/>
                        <a:sym typeface="Work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dk2"/>
                      </a:solidFill>
                      <a:prstDash val="solid"/>
                      <a:round/>
                      <a:headEnd len="sm" w="sm" type="none"/>
                      <a:tailEnd len="sm" w="sm" type="none"/>
                    </a:lnB>
                  </a:tcPr>
                </a:tc>
              </a:tr>
            </a:tbl>
          </a:graphicData>
        </a:graphic>
      </p:graphicFrame>
      <p:sp>
        <p:nvSpPr>
          <p:cNvPr id="952" name="Google Shape;952;p29"/>
          <p:cNvSpPr txBox="1"/>
          <p:nvPr/>
        </p:nvSpPr>
        <p:spPr>
          <a:xfrm>
            <a:off x="1262501" y="3914725"/>
            <a:ext cx="2519100" cy="46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latin typeface="Work Sans"/>
                <a:ea typeface="Work Sans"/>
                <a:cs typeface="Work Sans"/>
                <a:sym typeface="Work Sans"/>
              </a:rPr>
              <a:t>For more info:</a:t>
            </a:r>
            <a:br>
              <a:rPr b="1" lang="en" sz="800">
                <a:solidFill>
                  <a:schemeClr val="dk2"/>
                </a:solidFill>
                <a:latin typeface="Work Sans"/>
                <a:ea typeface="Work Sans"/>
                <a:cs typeface="Work Sans"/>
                <a:sym typeface="Work Sans"/>
              </a:rPr>
            </a:br>
            <a:r>
              <a:rPr b="1" lang="en" sz="1000" u="sng">
                <a:solidFill>
                  <a:schemeClr val="dk2"/>
                </a:solidFill>
                <a:latin typeface="Work Sans"/>
                <a:ea typeface="Work Sans"/>
                <a:cs typeface="Work Sans"/>
                <a:sym typeface="Work Sans"/>
                <a:hlinkClick r:id="rId13">
                  <a:extLst>
                    <a:ext uri="{A12FA001-AC4F-418D-AE19-62706E023703}">
                      <ahyp:hlinkClr val="tx"/>
                    </a:ext>
                  </a:extLst>
                </a:hlinkClick>
              </a:rPr>
              <a:t>SLIDESGO</a:t>
            </a:r>
            <a:r>
              <a:rPr b="1" lang="en" sz="1000">
                <a:solidFill>
                  <a:schemeClr val="dk2"/>
                </a:solidFill>
                <a:uFill>
                  <a:noFill/>
                </a:uFill>
                <a:latin typeface="Work Sans"/>
                <a:ea typeface="Work Sans"/>
                <a:cs typeface="Work Sans"/>
                <a:sym typeface="Work Sans"/>
                <a:hlinkClick r:id="rId14">
                  <a:extLst>
                    <a:ext uri="{A12FA001-AC4F-418D-AE19-62706E023703}">
                      <ahyp:hlinkClr val="tx"/>
                    </a:ext>
                  </a:extLst>
                </a:hlinkClick>
              </a:rPr>
              <a:t> </a:t>
            </a:r>
            <a:r>
              <a:rPr b="1" lang="en" sz="1000">
                <a:solidFill>
                  <a:schemeClr val="dk2"/>
                </a:solidFill>
                <a:latin typeface="Work Sans"/>
                <a:ea typeface="Work Sans"/>
                <a:cs typeface="Work Sans"/>
                <a:sym typeface="Work Sans"/>
              </a:rPr>
              <a:t>| </a:t>
            </a:r>
            <a:r>
              <a:rPr b="1" lang="en" sz="1000" u="sng">
                <a:solidFill>
                  <a:schemeClr val="dk2"/>
                </a:solidFill>
                <a:latin typeface="Work Sans"/>
                <a:ea typeface="Work Sans"/>
                <a:cs typeface="Work Sans"/>
                <a:sym typeface="Work Sans"/>
                <a:hlinkClick r:id="rId15">
                  <a:extLst>
                    <a:ext uri="{A12FA001-AC4F-418D-AE19-62706E023703}">
                      <ahyp:hlinkClr val="tx"/>
                    </a:ext>
                  </a:extLst>
                </a:hlinkClick>
              </a:rPr>
              <a:t>BLOG</a:t>
            </a:r>
            <a:r>
              <a:rPr b="1" lang="en" sz="1000">
                <a:solidFill>
                  <a:schemeClr val="dk2"/>
                </a:solidFill>
                <a:latin typeface="Work Sans"/>
                <a:ea typeface="Work Sans"/>
                <a:cs typeface="Work Sans"/>
                <a:sym typeface="Work Sans"/>
              </a:rPr>
              <a:t> | </a:t>
            </a:r>
            <a:r>
              <a:rPr b="1" lang="en" sz="1000" u="sng">
                <a:solidFill>
                  <a:schemeClr val="dk2"/>
                </a:solidFill>
                <a:latin typeface="Work Sans"/>
                <a:ea typeface="Work Sans"/>
                <a:cs typeface="Work Sans"/>
                <a:sym typeface="Work Sans"/>
                <a:hlinkClick r:id="rId16">
                  <a:extLst>
                    <a:ext uri="{A12FA001-AC4F-418D-AE19-62706E023703}">
                      <ahyp:hlinkClr val="tx"/>
                    </a:ext>
                  </a:extLst>
                </a:hlinkClick>
              </a:rPr>
              <a:t>FAQ</a:t>
            </a:r>
            <a:r>
              <a:rPr b="1" lang="en" sz="1000" u="sng">
                <a:solidFill>
                  <a:schemeClr val="dk2"/>
                </a:solidFill>
                <a:latin typeface="Work Sans"/>
                <a:ea typeface="Work Sans"/>
                <a:cs typeface="Work Sans"/>
                <a:sym typeface="Work Sans"/>
              </a:rPr>
              <a:t>s</a:t>
            </a:r>
            <a:endParaRPr b="1" sz="1000" u="sng">
              <a:solidFill>
                <a:schemeClr val="dk2"/>
              </a:solidFill>
              <a:latin typeface="Work Sans"/>
              <a:ea typeface="Work Sans"/>
              <a:cs typeface="Work Sans"/>
              <a:sym typeface="Work Sans"/>
            </a:endParaRPr>
          </a:p>
        </p:txBody>
      </p:sp>
      <p:sp>
        <p:nvSpPr>
          <p:cNvPr id="953" name="Google Shape;953;p29"/>
          <p:cNvSpPr txBox="1"/>
          <p:nvPr/>
        </p:nvSpPr>
        <p:spPr>
          <a:xfrm>
            <a:off x="4309388" y="3914725"/>
            <a:ext cx="35721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2"/>
                </a:solidFill>
                <a:latin typeface="Work Sans"/>
                <a:ea typeface="Work Sans"/>
                <a:cs typeface="Work Sans"/>
                <a:sym typeface="Work Sans"/>
              </a:rPr>
              <a:t>You can visit our sister </a:t>
            </a:r>
            <a:r>
              <a:rPr lang="en" sz="1000">
                <a:solidFill>
                  <a:schemeClr val="dk2"/>
                </a:solidFill>
                <a:latin typeface="Work Sans"/>
                <a:ea typeface="Work Sans"/>
                <a:cs typeface="Work Sans"/>
                <a:sym typeface="Work Sans"/>
              </a:rPr>
              <a:t>projects</a:t>
            </a:r>
            <a:r>
              <a:rPr lang="en" sz="1000">
                <a:solidFill>
                  <a:schemeClr val="dk2"/>
                </a:solidFill>
                <a:latin typeface="Work Sans"/>
                <a:ea typeface="Work Sans"/>
                <a:cs typeface="Work Sans"/>
                <a:sym typeface="Work Sans"/>
              </a:rPr>
              <a:t>:</a:t>
            </a:r>
            <a:br>
              <a:rPr b="1" lang="en" sz="1000">
                <a:solidFill>
                  <a:schemeClr val="dk2"/>
                </a:solidFill>
                <a:latin typeface="Work Sans"/>
                <a:ea typeface="Work Sans"/>
                <a:cs typeface="Work Sans"/>
                <a:sym typeface="Work Sans"/>
              </a:rPr>
            </a:br>
            <a:r>
              <a:rPr b="1" lang="en" sz="1000" u="sng">
                <a:solidFill>
                  <a:schemeClr val="dk2"/>
                </a:solidFill>
                <a:latin typeface="Work Sans"/>
                <a:ea typeface="Work Sans"/>
                <a:cs typeface="Work Sans"/>
                <a:sym typeface="Work Sans"/>
                <a:hlinkClick r:id="rId17">
                  <a:extLst>
                    <a:ext uri="{A12FA001-AC4F-418D-AE19-62706E023703}">
                      <ahyp:hlinkClr val="tx"/>
                    </a:ext>
                  </a:extLst>
                </a:hlinkClick>
              </a:rPr>
              <a:t>FREEPIK</a:t>
            </a:r>
            <a:r>
              <a:rPr b="1" lang="en" sz="1000">
                <a:solidFill>
                  <a:schemeClr val="dk2"/>
                </a:solidFill>
                <a:latin typeface="Work Sans"/>
                <a:ea typeface="Work Sans"/>
                <a:cs typeface="Work Sans"/>
                <a:sym typeface="Work Sans"/>
              </a:rPr>
              <a:t> | </a:t>
            </a:r>
            <a:r>
              <a:rPr b="1" lang="en" sz="1000" u="sng">
                <a:solidFill>
                  <a:schemeClr val="dk2"/>
                </a:solidFill>
                <a:latin typeface="Work Sans"/>
                <a:ea typeface="Work Sans"/>
                <a:cs typeface="Work Sans"/>
                <a:sym typeface="Work Sans"/>
                <a:hlinkClick r:id="rId18">
                  <a:extLst>
                    <a:ext uri="{A12FA001-AC4F-418D-AE19-62706E023703}">
                      <ahyp:hlinkClr val="tx"/>
                    </a:ext>
                  </a:extLst>
                </a:hlinkClick>
              </a:rPr>
              <a:t>FLATICON</a:t>
            </a:r>
            <a:r>
              <a:rPr b="1" lang="en" sz="1000" u="sng">
                <a:solidFill>
                  <a:schemeClr val="dk2"/>
                </a:solidFill>
                <a:latin typeface="Work Sans"/>
                <a:ea typeface="Work Sans"/>
                <a:cs typeface="Work Sans"/>
                <a:sym typeface="Work Sans"/>
              </a:rPr>
              <a:t> </a:t>
            </a:r>
            <a:r>
              <a:rPr b="1" lang="en" sz="1000">
                <a:solidFill>
                  <a:schemeClr val="dk2"/>
                </a:solidFill>
                <a:latin typeface="Work Sans"/>
                <a:ea typeface="Work Sans"/>
                <a:cs typeface="Work Sans"/>
                <a:sym typeface="Work Sans"/>
              </a:rPr>
              <a:t>| </a:t>
            </a:r>
            <a:r>
              <a:rPr b="1" lang="en" sz="1000" u="sng">
                <a:solidFill>
                  <a:schemeClr val="dk2"/>
                </a:solidFill>
                <a:latin typeface="Work Sans"/>
                <a:ea typeface="Work Sans"/>
                <a:cs typeface="Work Sans"/>
                <a:sym typeface="Work Sans"/>
                <a:hlinkClick r:id="rId19">
                  <a:extLst>
                    <a:ext uri="{A12FA001-AC4F-418D-AE19-62706E023703}">
                      <ahyp:hlinkClr val="tx"/>
                    </a:ext>
                  </a:extLst>
                </a:hlinkClick>
              </a:rPr>
              <a:t>STORYSET</a:t>
            </a:r>
            <a:r>
              <a:rPr b="1" lang="en" sz="1000">
                <a:solidFill>
                  <a:schemeClr val="dk2"/>
                </a:solidFill>
                <a:latin typeface="Work Sans"/>
                <a:ea typeface="Work Sans"/>
                <a:cs typeface="Work Sans"/>
                <a:sym typeface="Work Sans"/>
              </a:rPr>
              <a:t> | </a:t>
            </a:r>
            <a:r>
              <a:rPr b="1" lang="en" sz="1000" u="sng">
                <a:solidFill>
                  <a:schemeClr val="dk2"/>
                </a:solidFill>
                <a:latin typeface="Work Sans"/>
                <a:ea typeface="Work Sans"/>
                <a:cs typeface="Work Sans"/>
                <a:sym typeface="Work Sans"/>
                <a:hlinkClick r:id="rId20">
                  <a:extLst>
                    <a:ext uri="{A12FA001-AC4F-418D-AE19-62706E023703}">
                      <ahyp:hlinkClr val="tx"/>
                    </a:ext>
                  </a:extLst>
                </a:hlinkClick>
              </a:rPr>
              <a:t>WEPIK</a:t>
            </a:r>
            <a:r>
              <a:rPr b="1" lang="en" sz="1000">
                <a:solidFill>
                  <a:schemeClr val="dk2"/>
                </a:solidFill>
                <a:uFill>
                  <a:noFill/>
                </a:uFill>
                <a:latin typeface="Work Sans"/>
                <a:ea typeface="Work Sans"/>
                <a:cs typeface="Work Sans"/>
                <a:sym typeface="Work Sans"/>
                <a:hlinkClick r:id="rId21">
                  <a:extLst>
                    <a:ext uri="{A12FA001-AC4F-418D-AE19-62706E023703}">
                      <ahyp:hlinkClr val="tx"/>
                    </a:ext>
                  </a:extLst>
                </a:hlinkClick>
              </a:rPr>
              <a:t> </a:t>
            </a:r>
            <a:r>
              <a:rPr b="1" lang="en" sz="1000">
                <a:solidFill>
                  <a:schemeClr val="dk2"/>
                </a:solidFill>
                <a:latin typeface="Work Sans"/>
                <a:ea typeface="Work Sans"/>
                <a:cs typeface="Work Sans"/>
                <a:sym typeface="Work Sans"/>
              </a:rPr>
              <a:t>| </a:t>
            </a:r>
            <a:r>
              <a:rPr b="1" lang="en" sz="1000" u="sng">
                <a:solidFill>
                  <a:schemeClr val="dk2"/>
                </a:solidFill>
                <a:latin typeface="Work Sans"/>
                <a:ea typeface="Work Sans"/>
                <a:cs typeface="Work Sans"/>
                <a:sym typeface="Work Sans"/>
                <a:hlinkClick r:id="rId22">
                  <a:extLst>
                    <a:ext uri="{A12FA001-AC4F-418D-AE19-62706E023703}">
                      <ahyp:hlinkClr val="tx"/>
                    </a:ext>
                  </a:extLst>
                </a:hlinkClick>
              </a:rPr>
              <a:t>VIDEVO</a:t>
            </a:r>
            <a:endParaRPr b="1" sz="1000" u="sng">
              <a:solidFill>
                <a:schemeClr val="dk2"/>
              </a:solidFill>
              <a:latin typeface="Work Sans"/>
              <a:ea typeface="Work Sans"/>
              <a:cs typeface="Work Sans"/>
              <a:sym typeface="Work San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4" name="Shape 1244"/>
        <p:cNvGrpSpPr/>
        <p:nvPr/>
      </p:nvGrpSpPr>
      <p:grpSpPr>
        <a:xfrm>
          <a:off x="0" y="0"/>
          <a:ext cx="0" cy="0"/>
          <a:chOff x="0" y="0"/>
          <a:chExt cx="0" cy="0"/>
        </a:xfrm>
      </p:grpSpPr>
      <p:sp>
        <p:nvSpPr>
          <p:cNvPr id="1245" name="Google Shape;1245;p47"/>
          <p:cNvSpPr/>
          <p:nvPr/>
        </p:nvSpPr>
        <p:spPr>
          <a:xfrm>
            <a:off x="456225" y="0"/>
            <a:ext cx="6249900" cy="33111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7"/>
          <p:cNvSpPr/>
          <p:nvPr/>
        </p:nvSpPr>
        <p:spPr>
          <a:xfrm>
            <a:off x="5792282" y="2348953"/>
            <a:ext cx="426166" cy="2141752"/>
          </a:xfrm>
          <a:custGeom>
            <a:rect b="b" l="l" r="r" t="t"/>
            <a:pathLst>
              <a:path extrusionOk="0" h="25149" w="5004">
                <a:moveTo>
                  <a:pt x="2720" y="1"/>
                </a:moveTo>
                <a:cubicBezTo>
                  <a:pt x="2718" y="1"/>
                  <a:pt x="2716" y="1"/>
                  <a:pt x="2715" y="1"/>
                </a:cubicBezTo>
                <a:cubicBezTo>
                  <a:pt x="2681" y="4"/>
                  <a:pt x="2675" y="50"/>
                  <a:pt x="2676" y="83"/>
                </a:cubicBezTo>
                <a:cubicBezTo>
                  <a:pt x="2708" y="620"/>
                  <a:pt x="2577" y="1099"/>
                  <a:pt x="2432" y="1608"/>
                </a:cubicBezTo>
                <a:cubicBezTo>
                  <a:pt x="2369" y="1832"/>
                  <a:pt x="2222" y="2127"/>
                  <a:pt x="2219" y="2358"/>
                </a:cubicBezTo>
                <a:cubicBezTo>
                  <a:pt x="2080" y="2844"/>
                  <a:pt x="1857" y="3357"/>
                  <a:pt x="1883" y="3862"/>
                </a:cubicBezTo>
                <a:cubicBezTo>
                  <a:pt x="1887" y="3948"/>
                  <a:pt x="1896" y="4034"/>
                  <a:pt x="1906" y="4120"/>
                </a:cubicBezTo>
                <a:cubicBezTo>
                  <a:pt x="1713" y="3915"/>
                  <a:pt x="1482" y="3714"/>
                  <a:pt x="1404" y="3472"/>
                </a:cubicBezTo>
                <a:cubicBezTo>
                  <a:pt x="1312" y="3181"/>
                  <a:pt x="1364" y="2845"/>
                  <a:pt x="1287" y="2547"/>
                </a:cubicBezTo>
                <a:cubicBezTo>
                  <a:pt x="1205" y="2231"/>
                  <a:pt x="1003" y="1957"/>
                  <a:pt x="835" y="1683"/>
                </a:cubicBezTo>
                <a:cubicBezTo>
                  <a:pt x="831" y="1677"/>
                  <a:pt x="824" y="1674"/>
                  <a:pt x="818" y="1674"/>
                </a:cubicBezTo>
                <a:cubicBezTo>
                  <a:pt x="805" y="1674"/>
                  <a:pt x="793" y="1684"/>
                  <a:pt x="798" y="1699"/>
                </a:cubicBezTo>
                <a:cubicBezTo>
                  <a:pt x="906" y="1968"/>
                  <a:pt x="1053" y="2253"/>
                  <a:pt x="1115" y="2537"/>
                </a:cubicBezTo>
                <a:cubicBezTo>
                  <a:pt x="1181" y="2849"/>
                  <a:pt x="1118" y="3175"/>
                  <a:pt x="1173" y="3487"/>
                </a:cubicBezTo>
                <a:cubicBezTo>
                  <a:pt x="1221" y="3760"/>
                  <a:pt x="1447" y="3969"/>
                  <a:pt x="1604" y="4185"/>
                </a:cubicBezTo>
                <a:cubicBezTo>
                  <a:pt x="1787" y="4436"/>
                  <a:pt x="1953" y="4682"/>
                  <a:pt x="2016" y="4976"/>
                </a:cubicBezTo>
                <a:cubicBezTo>
                  <a:pt x="2024" y="5044"/>
                  <a:pt x="2033" y="5114"/>
                  <a:pt x="2042" y="5183"/>
                </a:cubicBezTo>
                <a:lnTo>
                  <a:pt x="2043" y="5201"/>
                </a:lnTo>
                <a:cubicBezTo>
                  <a:pt x="2043" y="5218"/>
                  <a:pt x="2046" y="5234"/>
                  <a:pt x="2051" y="5248"/>
                </a:cubicBezTo>
                <a:cubicBezTo>
                  <a:pt x="2095" y="5597"/>
                  <a:pt x="2138" y="5949"/>
                  <a:pt x="2139" y="6303"/>
                </a:cubicBezTo>
                <a:cubicBezTo>
                  <a:pt x="2141" y="6741"/>
                  <a:pt x="2099" y="7180"/>
                  <a:pt x="2013" y="7610"/>
                </a:cubicBezTo>
                <a:cubicBezTo>
                  <a:pt x="1990" y="7725"/>
                  <a:pt x="1971" y="7839"/>
                  <a:pt x="1953" y="7954"/>
                </a:cubicBezTo>
                <a:cubicBezTo>
                  <a:pt x="1795" y="7671"/>
                  <a:pt x="1596" y="7408"/>
                  <a:pt x="1404" y="7149"/>
                </a:cubicBezTo>
                <a:cubicBezTo>
                  <a:pt x="1251" y="6941"/>
                  <a:pt x="1093" y="6777"/>
                  <a:pt x="882" y="6627"/>
                </a:cubicBezTo>
                <a:cubicBezTo>
                  <a:pt x="572" y="6405"/>
                  <a:pt x="307" y="6140"/>
                  <a:pt x="16" y="5898"/>
                </a:cubicBezTo>
                <a:cubicBezTo>
                  <a:pt x="14" y="5896"/>
                  <a:pt x="13" y="5896"/>
                  <a:pt x="11" y="5896"/>
                </a:cubicBezTo>
                <a:cubicBezTo>
                  <a:pt x="6" y="5896"/>
                  <a:pt x="0" y="5902"/>
                  <a:pt x="3" y="5908"/>
                </a:cubicBezTo>
                <a:cubicBezTo>
                  <a:pt x="152" y="6148"/>
                  <a:pt x="349" y="6347"/>
                  <a:pt x="562" y="6532"/>
                </a:cubicBezTo>
                <a:cubicBezTo>
                  <a:pt x="682" y="6634"/>
                  <a:pt x="820" y="6720"/>
                  <a:pt x="933" y="6830"/>
                </a:cubicBezTo>
                <a:cubicBezTo>
                  <a:pt x="1059" y="6953"/>
                  <a:pt x="1136" y="7112"/>
                  <a:pt x="1225" y="7263"/>
                </a:cubicBezTo>
                <a:cubicBezTo>
                  <a:pt x="1394" y="7555"/>
                  <a:pt x="1608" y="7835"/>
                  <a:pt x="1733" y="8151"/>
                </a:cubicBezTo>
                <a:cubicBezTo>
                  <a:pt x="1798" y="8313"/>
                  <a:pt x="1813" y="8508"/>
                  <a:pt x="1865" y="8679"/>
                </a:cubicBezTo>
                <a:cubicBezTo>
                  <a:pt x="1858" y="8758"/>
                  <a:pt x="1852" y="8836"/>
                  <a:pt x="1846" y="8915"/>
                </a:cubicBezTo>
                <a:cubicBezTo>
                  <a:pt x="1776" y="9838"/>
                  <a:pt x="1721" y="10763"/>
                  <a:pt x="1700" y="11689"/>
                </a:cubicBezTo>
                <a:cubicBezTo>
                  <a:pt x="1692" y="12077"/>
                  <a:pt x="1689" y="12465"/>
                  <a:pt x="1695" y="12853"/>
                </a:cubicBezTo>
                <a:cubicBezTo>
                  <a:pt x="1707" y="13853"/>
                  <a:pt x="1782" y="14850"/>
                  <a:pt x="1768" y="15848"/>
                </a:cubicBezTo>
                <a:cubicBezTo>
                  <a:pt x="1745" y="18265"/>
                  <a:pt x="1668" y="20706"/>
                  <a:pt x="1467" y="23110"/>
                </a:cubicBezTo>
                <a:cubicBezTo>
                  <a:pt x="1422" y="23654"/>
                  <a:pt x="1414" y="24226"/>
                  <a:pt x="1317" y="24764"/>
                </a:cubicBezTo>
                <a:cubicBezTo>
                  <a:pt x="1292" y="25027"/>
                  <a:pt x="1490" y="25149"/>
                  <a:pt x="1704" y="25149"/>
                </a:cubicBezTo>
                <a:cubicBezTo>
                  <a:pt x="1846" y="25149"/>
                  <a:pt x="1994" y="25095"/>
                  <a:pt x="2089" y="24996"/>
                </a:cubicBezTo>
                <a:cubicBezTo>
                  <a:pt x="2429" y="24637"/>
                  <a:pt x="2386" y="23903"/>
                  <a:pt x="2383" y="23452"/>
                </a:cubicBezTo>
                <a:cubicBezTo>
                  <a:pt x="2380" y="22818"/>
                  <a:pt x="2378" y="22184"/>
                  <a:pt x="2383" y="21551"/>
                </a:cubicBezTo>
                <a:cubicBezTo>
                  <a:pt x="2391" y="20309"/>
                  <a:pt x="2415" y="19067"/>
                  <a:pt x="2454" y="17825"/>
                </a:cubicBezTo>
                <a:cubicBezTo>
                  <a:pt x="2473" y="17228"/>
                  <a:pt x="2515" y="16641"/>
                  <a:pt x="2475" y="16044"/>
                </a:cubicBezTo>
                <a:cubicBezTo>
                  <a:pt x="2437" y="15456"/>
                  <a:pt x="2398" y="14867"/>
                  <a:pt x="2359" y="14278"/>
                </a:cubicBezTo>
                <a:cubicBezTo>
                  <a:pt x="2330" y="13846"/>
                  <a:pt x="2301" y="13415"/>
                  <a:pt x="2272" y="12983"/>
                </a:cubicBezTo>
                <a:cubicBezTo>
                  <a:pt x="2234" y="12449"/>
                  <a:pt x="2238" y="11900"/>
                  <a:pt x="2255" y="11354"/>
                </a:cubicBezTo>
                <a:cubicBezTo>
                  <a:pt x="2331" y="11238"/>
                  <a:pt x="2374" y="11090"/>
                  <a:pt x="2432" y="10953"/>
                </a:cubicBezTo>
                <a:cubicBezTo>
                  <a:pt x="2571" y="10632"/>
                  <a:pt x="2684" y="10311"/>
                  <a:pt x="2889" y="10024"/>
                </a:cubicBezTo>
                <a:cubicBezTo>
                  <a:pt x="3341" y="9390"/>
                  <a:pt x="4039" y="9034"/>
                  <a:pt x="4694" y="8653"/>
                </a:cubicBezTo>
                <a:cubicBezTo>
                  <a:pt x="4708" y="8646"/>
                  <a:pt x="4701" y="8624"/>
                  <a:pt x="4687" y="8624"/>
                </a:cubicBezTo>
                <a:cubicBezTo>
                  <a:pt x="4686" y="8624"/>
                  <a:pt x="4685" y="8624"/>
                  <a:pt x="4683" y="8625"/>
                </a:cubicBezTo>
                <a:cubicBezTo>
                  <a:pt x="4107" y="8821"/>
                  <a:pt x="3521" y="9058"/>
                  <a:pt x="3046" y="9445"/>
                </a:cubicBezTo>
                <a:cubicBezTo>
                  <a:pt x="3132" y="9061"/>
                  <a:pt x="3191" y="8678"/>
                  <a:pt x="3520" y="8403"/>
                </a:cubicBezTo>
                <a:cubicBezTo>
                  <a:pt x="3529" y="8395"/>
                  <a:pt x="3521" y="8381"/>
                  <a:pt x="3511" y="8381"/>
                </a:cubicBezTo>
                <a:cubicBezTo>
                  <a:pt x="3510" y="8381"/>
                  <a:pt x="3509" y="8381"/>
                  <a:pt x="3508" y="8382"/>
                </a:cubicBezTo>
                <a:cubicBezTo>
                  <a:pt x="3044" y="8523"/>
                  <a:pt x="2930" y="8984"/>
                  <a:pt x="2789" y="9397"/>
                </a:cubicBezTo>
                <a:cubicBezTo>
                  <a:pt x="2695" y="9667"/>
                  <a:pt x="2464" y="9955"/>
                  <a:pt x="2303" y="10249"/>
                </a:cubicBezTo>
                <a:cubicBezTo>
                  <a:pt x="2305" y="10183"/>
                  <a:pt x="2308" y="10118"/>
                  <a:pt x="2311" y="10053"/>
                </a:cubicBezTo>
                <a:cubicBezTo>
                  <a:pt x="2325" y="9744"/>
                  <a:pt x="2328" y="9434"/>
                  <a:pt x="2345" y="9124"/>
                </a:cubicBezTo>
                <a:cubicBezTo>
                  <a:pt x="2362" y="8848"/>
                  <a:pt x="2409" y="8577"/>
                  <a:pt x="2404" y="8303"/>
                </a:cubicBezTo>
                <a:cubicBezTo>
                  <a:pt x="2397" y="7949"/>
                  <a:pt x="2415" y="7595"/>
                  <a:pt x="2437" y="7242"/>
                </a:cubicBezTo>
                <a:cubicBezTo>
                  <a:pt x="2448" y="7057"/>
                  <a:pt x="2476" y="6869"/>
                  <a:pt x="2498" y="6682"/>
                </a:cubicBezTo>
                <a:lnTo>
                  <a:pt x="2498" y="6683"/>
                </a:lnTo>
                <a:cubicBezTo>
                  <a:pt x="2569" y="6517"/>
                  <a:pt x="2653" y="6356"/>
                  <a:pt x="2743" y="6202"/>
                </a:cubicBezTo>
                <a:cubicBezTo>
                  <a:pt x="3005" y="5755"/>
                  <a:pt x="3437" y="5384"/>
                  <a:pt x="3809" y="5029"/>
                </a:cubicBezTo>
                <a:cubicBezTo>
                  <a:pt x="4145" y="4708"/>
                  <a:pt x="4546" y="4398"/>
                  <a:pt x="4766" y="3979"/>
                </a:cubicBezTo>
                <a:cubicBezTo>
                  <a:pt x="4978" y="3574"/>
                  <a:pt x="5003" y="3081"/>
                  <a:pt x="5001" y="2633"/>
                </a:cubicBezTo>
                <a:cubicBezTo>
                  <a:pt x="5001" y="2624"/>
                  <a:pt x="4993" y="2618"/>
                  <a:pt x="4986" y="2618"/>
                </a:cubicBezTo>
                <a:cubicBezTo>
                  <a:pt x="4980" y="2618"/>
                  <a:pt x="4974" y="2622"/>
                  <a:pt x="4972" y="2629"/>
                </a:cubicBezTo>
                <a:cubicBezTo>
                  <a:pt x="4841" y="3174"/>
                  <a:pt x="4840" y="3671"/>
                  <a:pt x="4444" y="4112"/>
                </a:cubicBezTo>
                <a:cubicBezTo>
                  <a:pt x="4087" y="4509"/>
                  <a:pt x="3641" y="4859"/>
                  <a:pt x="3225" y="5192"/>
                </a:cubicBezTo>
                <a:cubicBezTo>
                  <a:pt x="2957" y="5407"/>
                  <a:pt x="2695" y="5596"/>
                  <a:pt x="2500" y="5859"/>
                </a:cubicBezTo>
                <a:cubicBezTo>
                  <a:pt x="2455" y="5485"/>
                  <a:pt x="2382" y="5116"/>
                  <a:pt x="2326" y="4743"/>
                </a:cubicBezTo>
                <a:cubicBezTo>
                  <a:pt x="2300" y="4575"/>
                  <a:pt x="2289" y="4406"/>
                  <a:pt x="2267" y="4237"/>
                </a:cubicBezTo>
                <a:cubicBezTo>
                  <a:pt x="2167" y="3460"/>
                  <a:pt x="2385" y="2696"/>
                  <a:pt x="2582" y="1953"/>
                </a:cubicBezTo>
                <a:cubicBezTo>
                  <a:pt x="2667" y="1630"/>
                  <a:pt x="2735" y="1308"/>
                  <a:pt x="2803" y="984"/>
                </a:cubicBezTo>
                <a:cubicBezTo>
                  <a:pt x="2866" y="688"/>
                  <a:pt x="2814" y="372"/>
                  <a:pt x="2770" y="73"/>
                </a:cubicBezTo>
                <a:cubicBezTo>
                  <a:pt x="2765" y="41"/>
                  <a:pt x="2749" y="1"/>
                  <a:pt x="2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7"/>
          <p:cNvSpPr txBox="1"/>
          <p:nvPr>
            <p:ph idx="1" type="subTitle"/>
          </p:nvPr>
        </p:nvSpPr>
        <p:spPr>
          <a:xfrm>
            <a:off x="712325" y="1765825"/>
            <a:ext cx="2771400" cy="113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t>Does anyone have any questions?</a:t>
            </a:r>
            <a:endParaRPr b="1"/>
          </a:p>
          <a:p>
            <a:pPr indent="0" lvl="0" marL="0" rtl="0" algn="l">
              <a:spcBef>
                <a:spcPts val="1000"/>
              </a:spcBef>
              <a:spcAft>
                <a:spcPts val="0"/>
              </a:spcAft>
              <a:buNone/>
            </a:pPr>
            <a:r>
              <a:rPr lang="en"/>
              <a:t>addyouremail@freepik.com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yourwebsite.com</a:t>
            </a:r>
            <a:endParaRPr/>
          </a:p>
        </p:txBody>
      </p:sp>
      <p:sp>
        <p:nvSpPr>
          <p:cNvPr id="1248" name="Google Shape;1248;p47"/>
          <p:cNvSpPr txBox="1"/>
          <p:nvPr>
            <p:ph type="ctrTitle"/>
          </p:nvPr>
        </p:nvSpPr>
        <p:spPr>
          <a:xfrm>
            <a:off x="712325" y="839800"/>
            <a:ext cx="2771400" cy="105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1249" name="Google Shape;1249;p47"/>
          <p:cNvSpPr txBox="1"/>
          <p:nvPr/>
        </p:nvSpPr>
        <p:spPr>
          <a:xfrm>
            <a:off x="3569500" y="2470175"/>
            <a:ext cx="2399100" cy="43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chemeClr val="dk2"/>
                </a:solidFill>
                <a:latin typeface="Work Sans"/>
                <a:ea typeface="Work Sans"/>
                <a:cs typeface="Work Sans"/>
                <a:sym typeface="Work Sans"/>
              </a:rPr>
              <a:t>Please keep this slide for attribution</a:t>
            </a:r>
            <a:endParaRPr sz="900">
              <a:solidFill>
                <a:schemeClr val="dk2"/>
              </a:solidFill>
              <a:latin typeface="Work Sans"/>
              <a:ea typeface="Work Sans"/>
              <a:cs typeface="Work Sans"/>
              <a:sym typeface="Work Sans"/>
            </a:endParaRPr>
          </a:p>
        </p:txBody>
      </p:sp>
      <p:sp>
        <p:nvSpPr>
          <p:cNvPr id="1250" name="Google Shape;1250;p47"/>
          <p:cNvSpPr txBox="1"/>
          <p:nvPr/>
        </p:nvSpPr>
        <p:spPr>
          <a:xfrm>
            <a:off x="3569650" y="1765825"/>
            <a:ext cx="2399100" cy="6996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900">
                <a:solidFill>
                  <a:schemeClr val="dk2"/>
                </a:solidFill>
                <a:latin typeface="Work Sans"/>
                <a:ea typeface="Work Sans"/>
                <a:cs typeface="Work Sans"/>
                <a:sym typeface="Work Sans"/>
              </a:rPr>
              <a:t>CREDITS: This presentation template was created by </a:t>
            </a:r>
            <a:r>
              <a:rPr b="1" lang="en" sz="900" u="sng">
                <a:solidFill>
                  <a:schemeClr val="dk2"/>
                </a:solidFill>
                <a:latin typeface="Work Sans"/>
                <a:ea typeface="Work Sans"/>
                <a:cs typeface="Work Sans"/>
                <a:sym typeface="Work Sans"/>
                <a:hlinkClick r:id="rId3">
                  <a:extLst>
                    <a:ext uri="{A12FA001-AC4F-418D-AE19-62706E023703}">
                      <ahyp:hlinkClr val="tx"/>
                    </a:ext>
                  </a:extLst>
                </a:hlinkClick>
              </a:rPr>
              <a:t>Slidesgo</a:t>
            </a:r>
            <a:r>
              <a:rPr b="1" lang="en" sz="900" u="sng">
                <a:solidFill>
                  <a:schemeClr val="dk2"/>
                </a:solidFill>
                <a:latin typeface="Work Sans"/>
                <a:ea typeface="Work Sans"/>
                <a:cs typeface="Work Sans"/>
                <a:sym typeface="Work Sans"/>
              </a:rPr>
              <a:t>,</a:t>
            </a:r>
            <a:r>
              <a:rPr lang="en" sz="900">
                <a:solidFill>
                  <a:schemeClr val="dk2"/>
                </a:solidFill>
                <a:latin typeface="Work Sans"/>
                <a:ea typeface="Work Sans"/>
                <a:cs typeface="Work Sans"/>
                <a:sym typeface="Work Sans"/>
              </a:rPr>
              <a:t> including icons by </a:t>
            </a:r>
            <a:r>
              <a:rPr b="1" lang="en" sz="900" u="sng">
                <a:solidFill>
                  <a:schemeClr val="dk2"/>
                </a:solidFill>
                <a:latin typeface="Work Sans"/>
                <a:ea typeface="Work Sans"/>
                <a:cs typeface="Work Sans"/>
                <a:sym typeface="Work Sans"/>
                <a:hlinkClick r:id="rId4">
                  <a:extLst>
                    <a:ext uri="{A12FA001-AC4F-418D-AE19-62706E023703}">
                      <ahyp:hlinkClr val="tx"/>
                    </a:ext>
                  </a:extLst>
                </a:hlinkClick>
              </a:rPr>
              <a:t>Flaticon</a:t>
            </a:r>
            <a:r>
              <a:rPr b="1" lang="en" sz="900">
                <a:solidFill>
                  <a:schemeClr val="dk2"/>
                </a:solidFill>
                <a:latin typeface="Work Sans"/>
                <a:ea typeface="Work Sans"/>
                <a:cs typeface="Work Sans"/>
                <a:sym typeface="Work Sans"/>
              </a:rPr>
              <a:t>,</a:t>
            </a:r>
            <a:r>
              <a:rPr lang="en" sz="900">
                <a:solidFill>
                  <a:schemeClr val="dk2"/>
                </a:solidFill>
                <a:latin typeface="Work Sans"/>
                <a:ea typeface="Work Sans"/>
                <a:cs typeface="Work Sans"/>
                <a:sym typeface="Work Sans"/>
              </a:rPr>
              <a:t> and infographics &amp; images by </a:t>
            </a:r>
            <a:r>
              <a:rPr b="1" lang="en" sz="900" u="sng">
                <a:solidFill>
                  <a:schemeClr val="dk2"/>
                </a:solidFill>
                <a:latin typeface="Work Sans"/>
                <a:ea typeface="Work Sans"/>
                <a:cs typeface="Work Sans"/>
                <a:sym typeface="Work Sans"/>
                <a:hlinkClick r:id="rId5">
                  <a:extLst>
                    <a:ext uri="{A12FA001-AC4F-418D-AE19-62706E023703}">
                      <ahyp:hlinkClr val="tx"/>
                    </a:ext>
                  </a:extLst>
                </a:hlinkClick>
              </a:rPr>
              <a:t>Freepik</a:t>
            </a:r>
            <a:endParaRPr b="1" sz="900" u="sng">
              <a:solidFill>
                <a:schemeClr val="dk2"/>
              </a:solidFill>
              <a:latin typeface="Work Sans"/>
              <a:ea typeface="Work Sans"/>
              <a:cs typeface="Work Sans"/>
              <a:sym typeface="Work Sans"/>
            </a:endParaRPr>
          </a:p>
        </p:txBody>
      </p:sp>
      <p:grpSp>
        <p:nvGrpSpPr>
          <p:cNvPr id="1251" name="Google Shape;1251;p47"/>
          <p:cNvGrpSpPr/>
          <p:nvPr/>
        </p:nvGrpSpPr>
        <p:grpSpPr>
          <a:xfrm>
            <a:off x="3681261" y="1174250"/>
            <a:ext cx="387681" cy="387661"/>
            <a:chOff x="266768" y="1721375"/>
            <a:chExt cx="397907" cy="397887"/>
          </a:xfrm>
        </p:grpSpPr>
        <p:sp>
          <p:nvSpPr>
            <p:cNvPr id="1252" name="Google Shape;1252;p4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 name="Google Shape;1254;p47"/>
          <p:cNvGrpSpPr/>
          <p:nvPr/>
        </p:nvGrpSpPr>
        <p:grpSpPr>
          <a:xfrm>
            <a:off x="4932707" y="1174012"/>
            <a:ext cx="387661" cy="387661"/>
            <a:chOff x="1379798" y="1723250"/>
            <a:chExt cx="397887" cy="397887"/>
          </a:xfrm>
        </p:grpSpPr>
        <p:sp>
          <p:nvSpPr>
            <p:cNvPr id="1255" name="Google Shape;1255;p4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47"/>
          <p:cNvGrpSpPr/>
          <p:nvPr/>
        </p:nvGrpSpPr>
        <p:grpSpPr>
          <a:xfrm>
            <a:off x="4307005" y="1174012"/>
            <a:ext cx="387641" cy="387661"/>
            <a:chOff x="864491" y="1723250"/>
            <a:chExt cx="397866" cy="397887"/>
          </a:xfrm>
        </p:grpSpPr>
        <p:sp>
          <p:nvSpPr>
            <p:cNvPr id="1260" name="Google Shape;1260;p4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6" name="Shape 1266"/>
        <p:cNvGrpSpPr/>
        <p:nvPr/>
      </p:nvGrpSpPr>
      <p:grpSpPr>
        <a:xfrm>
          <a:off x="0" y="0"/>
          <a:ext cx="0" cy="0"/>
          <a:chOff x="0" y="0"/>
          <a:chExt cx="0" cy="0"/>
        </a:xfrm>
      </p:grpSpPr>
      <p:sp>
        <p:nvSpPr>
          <p:cNvPr id="1267" name="Google Shape;1267;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1268" name="Google Shape;1268;p48"/>
          <p:cNvGrpSpPr/>
          <p:nvPr/>
        </p:nvGrpSpPr>
        <p:grpSpPr>
          <a:xfrm>
            <a:off x="1148295" y="1489356"/>
            <a:ext cx="334294" cy="334294"/>
            <a:chOff x="1148671" y="1493779"/>
            <a:chExt cx="334294" cy="334294"/>
          </a:xfrm>
        </p:grpSpPr>
        <p:sp>
          <p:nvSpPr>
            <p:cNvPr id="1269" name="Google Shape;1269;p48"/>
            <p:cNvSpPr/>
            <p:nvPr/>
          </p:nvSpPr>
          <p:spPr>
            <a:xfrm>
              <a:off x="1423383" y="1554830"/>
              <a:ext cx="59582" cy="163052"/>
            </a:xfrm>
            <a:custGeom>
              <a:rect b="b" l="l" r="r" t="t"/>
              <a:pathLst>
                <a:path extrusionOk="0" h="5216" w="1906">
                  <a:moveTo>
                    <a:pt x="0" y="0"/>
                  </a:moveTo>
                  <a:lnTo>
                    <a:pt x="0" y="5216"/>
                  </a:lnTo>
                  <a:lnTo>
                    <a:pt x="1905" y="5216"/>
                  </a:lnTo>
                  <a:lnTo>
                    <a:pt x="1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8"/>
            <p:cNvSpPr/>
            <p:nvPr/>
          </p:nvSpPr>
          <p:spPr>
            <a:xfrm>
              <a:off x="1163582" y="1744672"/>
              <a:ext cx="61801" cy="83402"/>
            </a:xfrm>
            <a:custGeom>
              <a:rect b="b" l="l" r="r" t="t"/>
              <a:pathLst>
                <a:path extrusionOk="0" h="2668" w="1977">
                  <a:moveTo>
                    <a:pt x="976" y="0"/>
                  </a:moveTo>
                  <a:lnTo>
                    <a:pt x="762" y="191"/>
                  </a:lnTo>
                  <a:cubicBezTo>
                    <a:pt x="738" y="214"/>
                    <a:pt x="0" y="905"/>
                    <a:pt x="0" y="1691"/>
                  </a:cubicBezTo>
                  <a:cubicBezTo>
                    <a:pt x="0" y="2239"/>
                    <a:pt x="452" y="2667"/>
                    <a:pt x="976" y="2667"/>
                  </a:cubicBezTo>
                  <a:cubicBezTo>
                    <a:pt x="1524" y="2667"/>
                    <a:pt x="1977" y="2239"/>
                    <a:pt x="1977" y="1691"/>
                  </a:cubicBezTo>
                  <a:cubicBezTo>
                    <a:pt x="1977" y="905"/>
                    <a:pt x="1215" y="214"/>
                    <a:pt x="1191" y="191"/>
                  </a:cubicBezTo>
                  <a:lnTo>
                    <a:pt x="9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8"/>
            <p:cNvSpPr/>
            <p:nvPr/>
          </p:nvSpPr>
          <p:spPr>
            <a:xfrm>
              <a:off x="1148671" y="1493779"/>
              <a:ext cx="255394" cy="231543"/>
            </a:xfrm>
            <a:custGeom>
              <a:rect b="b" l="l" r="r" t="t"/>
              <a:pathLst>
                <a:path extrusionOk="0" h="7407" w="8170">
                  <a:moveTo>
                    <a:pt x="5359" y="1"/>
                  </a:moveTo>
                  <a:cubicBezTo>
                    <a:pt x="4954" y="1"/>
                    <a:pt x="4597" y="263"/>
                    <a:pt x="4478" y="620"/>
                  </a:cubicBezTo>
                  <a:lnTo>
                    <a:pt x="2620" y="620"/>
                  </a:lnTo>
                  <a:lnTo>
                    <a:pt x="2620" y="1263"/>
                  </a:lnTo>
                  <a:lnTo>
                    <a:pt x="4478" y="1263"/>
                  </a:lnTo>
                  <a:cubicBezTo>
                    <a:pt x="4573" y="1525"/>
                    <a:pt x="4764" y="1739"/>
                    <a:pt x="5049" y="1834"/>
                  </a:cubicBezTo>
                  <a:lnTo>
                    <a:pt x="5049" y="2668"/>
                  </a:lnTo>
                  <a:cubicBezTo>
                    <a:pt x="4454" y="2763"/>
                    <a:pt x="3954" y="3120"/>
                    <a:pt x="3668" y="3644"/>
                  </a:cubicBezTo>
                  <a:lnTo>
                    <a:pt x="2644" y="3644"/>
                  </a:lnTo>
                  <a:cubicBezTo>
                    <a:pt x="1477" y="3644"/>
                    <a:pt x="525" y="4597"/>
                    <a:pt x="525" y="5764"/>
                  </a:cubicBezTo>
                  <a:lnTo>
                    <a:pt x="525" y="6788"/>
                  </a:lnTo>
                  <a:lnTo>
                    <a:pt x="1" y="6788"/>
                  </a:lnTo>
                  <a:lnTo>
                    <a:pt x="1" y="7407"/>
                  </a:lnTo>
                  <a:lnTo>
                    <a:pt x="2930" y="7407"/>
                  </a:lnTo>
                  <a:lnTo>
                    <a:pt x="2930" y="6788"/>
                  </a:lnTo>
                  <a:lnTo>
                    <a:pt x="2406" y="6788"/>
                  </a:lnTo>
                  <a:lnTo>
                    <a:pt x="2406" y="5930"/>
                  </a:lnTo>
                  <a:cubicBezTo>
                    <a:pt x="2406" y="5692"/>
                    <a:pt x="2573" y="5526"/>
                    <a:pt x="2787" y="5526"/>
                  </a:cubicBezTo>
                  <a:lnTo>
                    <a:pt x="3692" y="5526"/>
                  </a:lnTo>
                  <a:cubicBezTo>
                    <a:pt x="4025" y="6121"/>
                    <a:pt x="4668" y="6502"/>
                    <a:pt x="5359" y="6502"/>
                  </a:cubicBezTo>
                  <a:cubicBezTo>
                    <a:pt x="6050" y="6502"/>
                    <a:pt x="6693" y="6121"/>
                    <a:pt x="7026" y="5526"/>
                  </a:cubicBezTo>
                  <a:lnTo>
                    <a:pt x="8169" y="5526"/>
                  </a:lnTo>
                  <a:lnTo>
                    <a:pt x="8169" y="3644"/>
                  </a:lnTo>
                  <a:lnTo>
                    <a:pt x="7050" y="3644"/>
                  </a:lnTo>
                  <a:cubicBezTo>
                    <a:pt x="6764" y="3120"/>
                    <a:pt x="6264" y="2763"/>
                    <a:pt x="5669" y="2668"/>
                  </a:cubicBezTo>
                  <a:lnTo>
                    <a:pt x="5669" y="1834"/>
                  </a:lnTo>
                  <a:cubicBezTo>
                    <a:pt x="5931" y="1739"/>
                    <a:pt x="6145" y="1525"/>
                    <a:pt x="6240" y="1263"/>
                  </a:cubicBezTo>
                  <a:lnTo>
                    <a:pt x="8098" y="1263"/>
                  </a:lnTo>
                  <a:lnTo>
                    <a:pt x="8098" y="620"/>
                  </a:lnTo>
                  <a:lnTo>
                    <a:pt x="6240" y="620"/>
                  </a:lnTo>
                  <a:cubicBezTo>
                    <a:pt x="6121" y="263"/>
                    <a:pt x="5764" y="1"/>
                    <a:pt x="5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 name="Google Shape;1272;p48"/>
          <p:cNvGrpSpPr/>
          <p:nvPr/>
        </p:nvGrpSpPr>
        <p:grpSpPr>
          <a:xfrm>
            <a:off x="7657690" y="3629196"/>
            <a:ext cx="334294" cy="335045"/>
            <a:chOff x="7661785" y="3642966"/>
            <a:chExt cx="334294" cy="335045"/>
          </a:xfrm>
        </p:grpSpPr>
        <p:sp>
          <p:nvSpPr>
            <p:cNvPr id="1273" name="Google Shape;1273;p48"/>
            <p:cNvSpPr/>
            <p:nvPr/>
          </p:nvSpPr>
          <p:spPr>
            <a:xfrm>
              <a:off x="7682636" y="3642966"/>
              <a:ext cx="216663" cy="80432"/>
            </a:xfrm>
            <a:custGeom>
              <a:rect b="b" l="l" r="r" t="t"/>
              <a:pathLst>
                <a:path extrusionOk="0" h="2573" w="6931">
                  <a:moveTo>
                    <a:pt x="3144" y="1"/>
                  </a:moveTo>
                  <a:lnTo>
                    <a:pt x="3144" y="644"/>
                  </a:lnTo>
                  <a:lnTo>
                    <a:pt x="0" y="644"/>
                  </a:lnTo>
                  <a:lnTo>
                    <a:pt x="0" y="1263"/>
                  </a:lnTo>
                  <a:lnTo>
                    <a:pt x="3144" y="1263"/>
                  </a:lnTo>
                  <a:lnTo>
                    <a:pt x="3144" y="1906"/>
                  </a:lnTo>
                  <a:lnTo>
                    <a:pt x="2525" y="1906"/>
                  </a:lnTo>
                  <a:lnTo>
                    <a:pt x="2525" y="2573"/>
                  </a:lnTo>
                  <a:cubicBezTo>
                    <a:pt x="2715" y="2525"/>
                    <a:pt x="2930" y="2525"/>
                    <a:pt x="3120" y="2525"/>
                  </a:cubicBezTo>
                  <a:lnTo>
                    <a:pt x="4406" y="2525"/>
                  </a:lnTo>
                  <a:lnTo>
                    <a:pt x="4406" y="1882"/>
                  </a:lnTo>
                  <a:lnTo>
                    <a:pt x="3787" y="1882"/>
                  </a:lnTo>
                  <a:lnTo>
                    <a:pt x="3787" y="1263"/>
                  </a:lnTo>
                  <a:lnTo>
                    <a:pt x="6930" y="1263"/>
                  </a:lnTo>
                  <a:lnTo>
                    <a:pt x="6930" y="644"/>
                  </a:lnTo>
                  <a:lnTo>
                    <a:pt x="3787" y="644"/>
                  </a:lnTo>
                  <a:lnTo>
                    <a:pt x="3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8"/>
            <p:cNvSpPr/>
            <p:nvPr/>
          </p:nvSpPr>
          <p:spPr>
            <a:xfrm>
              <a:off x="7681135" y="3810458"/>
              <a:ext cx="35761" cy="35042"/>
            </a:xfrm>
            <a:custGeom>
              <a:rect b="b" l="l" r="r" t="t"/>
              <a:pathLst>
                <a:path extrusionOk="0" h="1121" w="1144">
                  <a:moveTo>
                    <a:pt x="168" y="1"/>
                  </a:moveTo>
                  <a:cubicBezTo>
                    <a:pt x="72" y="310"/>
                    <a:pt x="1" y="620"/>
                    <a:pt x="1" y="953"/>
                  </a:cubicBezTo>
                  <a:lnTo>
                    <a:pt x="1" y="1120"/>
                  </a:lnTo>
                  <a:lnTo>
                    <a:pt x="1144" y="1120"/>
                  </a:lnTo>
                  <a:cubicBezTo>
                    <a:pt x="1120" y="572"/>
                    <a:pt x="715" y="96"/>
                    <a:pt x="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8"/>
            <p:cNvSpPr/>
            <p:nvPr/>
          </p:nvSpPr>
          <p:spPr>
            <a:xfrm>
              <a:off x="7693796" y="3741248"/>
              <a:ext cx="163802" cy="104252"/>
            </a:xfrm>
            <a:custGeom>
              <a:rect b="b" l="l" r="r" t="t"/>
              <a:pathLst>
                <a:path extrusionOk="0" h="3335" w="5240">
                  <a:moveTo>
                    <a:pt x="2763" y="0"/>
                  </a:moveTo>
                  <a:cubicBezTo>
                    <a:pt x="1596" y="0"/>
                    <a:pt x="548" y="667"/>
                    <a:pt x="1" y="1620"/>
                  </a:cubicBezTo>
                  <a:cubicBezTo>
                    <a:pt x="358" y="1715"/>
                    <a:pt x="667" y="1905"/>
                    <a:pt x="906" y="2167"/>
                  </a:cubicBezTo>
                  <a:cubicBezTo>
                    <a:pt x="1191" y="2501"/>
                    <a:pt x="1358" y="2906"/>
                    <a:pt x="1382" y="3334"/>
                  </a:cubicBezTo>
                  <a:lnTo>
                    <a:pt x="1906" y="3334"/>
                  </a:lnTo>
                  <a:cubicBezTo>
                    <a:pt x="3740" y="3334"/>
                    <a:pt x="5240" y="1834"/>
                    <a:pt x="5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8"/>
            <p:cNvSpPr/>
            <p:nvPr/>
          </p:nvSpPr>
          <p:spPr>
            <a:xfrm>
              <a:off x="7661785" y="3702517"/>
              <a:ext cx="334294" cy="275494"/>
            </a:xfrm>
            <a:custGeom>
              <a:rect b="b" l="l" r="r" t="t"/>
              <a:pathLst>
                <a:path extrusionOk="0" h="8813" w="10694">
                  <a:moveTo>
                    <a:pt x="5026" y="7098"/>
                  </a:moveTo>
                  <a:lnTo>
                    <a:pt x="5335" y="8169"/>
                  </a:lnTo>
                  <a:lnTo>
                    <a:pt x="2954" y="8169"/>
                  </a:lnTo>
                  <a:lnTo>
                    <a:pt x="3239" y="7121"/>
                  </a:lnTo>
                  <a:lnTo>
                    <a:pt x="4573" y="7121"/>
                  </a:lnTo>
                  <a:cubicBezTo>
                    <a:pt x="4740" y="7121"/>
                    <a:pt x="4883" y="7121"/>
                    <a:pt x="5026" y="7098"/>
                  </a:cubicBezTo>
                  <a:close/>
                  <a:moveTo>
                    <a:pt x="9646" y="1"/>
                  </a:moveTo>
                  <a:lnTo>
                    <a:pt x="9169" y="1239"/>
                  </a:lnTo>
                  <a:lnTo>
                    <a:pt x="6883" y="1239"/>
                  </a:lnTo>
                  <a:cubicBezTo>
                    <a:pt x="6883" y="3430"/>
                    <a:pt x="5121" y="5216"/>
                    <a:pt x="2930" y="5216"/>
                  </a:cubicBezTo>
                  <a:lnTo>
                    <a:pt x="1" y="5216"/>
                  </a:lnTo>
                  <a:cubicBezTo>
                    <a:pt x="1" y="5740"/>
                    <a:pt x="215" y="6216"/>
                    <a:pt x="572" y="6574"/>
                  </a:cubicBezTo>
                  <a:cubicBezTo>
                    <a:pt x="906" y="6907"/>
                    <a:pt x="1382" y="7121"/>
                    <a:pt x="1930" y="7121"/>
                  </a:cubicBezTo>
                  <a:lnTo>
                    <a:pt x="2596" y="7121"/>
                  </a:lnTo>
                  <a:lnTo>
                    <a:pt x="2287" y="8169"/>
                  </a:lnTo>
                  <a:lnTo>
                    <a:pt x="1144" y="8169"/>
                  </a:lnTo>
                  <a:cubicBezTo>
                    <a:pt x="858" y="8169"/>
                    <a:pt x="620" y="7931"/>
                    <a:pt x="620" y="7645"/>
                  </a:cubicBezTo>
                  <a:lnTo>
                    <a:pt x="1" y="7645"/>
                  </a:lnTo>
                  <a:cubicBezTo>
                    <a:pt x="1" y="8288"/>
                    <a:pt x="525" y="8812"/>
                    <a:pt x="1144" y="8812"/>
                  </a:cubicBezTo>
                  <a:lnTo>
                    <a:pt x="7121" y="8812"/>
                  </a:lnTo>
                  <a:cubicBezTo>
                    <a:pt x="7764" y="8812"/>
                    <a:pt x="8264" y="8288"/>
                    <a:pt x="8264" y="7645"/>
                  </a:cubicBezTo>
                  <a:lnTo>
                    <a:pt x="7645" y="7645"/>
                  </a:lnTo>
                  <a:cubicBezTo>
                    <a:pt x="7645" y="7955"/>
                    <a:pt x="7407" y="8169"/>
                    <a:pt x="7121" y="8169"/>
                  </a:cubicBezTo>
                  <a:lnTo>
                    <a:pt x="5978" y="8169"/>
                  </a:lnTo>
                  <a:lnTo>
                    <a:pt x="5621" y="6955"/>
                  </a:lnTo>
                  <a:cubicBezTo>
                    <a:pt x="6859" y="6526"/>
                    <a:pt x="7764" y="5407"/>
                    <a:pt x="7836" y="4073"/>
                  </a:cubicBezTo>
                  <a:lnTo>
                    <a:pt x="10693" y="3025"/>
                  </a:lnTo>
                  <a:lnTo>
                    <a:pt x="10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48"/>
          <p:cNvGrpSpPr/>
          <p:nvPr/>
        </p:nvGrpSpPr>
        <p:grpSpPr>
          <a:xfrm>
            <a:off x="6960889" y="3629587"/>
            <a:ext cx="294094" cy="334263"/>
            <a:chOff x="6954559" y="3625117"/>
            <a:chExt cx="294094" cy="334263"/>
          </a:xfrm>
        </p:grpSpPr>
        <p:sp>
          <p:nvSpPr>
            <p:cNvPr id="1278" name="Google Shape;1278;p48"/>
            <p:cNvSpPr/>
            <p:nvPr/>
          </p:nvSpPr>
          <p:spPr>
            <a:xfrm>
              <a:off x="7074441" y="3891609"/>
              <a:ext cx="54361" cy="67772"/>
            </a:xfrm>
            <a:custGeom>
              <a:rect b="b" l="l" r="r" t="t"/>
              <a:pathLst>
                <a:path extrusionOk="0" h="2168" w="1739">
                  <a:moveTo>
                    <a:pt x="881" y="1"/>
                  </a:moveTo>
                  <a:cubicBezTo>
                    <a:pt x="572" y="215"/>
                    <a:pt x="0" y="715"/>
                    <a:pt x="0" y="1287"/>
                  </a:cubicBezTo>
                  <a:cubicBezTo>
                    <a:pt x="0" y="1763"/>
                    <a:pt x="381" y="2168"/>
                    <a:pt x="881" y="2168"/>
                  </a:cubicBezTo>
                  <a:cubicBezTo>
                    <a:pt x="1357" y="2168"/>
                    <a:pt x="1738" y="1763"/>
                    <a:pt x="1738" y="1287"/>
                  </a:cubicBezTo>
                  <a:cubicBezTo>
                    <a:pt x="1738" y="715"/>
                    <a:pt x="1167" y="215"/>
                    <a:pt x="8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8"/>
            <p:cNvSpPr/>
            <p:nvPr/>
          </p:nvSpPr>
          <p:spPr>
            <a:xfrm>
              <a:off x="7018580" y="3769538"/>
              <a:ext cx="166803" cy="183152"/>
            </a:xfrm>
            <a:custGeom>
              <a:rect b="b" l="l" r="r" t="t"/>
              <a:pathLst>
                <a:path extrusionOk="0" h="5859" w="5336">
                  <a:moveTo>
                    <a:pt x="2668" y="0"/>
                  </a:moveTo>
                  <a:cubicBezTo>
                    <a:pt x="2335" y="310"/>
                    <a:pt x="1620" y="1000"/>
                    <a:pt x="1144" y="1953"/>
                  </a:cubicBezTo>
                  <a:lnTo>
                    <a:pt x="954" y="2310"/>
                  </a:lnTo>
                  <a:lnTo>
                    <a:pt x="668" y="2048"/>
                  </a:lnTo>
                  <a:cubicBezTo>
                    <a:pt x="596" y="2001"/>
                    <a:pt x="549" y="1953"/>
                    <a:pt x="477" y="1905"/>
                  </a:cubicBezTo>
                  <a:cubicBezTo>
                    <a:pt x="430" y="2382"/>
                    <a:pt x="311" y="2739"/>
                    <a:pt x="215" y="3048"/>
                  </a:cubicBezTo>
                  <a:cubicBezTo>
                    <a:pt x="96" y="3382"/>
                    <a:pt x="1" y="3668"/>
                    <a:pt x="1" y="4049"/>
                  </a:cubicBezTo>
                  <a:cubicBezTo>
                    <a:pt x="1" y="4954"/>
                    <a:pt x="477" y="5573"/>
                    <a:pt x="1335" y="5858"/>
                  </a:cubicBezTo>
                  <a:cubicBezTo>
                    <a:pt x="1215" y="5668"/>
                    <a:pt x="1168" y="5430"/>
                    <a:pt x="1168" y="5192"/>
                  </a:cubicBezTo>
                  <a:cubicBezTo>
                    <a:pt x="1168" y="4049"/>
                    <a:pt x="2454" y="3287"/>
                    <a:pt x="2501" y="3239"/>
                  </a:cubicBezTo>
                  <a:lnTo>
                    <a:pt x="2668" y="3144"/>
                  </a:lnTo>
                  <a:lnTo>
                    <a:pt x="2835" y="3239"/>
                  </a:lnTo>
                  <a:cubicBezTo>
                    <a:pt x="2883" y="3287"/>
                    <a:pt x="4168" y="4049"/>
                    <a:pt x="4168" y="5192"/>
                  </a:cubicBezTo>
                  <a:cubicBezTo>
                    <a:pt x="4168" y="5430"/>
                    <a:pt x="4097" y="5668"/>
                    <a:pt x="4002" y="5858"/>
                  </a:cubicBezTo>
                  <a:cubicBezTo>
                    <a:pt x="4859" y="5573"/>
                    <a:pt x="5335" y="4954"/>
                    <a:pt x="5335" y="4049"/>
                  </a:cubicBezTo>
                  <a:cubicBezTo>
                    <a:pt x="5335" y="3668"/>
                    <a:pt x="5240" y="3382"/>
                    <a:pt x="5121" y="3048"/>
                  </a:cubicBezTo>
                  <a:cubicBezTo>
                    <a:pt x="5026" y="2715"/>
                    <a:pt x="4907" y="2382"/>
                    <a:pt x="4859" y="1905"/>
                  </a:cubicBezTo>
                  <a:cubicBezTo>
                    <a:pt x="4788" y="1953"/>
                    <a:pt x="4716" y="2001"/>
                    <a:pt x="4669" y="2048"/>
                  </a:cubicBezTo>
                  <a:lnTo>
                    <a:pt x="4359" y="2310"/>
                  </a:lnTo>
                  <a:lnTo>
                    <a:pt x="4192" y="1953"/>
                  </a:lnTo>
                  <a:cubicBezTo>
                    <a:pt x="3716" y="1000"/>
                    <a:pt x="3002" y="310"/>
                    <a:pt x="2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8"/>
            <p:cNvSpPr/>
            <p:nvPr/>
          </p:nvSpPr>
          <p:spPr>
            <a:xfrm>
              <a:off x="6954559" y="3625117"/>
              <a:ext cx="294094" cy="314913"/>
            </a:xfrm>
            <a:custGeom>
              <a:rect b="b" l="l" r="r" t="t"/>
              <a:pathLst>
                <a:path extrusionOk="0" h="10074" w="9408">
                  <a:moveTo>
                    <a:pt x="4716" y="0"/>
                  </a:moveTo>
                  <a:cubicBezTo>
                    <a:pt x="4716" y="0"/>
                    <a:pt x="2954" y="1334"/>
                    <a:pt x="1858" y="3477"/>
                  </a:cubicBezTo>
                  <a:cubicBezTo>
                    <a:pt x="1406" y="3072"/>
                    <a:pt x="811" y="2834"/>
                    <a:pt x="811" y="2834"/>
                  </a:cubicBezTo>
                  <a:cubicBezTo>
                    <a:pt x="811" y="4882"/>
                    <a:pt x="1" y="5477"/>
                    <a:pt x="1" y="7025"/>
                  </a:cubicBezTo>
                  <a:cubicBezTo>
                    <a:pt x="1" y="8311"/>
                    <a:pt x="572" y="9431"/>
                    <a:pt x="1811" y="10074"/>
                  </a:cubicBezTo>
                  <a:cubicBezTo>
                    <a:pt x="1549" y="9693"/>
                    <a:pt x="1406" y="9216"/>
                    <a:pt x="1406" y="8692"/>
                  </a:cubicBezTo>
                  <a:cubicBezTo>
                    <a:pt x="1406" y="8192"/>
                    <a:pt x="1549" y="7811"/>
                    <a:pt x="1668" y="7454"/>
                  </a:cubicBezTo>
                  <a:cubicBezTo>
                    <a:pt x="1787" y="7073"/>
                    <a:pt x="1930" y="6668"/>
                    <a:pt x="1906" y="6025"/>
                  </a:cubicBezTo>
                  <a:lnTo>
                    <a:pt x="1906" y="5549"/>
                  </a:lnTo>
                  <a:lnTo>
                    <a:pt x="2359" y="5739"/>
                  </a:lnTo>
                  <a:cubicBezTo>
                    <a:pt x="2359" y="5739"/>
                    <a:pt x="2573" y="5835"/>
                    <a:pt x="2811" y="5978"/>
                  </a:cubicBezTo>
                  <a:cubicBezTo>
                    <a:pt x="3502" y="4739"/>
                    <a:pt x="4478" y="4001"/>
                    <a:pt x="4526" y="3977"/>
                  </a:cubicBezTo>
                  <a:lnTo>
                    <a:pt x="4716" y="3834"/>
                  </a:lnTo>
                  <a:lnTo>
                    <a:pt x="4907" y="3977"/>
                  </a:lnTo>
                  <a:cubicBezTo>
                    <a:pt x="4954" y="4001"/>
                    <a:pt x="5907" y="4739"/>
                    <a:pt x="6621" y="5978"/>
                  </a:cubicBezTo>
                  <a:cubicBezTo>
                    <a:pt x="6859" y="5835"/>
                    <a:pt x="7050" y="5739"/>
                    <a:pt x="7074" y="5739"/>
                  </a:cubicBezTo>
                  <a:lnTo>
                    <a:pt x="7502" y="5549"/>
                  </a:lnTo>
                  <a:lnTo>
                    <a:pt x="7502" y="6025"/>
                  </a:lnTo>
                  <a:cubicBezTo>
                    <a:pt x="7502" y="6668"/>
                    <a:pt x="7645" y="7073"/>
                    <a:pt x="7764" y="7454"/>
                  </a:cubicBezTo>
                  <a:cubicBezTo>
                    <a:pt x="7883" y="7811"/>
                    <a:pt x="8003" y="8192"/>
                    <a:pt x="8003" y="8692"/>
                  </a:cubicBezTo>
                  <a:cubicBezTo>
                    <a:pt x="8003" y="9216"/>
                    <a:pt x="7860" y="9693"/>
                    <a:pt x="7598" y="10074"/>
                  </a:cubicBezTo>
                  <a:cubicBezTo>
                    <a:pt x="8836" y="9431"/>
                    <a:pt x="9408" y="8311"/>
                    <a:pt x="9408" y="7025"/>
                  </a:cubicBezTo>
                  <a:cubicBezTo>
                    <a:pt x="9408" y="5477"/>
                    <a:pt x="8598" y="4882"/>
                    <a:pt x="8622" y="2834"/>
                  </a:cubicBezTo>
                  <a:lnTo>
                    <a:pt x="8622" y="2834"/>
                  </a:lnTo>
                  <a:cubicBezTo>
                    <a:pt x="8622" y="2834"/>
                    <a:pt x="8026" y="3072"/>
                    <a:pt x="7550" y="3477"/>
                  </a:cubicBezTo>
                  <a:cubicBezTo>
                    <a:pt x="6478" y="1334"/>
                    <a:pt x="4716" y="0"/>
                    <a:pt x="4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48"/>
          <p:cNvGrpSpPr/>
          <p:nvPr/>
        </p:nvGrpSpPr>
        <p:grpSpPr>
          <a:xfrm>
            <a:off x="7685605" y="3085397"/>
            <a:ext cx="278464" cy="334263"/>
            <a:chOff x="7690826" y="3104013"/>
            <a:chExt cx="278464" cy="334263"/>
          </a:xfrm>
        </p:grpSpPr>
        <p:sp>
          <p:nvSpPr>
            <p:cNvPr id="1282" name="Google Shape;1282;p48"/>
            <p:cNvSpPr/>
            <p:nvPr/>
          </p:nvSpPr>
          <p:spPr>
            <a:xfrm>
              <a:off x="7690826" y="3104013"/>
              <a:ext cx="278464" cy="334263"/>
            </a:xfrm>
            <a:custGeom>
              <a:rect b="b" l="l" r="r" t="t"/>
              <a:pathLst>
                <a:path extrusionOk="0" h="10693" w="8908">
                  <a:moveTo>
                    <a:pt x="6430" y="1238"/>
                  </a:moveTo>
                  <a:lnTo>
                    <a:pt x="6526" y="1405"/>
                  </a:lnTo>
                  <a:cubicBezTo>
                    <a:pt x="6740" y="1810"/>
                    <a:pt x="7073" y="2143"/>
                    <a:pt x="7478" y="2358"/>
                  </a:cubicBezTo>
                  <a:lnTo>
                    <a:pt x="7645" y="2453"/>
                  </a:lnTo>
                  <a:lnTo>
                    <a:pt x="7645" y="5954"/>
                  </a:lnTo>
                  <a:cubicBezTo>
                    <a:pt x="7645" y="7454"/>
                    <a:pt x="6573" y="8621"/>
                    <a:pt x="4549" y="9335"/>
                  </a:cubicBezTo>
                  <a:lnTo>
                    <a:pt x="4454" y="9359"/>
                  </a:lnTo>
                  <a:lnTo>
                    <a:pt x="4335" y="9335"/>
                  </a:lnTo>
                  <a:cubicBezTo>
                    <a:pt x="2310" y="8621"/>
                    <a:pt x="1239" y="7454"/>
                    <a:pt x="1239" y="5954"/>
                  </a:cubicBezTo>
                  <a:lnTo>
                    <a:pt x="1239" y="2453"/>
                  </a:lnTo>
                  <a:lnTo>
                    <a:pt x="1405" y="2358"/>
                  </a:lnTo>
                  <a:cubicBezTo>
                    <a:pt x="1810" y="2143"/>
                    <a:pt x="2144" y="1810"/>
                    <a:pt x="2358" y="1405"/>
                  </a:cubicBezTo>
                  <a:lnTo>
                    <a:pt x="2453" y="1238"/>
                  </a:lnTo>
                  <a:close/>
                  <a:moveTo>
                    <a:pt x="1405" y="0"/>
                  </a:moveTo>
                  <a:lnTo>
                    <a:pt x="1405" y="310"/>
                  </a:lnTo>
                  <a:cubicBezTo>
                    <a:pt x="1405" y="905"/>
                    <a:pt x="905" y="1381"/>
                    <a:pt x="310" y="1381"/>
                  </a:cubicBezTo>
                  <a:lnTo>
                    <a:pt x="0" y="1381"/>
                  </a:lnTo>
                  <a:lnTo>
                    <a:pt x="0" y="5954"/>
                  </a:lnTo>
                  <a:cubicBezTo>
                    <a:pt x="0" y="7121"/>
                    <a:pt x="429" y="8121"/>
                    <a:pt x="1286" y="8954"/>
                  </a:cubicBezTo>
                  <a:cubicBezTo>
                    <a:pt x="2025" y="9693"/>
                    <a:pt x="3072" y="10264"/>
                    <a:pt x="4358" y="10669"/>
                  </a:cubicBezTo>
                  <a:lnTo>
                    <a:pt x="4454" y="10693"/>
                  </a:lnTo>
                  <a:lnTo>
                    <a:pt x="4549" y="10669"/>
                  </a:lnTo>
                  <a:cubicBezTo>
                    <a:pt x="5835" y="10264"/>
                    <a:pt x="6883" y="9693"/>
                    <a:pt x="7621" y="8954"/>
                  </a:cubicBezTo>
                  <a:cubicBezTo>
                    <a:pt x="8478" y="8121"/>
                    <a:pt x="8907" y="7097"/>
                    <a:pt x="8907" y="5954"/>
                  </a:cubicBezTo>
                  <a:lnTo>
                    <a:pt x="8907" y="1381"/>
                  </a:lnTo>
                  <a:lnTo>
                    <a:pt x="8597" y="1381"/>
                  </a:lnTo>
                  <a:cubicBezTo>
                    <a:pt x="8002" y="1381"/>
                    <a:pt x="7502" y="905"/>
                    <a:pt x="7502" y="310"/>
                  </a:cubicBezTo>
                  <a:lnTo>
                    <a:pt x="7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8"/>
            <p:cNvSpPr/>
            <p:nvPr/>
          </p:nvSpPr>
          <p:spPr>
            <a:xfrm>
              <a:off x="7818117" y="3283414"/>
              <a:ext cx="23851" cy="31291"/>
            </a:xfrm>
            <a:custGeom>
              <a:rect b="b" l="l" r="r" t="t"/>
              <a:pathLst>
                <a:path extrusionOk="0" h="1001" w="763">
                  <a:moveTo>
                    <a:pt x="382" y="0"/>
                  </a:moveTo>
                  <a:cubicBezTo>
                    <a:pt x="215" y="143"/>
                    <a:pt x="1" y="381"/>
                    <a:pt x="1" y="620"/>
                  </a:cubicBezTo>
                  <a:cubicBezTo>
                    <a:pt x="1" y="834"/>
                    <a:pt x="167" y="1001"/>
                    <a:pt x="382" y="1001"/>
                  </a:cubicBezTo>
                  <a:cubicBezTo>
                    <a:pt x="596" y="1001"/>
                    <a:pt x="763" y="834"/>
                    <a:pt x="763" y="620"/>
                  </a:cubicBezTo>
                  <a:cubicBezTo>
                    <a:pt x="763" y="381"/>
                    <a:pt x="548" y="143"/>
                    <a:pt x="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8"/>
            <p:cNvSpPr/>
            <p:nvPr/>
          </p:nvSpPr>
          <p:spPr>
            <a:xfrm>
              <a:off x="7789826" y="3214923"/>
              <a:ext cx="80432" cy="84152"/>
            </a:xfrm>
            <a:custGeom>
              <a:rect b="b" l="l" r="r" t="t"/>
              <a:pathLst>
                <a:path extrusionOk="0" h="2692" w="2573">
                  <a:moveTo>
                    <a:pt x="1287" y="0"/>
                  </a:moveTo>
                  <a:cubicBezTo>
                    <a:pt x="906" y="262"/>
                    <a:pt x="1" y="1001"/>
                    <a:pt x="1" y="1906"/>
                  </a:cubicBezTo>
                  <a:cubicBezTo>
                    <a:pt x="1" y="2191"/>
                    <a:pt x="96" y="2477"/>
                    <a:pt x="263" y="2691"/>
                  </a:cubicBezTo>
                  <a:cubicBezTo>
                    <a:pt x="334" y="2025"/>
                    <a:pt x="1049" y="1572"/>
                    <a:pt x="1120" y="1525"/>
                  </a:cubicBezTo>
                  <a:lnTo>
                    <a:pt x="1287" y="1429"/>
                  </a:lnTo>
                  <a:lnTo>
                    <a:pt x="1453" y="1525"/>
                  </a:lnTo>
                  <a:cubicBezTo>
                    <a:pt x="1525" y="1572"/>
                    <a:pt x="2239" y="2025"/>
                    <a:pt x="2287" y="2691"/>
                  </a:cubicBezTo>
                  <a:cubicBezTo>
                    <a:pt x="2477" y="2477"/>
                    <a:pt x="2573" y="2191"/>
                    <a:pt x="2573" y="1906"/>
                  </a:cubicBezTo>
                  <a:cubicBezTo>
                    <a:pt x="2573" y="1001"/>
                    <a:pt x="1668" y="262"/>
                    <a:pt x="1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8"/>
            <p:cNvSpPr/>
            <p:nvPr/>
          </p:nvSpPr>
          <p:spPr>
            <a:xfrm>
              <a:off x="7749626" y="3162063"/>
              <a:ext cx="160833" cy="214444"/>
            </a:xfrm>
            <a:custGeom>
              <a:rect b="b" l="l" r="r" t="t"/>
              <a:pathLst>
                <a:path extrusionOk="0" h="6860" w="5145">
                  <a:moveTo>
                    <a:pt x="2573" y="953"/>
                  </a:moveTo>
                  <a:lnTo>
                    <a:pt x="2739" y="1048"/>
                  </a:lnTo>
                  <a:cubicBezTo>
                    <a:pt x="2811" y="1072"/>
                    <a:pt x="4478" y="2120"/>
                    <a:pt x="4478" y="3597"/>
                  </a:cubicBezTo>
                  <a:cubicBezTo>
                    <a:pt x="4478" y="4644"/>
                    <a:pt x="3621" y="5502"/>
                    <a:pt x="2573" y="5502"/>
                  </a:cubicBezTo>
                  <a:cubicBezTo>
                    <a:pt x="1501" y="5502"/>
                    <a:pt x="644" y="4644"/>
                    <a:pt x="644" y="3597"/>
                  </a:cubicBezTo>
                  <a:cubicBezTo>
                    <a:pt x="644" y="2120"/>
                    <a:pt x="2335" y="1096"/>
                    <a:pt x="2406" y="1048"/>
                  </a:cubicBezTo>
                  <a:lnTo>
                    <a:pt x="2573" y="953"/>
                  </a:lnTo>
                  <a:close/>
                  <a:moveTo>
                    <a:pt x="953" y="1"/>
                  </a:moveTo>
                  <a:cubicBezTo>
                    <a:pt x="715" y="405"/>
                    <a:pt x="382" y="715"/>
                    <a:pt x="1" y="953"/>
                  </a:cubicBezTo>
                  <a:lnTo>
                    <a:pt x="1" y="4097"/>
                  </a:lnTo>
                  <a:cubicBezTo>
                    <a:pt x="1" y="5287"/>
                    <a:pt x="858" y="6216"/>
                    <a:pt x="2573" y="6859"/>
                  </a:cubicBezTo>
                  <a:cubicBezTo>
                    <a:pt x="4287" y="6216"/>
                    <a:pt x="5145" y="5287"/>
                    <a:pt x="5145" y="4097"/>
                  </a:cubicBezTo>
                  <a:lnTo>
                    <a:pt x="5145" y="953"/>
                  </a:lnTo>
                  <a:cubicBezTo>
                    <a:pt x="4764" y="715"/>
                    <a:pt x="4430" y="405"/>
                    <a:pt x="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 name="Google Shape;1286;p48"/>
          <p:cNvGrpSpPr/>
          <p:nvPr/>
        </p:nvGrpSpPr>
        <p:grpSpPr>
          <a:xfrm>
            <a:off x="6958670" y="3085397"/>
            <a:ext cx="298533" cy="334263"/>
            <a:chOff x="6936710" y="3104013"/>
            <a:chExt cx="298533" cy="334263"/>
          </a:xfrm>
        </p:grpSpPr>
        <p:sp>
          <p:nvSpPr>
            <p:cNvPr id="1287" name="Google Shape;1287;p48"/>
            <p:cNvSpPr/>
            <p:nvPr/>
          </p:nvSpPr>
          <p:spPr>
            <a:xfrm>
              <a:off x="6936710" y="3104013"/>
              <a:ext cx="298533" cy="334263"/>
            </a:xfrm>
            <a:custGeom>
              <a:rect b="b" l="l" r="r" t="t"/>
              <a:pathLst>
                <a:path extrusionOk="0" h="10693" w="9550">
                  <a:moveTo>
                    <a:pt x="4763" y="1286"/>
                  </a:moveTo>
                  <a:cubicBezTo>
                    <a:pt x="6692" y="1286"/>
                    <a:pt x="8264" y="2834"/>
                    <a:pt x="8264" y="4763"/>
                  </a:cubicBezTo>
                  <a:cubicBezTo>
                    <a:pt x="8264" y="6692"/>
                    <a:pt x="6692" y="8264"/>
                    <a:pt x="4763" y="8264"/>
                  </a:cubicBezTo>
                  <a:cubicBezTo>
                    <a:pt x="2834" y="8264"/>
                    <a:pt x="1286" y="6692"/>
                    <a:pt x="1286" y="4763"/>
                  </a:cubicBezTo>
                  <a:cubicBezTo>
                    <a:pt x="1286" y="2834"/>
                    <a:pt x="2834" y="1286"/>
                    <a:pt x="4763" y="1286"/>
                  </a:cubicBezTo>
                  <a:close/>
                  <a:moveTo>
                    <a:pt x="4763" y="0"/>
                  </a:moveTo>
                  <a:cubicBezTo>
                    <a:pt x="3501" y="0"/>
                    <a:pt x="2287" y="476"/>
                    <a:pt x="1382" y="1381"/>
                  </a:cubicBezTo>
                  <a:cubicBezTo>
                    <a:pt x="500" y="2286"/>
                    <a:pt x="0" y="3501"/>
                    <a:pt x="0" y="4763"/>
                  </a:cubicBezTo>
                  <a:cubicBezTo>
                    <a:pt x="0" y="6906"/>
                    <a:pt x="1405" y="8764"/>
                    <a:pt x="3453" y="9359"/>
                  </a:cubicBezTo>
                  <a:lnTo>
                    <a:pt x="4763" y="10693"/>
                  </a:lnTo>
                  <a:lnTo>
                    <a:pt x="6097" y="9359"/>
                  </a:lnTo>
                  <a:cubicBezTo>
                    <a:pt x="8145" y="8764"/>
                    <a:pt x="9550" y="6906"/>
                    <a:pt x="9550" y="4763"/>
                  </a:cubicBezTo>
                  <a:cubicBezTo>
                    <a:pt x="9550" y="3501"/>
                    <a:pt x="9050" y="2286"/>
                    <a:pt x="8145" y="1381"/>
                  </a:cubicBezTo>
                  <a:cubicBezTo>
                    <a:pt x="7240" y="476"/>
                    <a:pt x="6049" y="0"/>
                    <a:pt x="47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8"/>
            <p:cNvSpPr/>
            <p:nvPr/>
          </p:nvSpPr>
          <p:spPr>
            <a:xfrm>
              <a:off x="7049121" y="3209703"/>
              <a:ext cx="72992" cy="72992"/>
            </a:xfrm>
            <a:custGeom>
              <a:rect b="b" l="l" r="r" t="t"/>
              <a:pathLst>
                <a:path extrusionOk="0" h="2335" w="2335">
                  <a:moveTo>
                    <a:pt x="1167" y="1"/>
                  </a:moveTo>
                  <a:cubicBezTo>
                    <a:pt x="810" y="263"/>
                    <a:pt x="0" y="929"/>
                    <a:pt x="0" y="1715"/>
                  </a:cubicBezTo>
                  <a:cubicBezTo>
                    <a:pt x="0" y="1954"/>
                    <a:pt x="72" y="2144"/>
                    <a:pt x="167" y="2335"/>
                  </a:cubicBezTo>
                  <a:cubicBezTo>
                    <a:pt x="286" y="1692"/>
                    <a:pt x="929" y="1287"/>
                    <a:pt x="1001" y="1239"/>
                  </a:cubicBezTo>
                  <a:lnTo>
                    <a:pt x="1167" y="1144"/>
                  </a:lnTo>
                  <a:lnTo>
                    <a:pt x="1334" y="1239"/>
                  </a:lnTo>
                  <a:cubicBezTo>
                    <a:pt x="1405" y="1287"/>
                    <a:pt x="2072" y="1692"/>
                    <a:pt x="2167" y="2335"/>
                  </a:cubicBezTo>
                  <a:cubicBezTo>
                    <a:pt x="2287" y="2144"/>
                    <a:pt x="2334" y="1954"/>
                    <a:pt x="2334" y="1715"/>
                  </a:cubicBezTo>
                  <a:cubicBezTo>
                    <a:pt x="2334" y="929"/>
                    <a:pt x="1524" y="263"/>
                    <a:pt x="1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8"/>
            <p:cNvSpPr/>
            <p:nvPr/>
          </p:nvSpPr>
          <p:spPr>
            <a:xfrm>
              <a:off x="7073691" y="3268534"/>
              <a:ext cx="24602" cy="31291"/>
            </a:xfrm>
            <a:custGeom>
              <a:rect b="b" l="l" r="r" t="t"/>
              <a:pathLst>
                <a:path extrusionOk="0" h="1001" w="787">
                  <a:moveTo>
                    <a:pt x="381" y="0"/>
                  </a:moveTo>
                  <a:cubicBezTo>
                    <a:pt x="215" y="143"/>
                    <a:pt x="0" y="381"/>
                    <a:pt x="0" y="619"/>
                  </a:cubicBezTo>
                  <a:cubicBezTo>
                    <a:pt x="0" y="834"/>
                    <a:pt x="167" y="1000"/>
                    <a:pt x="381" y="1000"/>
                  </a:cubicBezTo>
                  <a:cubicBezTo>
                    <a:pt x="596" y="1000"/>
                    <a:pt x="786" y="834"/>
                    <a:pt x="786" y="619"/>
                  </a:cubicBezTo>
                  <a:cubicBezTo>
                    <a:pt x="786" y="381"/>
                    <a:pt x="572" y="143"/>
                    <a:pt x="3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8"/>
            <p:cNvSpPr/>
            <p:nvPr/>
          </p:nvSpPr>
          <p:spPr>
            <a:xfrm>
              <a:off x="6996260" y="3163563"/>
              <a:ext cx="179432" cy="179432"/>
            </a:xfrm>
            <a:custGeom>
              <a:rect b="b" l="l" r="r" t="t"/>
              <a:pathLst>
                <a:path extrusionOk="0" h="5740" w="5740">
                  <a:moveTo>
                    <a:pt x="2858" y="738"/>
                  </a:moveTo>
                  <a:lnTo>
                    <a:pt x="3025" y="834"/>
                  </a:lnTo>
                  <a:cubicBezTo>
                    <a:pt x="3096" y="858"/>
                    <a:pt x="4668" y="1834"/>
                    <a:pt x="4668" y="3191"/>
                  </a:cubicBezTo>
                  <a:cubicBezTo>
                    <a:pt x="4668" y="4192"/>
                    <a:pt x="3858" y="5001"/>
                    <a:pt x="2858" y="5001"/>
                  </a:cubicBezTo>
                  <a:cubicBezTo>
                    <a:pt x="1882" y="5001"/>
                    <a:pt x="1072" y="4192"/>
                    <a:pt x="1072" y="3191"/>
                  </a:cubicBezTo>
                  <a:cubicBezTo>
                    <a:pt x="1072" y="1834"/>
                    <a:pt x="2644" y="858"/>
                    <a:pt x="2715" y="834"/>
                  </a:cubicBezTo>
                  <a:lnTo>
                    <a:pt x="2858" y="738"/>
                  </a:lnTo>
                  <a:close/>
                  <a:moveTo>
                    <a:pt x="2858" y="0"/>
                  </a:moveTo>
                  <a:cubicBezTo>
                    <a:pt x="1286" y="0"/>
                    <a:pt x="1" y="1286"/>
                    <a:pt x="1" y="2858"/>
                  </a:cubicBezTo>
                  <a:cubicBezTo>
                    <a:pt x="1" y="4454"/>
                    <a:pt x="1286" y="5739"/>
                    <a:pt x="2858" y="5739"/>
                  </a:cubicBezTo>
                  <a:cubicBezTo>
                    <a:pt x="4454" y="5739"/>
                    <a:pt x="5740" y="4454"/>
                    <a:pt x="5740" y="2858"/>
                  </a:cubicBezTo>
                  <a:cubicBezTo>
                    <a:pt x="5740" y="1286"/>
                    <a:pt x="4454" y="0"/>
                    <a:pt x="2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 name="Google Shape;1291;p48"/>
          <p:cNvGrpSpPr/>
          <p:nvPr/>
        </p:nvGrpSpPr>
        <p:grpSpPr>
          <a:xfrm>
            <a:off x="7657690" y="2563840"/>
            <a:ext cx="334294" cy="334451"/>
            <a:chOff x="7661785" y="2554431"/>
            <a:chExt cx="334294" cy="334451"/>
          </a:xfrm>
        </p:grpSpPr>
        <p:sp>
          <p:nvSpPr>
            <p:cNvPr id="1292" name="Google Shape;1292;p48"/>
            <p:cNvSpPr/>
            <p:nvPr/>
          </p:nvSpPr>
          <p:spPr>
            <a:xfrm>
              <a:off x="7795047" y="2554431"/>
              <a:ext cx="201033" cy="201940"/>
            </a:xfrm>
            <a:custGeom>
              <a:rect b="b" l="l" r="r" t="t"/>
              <a:pathLst>
                <a:path extrusionOk="0" h="6460" w="6431">
                  <a:moveTo>
                    <a:pt x="5037" y="0"/>
                  </a:moveTo>
                  <a:cubicBezTo>
                    <a:pt x="4680" y="0"/>
                    <a:pt x="4323" y="137"/>
                    <a:pt x="4049" y="411"/>
                  </a:cubicBezTo>
                  <a:lnTo>
                    <a:pt x="3787" y="673"/>
                  </a:lnTo>
                  <a:lnTo>
                    <a:pt x="3358" y="244"/>
                  </a:lnTo>
                  <a:lnTo>
                    <a:pt x="2906" y="697"/>
                  </a:lnTo>
                  <a:lnTo>
                    <a:pt x="3358" y="1125"/>
                  </a:lnTo>
                  <a:lnTo>
                    <a:pt x="2834" y="1649"/>
                  </a:lnTo>
                  <a:lnTo>
                    <a:pt x="2382" y="1221"/>
                  </a:lnTo>
                  <a:lnTo>
                    <a:pt x="1953" y="1649"/>
                  </a:lnTo>
                  <a:lnTo>
                    <a:pt x="2382" y="2078"/>
                  </a:lnTo>
                  <a:lnTo>
                    <a:pt x="1858" y="2626"/>
                  </a:lnTo>
                  <a:lnTo>
                    <a:pt x="1429" y="2173"/>
                  </a:lnTo>
                  <a:lnTo>
                    <a:pt x="977" y="2626"/>
                  </a:lnTo>
                  <a:lnTo>
                    <a:pt x="1406" y="3054"/>
                  </a:lnTo>
                  <a:lnTo>
                    <a:pt x="882" y="3578"/>
                  </a:lnTo>
                  <a:lnTo>
                    <a:pt x="453" y="3150"/>
                  </a:lnTo>
                  <a:lnTo>
                    <a:pt x="0" y="3602"/>
                  </a:lnTo>
                  <a:lnTo>
                    <a:pt x="429" y="4031"/>
                  </a:lnTo>
                  <a:lnTo>
                    <a:pt x="0" y="4483"/>
                  </a:lnTo>
                  <a:lnTo>
                    <a:pt x="1977" y="6460"/>
                  </a:lnTo>
                  <a:lnTo>
                    <a:pt x="2406" y="6007"/>
                  </a:lnTo>
                  <a:lnTo>
                    <a:pt x="2834" y="6436"/>
                  </a:lnTo>
                  <a:lnTo>
                    <a:pt x="3287" y="5983"/>
                  </a:lnTo>
                  <a:lnTo>
                    <a:pt x="2858" y="5555"/>
                  </a:lnTo>
                  <a:lnTo>
                    <a:pt x="3382" y="5031"/>
                  </a:lnTo>
                  <a:lnTo>
                    <a:pt x="3811" y="5460"/>
                  </a:lnTo>
                  <a:lnTo>
                    <a:pt x="4263" y="5031"/>
                  </a:lnTo>
                  <a:lnTo>
                    <a:pt x="3835" y="4602"/>
                  </a:lnTo>
                  <a:lnTo>
                    <a:pt x="4359" y="4055"/>
                  </a:lnTo>
                  <a:lnTo>
                    <a:pt x="4787" y="4507"/>
                  </a:lnTo>
                  <a:lnTo>
                    <a:pt x="5240" y="4055"/>
                  </a:lnTo>
                  <a:lnTo>
                    <a:pt x="4787" y="3626"/>
                  </a:lnTo>
                  <a:lnTo>
                    <a:pt x="5311" y="3102"/>
                  </a:lnTo>
                  <a:lnTo>
                    <a:pt x="5740" y="3531"/>
                  </a:lnTo>
                  <a:lnTo>
                    <a:pt x="6192" y="3078"/>
                  </a:lnTo>
                  <a:lnTo>
                    <a:pt x="5764" y="2649"/>
                  </a:lnTo>
                  <a:lnTo>
                    <a:pt x="6026" y="2388"/>
                  </a:lnTo>
                  <a:cubicBezTo>
                    <a:pt x="6287" y="2126"/>
                    <a:pt x="6430" y="1768"/>
                    <a:pt x="6430" y="1411"/>
                  </a:cubicBezTo>
                  <a:cubicBezTo>
                    <a:pt x="6430" y="1054"/>
                    <a:pt x="6287" y="697"/>
                    <a:pt x="6026" y="411"/>
                  </a:cubicBezTo>
                  <a:cubicBezTo>
                    <a:pt x="5752" y="137"/>
                    <a:pt x="5394" y="0"/>
                    <a:pt x="50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8"/>
            <p:cNvSpPr/>
            <p:nvPr/>
          </p:nvSpPr>
          <p:spPr>
            <a:xfrm>
              <a:off x="7661785" y="2690287"/>
              <a:ext cx="212193" cy="144265"/>
            </a:xfrm>
            <a:custGeom>
              <a:rect b="b" l="l" r="r" t="t"/>
              <a:pathLst>
                <a:path extrusionOk="0" h="4615" w="6788">
                  <a:moveTo>
                    <a:pt x="1867" y="625"/>
                  </a:moveTo>
                  <a:cubicBezTo>
                    <a:pt x="1971" y="625"/>
                    <a:pt x="2073" y="661"/>
                    <a:pt x="2144" y="733"/>
                  </a:cubicBezTo>
                  <a:lnTo>
                    <a:pt x="2477" y="1066"/>
                  </a:lnTo>
                  <a:lnTo>
                    <a:pt x="1906" y="1637"/>
                  </a:lnTo>
                  <a:lnTo>
                    <a:pt x="1572" y="1304"/>
                  </a:lnTo>
                  <a:cubicBezTo>
                    <a:pt x="1430" y="1161"/>
                    <a:pt x="1430" y="899"/>
                    <a:pt x="1572" y="733"/>
                  </a:cubicBezTo>
                  <a:cubicBezTo>
                    <a:pt x="1656" y="661"/>
                    <a:pt x="1763" y="625"/>
                    <a:pt x="1867" y="625"/>
                  </a:cubicBezTo>
                  <a:close/>
                  <a:moveTo>
                    <a:pt x="1870" y="0"/>
                  </a:moveTo>
                  <a:cubicBezTo>
                    <a:pt x="1608" y="0"/>
                    <a:pt x="1346" y="101"/>
                    <a:pt x="1144" y="304"/>
                  </a:cubicBezTo>
                  <a:cubicBezTo>
                    <a:pt x="739" y="709"/>
                    <a:pt x="739" y="1352"/>
                    <a:pt x="1144" y="1757"/>
                  </a:cubicBezTo>
                  <a:lnTo>
                    <a:pt x="1453" y="2066"/>
                  </a:lnTo>
                  <a:lnTo>
                    <a:pt x="1" y="3543"/>
                  </a:lnTo>
                  <a:lnTo>
                    <a:pt x="1025" y="4567"/>
                  </a:lnTo>
                  <a:lnTo>
                    <a:pt x="2358" y="3233"/>
                  </a:lnTo>
                  <a:cubicBezTo>
                    <a:pt x="2632" y="2959"/>
                    <a:pt x="2995" y="2822"/>
                    <a:pt x="3359" y="2822"/>
                  </a:cubicBezTo>
                  <a:cubicBezTo>
                    <a:pt x="3722" y="2822"/>
                    <a:pt x="4085" y="2959"/>
                    <a:pt x="4359" y="3233"/>
                  </a:cubicBezTo>
                  <a:lnTo>
                    <a:pt x="5740" y="4614"/>
                  </a:lnTo>
                  <a:lnTo>
                    <a:pt x="6788" y="3543"/>
                  </a:lnTo>
                  <a:lnTo>
                    <a:pt x="3382" y="137"/>
                  </a:lnTo>
                  <a:lnTo>
                    <a:pt x="2906" y="613"/>
                  </a:lnTo>
                  <a:lnTo>
                    <a:pt x="2596" y="304"/>
                  </a:lnTo>
                  <a:cubicBezTo>
                    <a:pt x="2394" y="101"/>
                    <a:pt x="2132" y="0"/>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8"/>
            <p:cNvSpPr/>
            <p:nvPr/>
          </p:nvSpPr>
          <p:spPr>
            <a:xfrm>
              <a:off x="7707956" y="2798227"/>
              <a:ext cx="119132" cy="90654"/>
            </a:xfrm>
            <a:custGeom>
              <a:rect b="b" l="l" r="r" t="t"/>
              <a:pathLst>
                <a:path extrusionOk="0" h="2900" w="3811">
                  <a:moveTo>
                    <a:pt x="1893" y="0"/>
                  </a:moveTo>
                  <a:cubicBezTo>
                    <a:pt x="1691" y="0"/>
                    <a:pt x="1489" y="78"/>
                    <a:pt x="1334" y="233"/>
                  </a:cubicBezTo>
                  <a:lnTo>
                    <a:pt x="0" y="1566"/>
                  </a:lnTo>
                  <a:lnTo>
                    <a:pt x="929" y="2495"/>
                  </a:lnTo>
                  <a:cubicBezTo>
                    <a:pt x="1215" y="2757"/>
                    <a:pt x="1572" y="2900"/>
                    <a:pt x="1929" y="2900"/>
                  </a:cubicBezTo>
                  <a:cubicBezTo>
                    <a:pt x="2286" y="2900"/>
                    <a:pt x="2644" y="2781"/>
                    <a:pt x="2929" y="2495"/>
                  </a:cubicBezTo>
                  <a:lnTo>
                    <a:pt x="3810" y="1614"/>
                  </a:lnTo>
                  <a:lnTo>
                    <a:pt x="2453" y="233"/>
                  </a:lnTo>
                  <a:cubicBezTo>
                    <a:pt x="2298" y="78"/>
                    <a:pt x="2096" y="0"/>
                    <a:pt x="1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 name="Google Shape;1295;p48"/>
          <p:cNvGrpSpPr/>
          <p:nvPr/>
        </p:nvGrpSpPr>
        <p:grpSpPr>
          <a:xfrm>
            <a:off x="6940805" y="2563824"/>
            <a:ext cx="334263" cy="334482"/>
            <a:chOff x="6945650" y="2573218"/>
            <a:chExt cx="334263" cy="334482"/>
          </a:xfrm>
        </p:grpSpPr>
        <p:sp>
          <p:nvSpPr>
            <p:cNvPr id="1296" name="Google Shape;1296;p48"/>
            <p:cNvSpPr/>
            <p:nvPr/>
          </p:nvSpPr>
          <p:spPr>
            <a:xfrm>
              <a:off x="7105701" y="2573218"/>
              <a:ext cx="174212" cy="174212"/>
            </a:xfrm>
            <a:custGeom>
              <a:rect b="b" l="l" r="r" t="t"/>
              <a:pathLst>
                <a:path extrusionOk="0" h="5573" w="5573">
                  <a:moveTo>
                    <a:pt x="2334" y="0"/>
                  </a:moveTo>
                  <a:lnTo>
                    <a:pt x="0" y="2334"/>
                  </a:lnTo>
                  <a:lnTo>
                    <a:pt x="953" y="3311"/>
                  </a:lnTo>
                  <a:lnTo>
                    <a:pt x="953" y="4597"/>
                  </a:lnTo>
                  <a:lnTo>
                    <a:pt x="2263" y="4597"/>
                  </a:lnTo>
                  <a:lnTo>
                    <a:pt x="3215" y="5573"/>
                  </a:lnTo>
                  <a:lnTo>
                    <a:pt x="5573" y="3239"/>
                  </a:lnTo>
                  <a:lnTo>
                    <a:pt x="23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8"/>
            <p:cNvSpPr/>
            <p:nvPr/>
          </p:nvSpPr>
          <p:spPr>
            <a:xfrm>
              <a:off x="6945650" y="2639458"/>
              <a:ext cx="110942" cy="142233"/>
            </a:xfrm>
            <a:custGeom>
              <a:rect b="b" l="l" r="r" t="t"/>
              <a:pathLst>
                <a:path extrusionOk="0" h="4550" w="3549">
                  <a:moveTo>
                    <a:pt x="1000" y="1"/>
                  </a:moveTo>
                  <a:lnTo>
                    <a:pt x="691" y="311"/>
                  </a:lnTo>
                  <a:cubicBezTo>
                    <a:pt x="214" y="787"/>
                    <a:pt x="0" y="1382"/>
                    <a:pt x="0" y="2001"/>
                  </a:cubicBezTo>
                  <a:cubicBezTo>
                    <a:pt x="0" y="2621"/>
                    <a:pt x="214" y="3240"/>
                    <a:pt x="691" y="3692"/>
                  </a:cubicBezTo>
                  <a:lnTo>
                    <a:pt x="1548" y="4549"/>
                  </a:lnTo>
                  <a:lnTo>
                    <a:pt x="3548" y="2549"/>
                  </a:lnTo>
                  <a:lnTo>
                    <a:pt x="1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8"/>
            <p:cNvSpPr/>
            <p:nvPr/>
          </p:nvSpPr>
          <p:spPr>
            <a:xfrm>
              <a:off x="7007420" y="2733269"/>
              <a:ext cx="112442" cy="112442"/>
            </a:xfrm>
            <a:custGeom>
              <a:rect b="b" l="l" r="r" t="t"/>
              <a:pathLst>
                <a:path extrusionOk="0" h="3597" w="3597">
                  <a:moveTo>
                    <a:pt x="2001" y="1"/>
                  </a:moveTo>
                  <a:lnTo>
                    <a:pt x="1" y="2001"/>
                  </a:lnTo>
                  <a:lnTo>
                    <a:pt x="1596" y="3597"/>
                  </a:lnTo>
                  <a:lnTo>
                    <a:pt x="3597" y="1596"/>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8"/>
            <p:cNvSpPr/>
            <p:nvPr/>
          </p:nvSpPr>
          <p:spPr>
            <a:xfrm>
              <a:off x="7071440" y="2796539"/>
              <a:ext cx="142233" cy="111161"/>
            </a:xfrm>
            <a:custGeom>
              <a:rect b="b" l="l" r="r" t="t"/>
              <a:pathLst>
                <a:path extrusionOk="0" h="3556" w="4550">
                  <a:moveTo>
                    <a:pt x="2001" y="1"/>
                  </a:moveTo>
                  <a:lnTo>
                    <a:pt x="1" y="2001"/>
                  </a:lnTo>
                  <a:lnTo>
                    <a:pt x="834" y="2858"/>
                  </a:lnTo>
                  <a:cubicBezTo>
                    <a:pt x="1311" y="3323"/>
                    <a:pt x="1930" y="3555"/>
                    <a:pt x="2546" y="3555"/>
                  </a:cubicBezTo>
                  <a:cubicBezTo>
                    <a:pt x="3162" y="3555"/>
                    <a:pt x="3775" y="3323"/>
                    <a:pt x="4240" y="2858"/>
                  </a:cubicBezTo>
                  <a:lnTo>
                    <a:pt x="4549" y="2549"/>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8"/>
            <p:cNvSpPr/>
            <p:nvPr/>
          </p:nvSpPr>
          <p:spPr>
            <a:xfrm>
              <a:off x="6990289" y="2597788"/>
              <a:ext cx="108003" cy="107972"/>
            </a:xfrm>
            <a:custGeom>
              <a:rect b="b" l="l" r="r" t="t"/>
              <a:pathLst>
                <a:path extrusionOk="0" h="3454" w="3455">
                  <a:moveTo>
                    <a:pt x="906" y="0"/>
                  </a:moveTo>
                  <a:lnTo>
                    <a:pt x="1" y="905"/>
                  </a:lnTo>
                  <a:lnTo>
                    <a:pt x="2549" y="3453"/>
                  </a:lnTo>
                  <a:lnTo>
                    <a:pt x="3454" y="2548"/>
                  </a:lnTo>
                  <a:lnTo>
                    <a:pt x="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8"/>
            <p:cNvSpPr/>
            <p:nvPr/>
          </p:nvSpPr>
          <p:spPr>
            <a:xfrm>
              <a:off x="7147371" y="2754870"/>
              <a:ext cx="107972" cy="107222"/>
            </a:xfrm>
            <a:custGeom>
              <a:rect b="b" l="l" r="r" t="t"/>
              <a:pathLst>
                <a:path extrusionOk="0" h="3430" w="3454">
                  <a:moveTo>
                    <a:pt x="906" y="0"/>
                  </a:moveTo>
                  <a:lnTo>
                    <a:pt x="1" y="905"/>
                  </a:lnTo>
                  <a:lnTo>
                    <a:pt x="2549" y="3429"/>
                  </a:lnTo>
                  <a:lnTo>
                    <a:pt x="3454" y="2548"/>
                  </a:lnTo>
                  <a:lnTo>
                    <a:pt x="9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48"/>
          <p:cNvGrpSpPr/>
          <p:nvPr/>
        </p:nvGrpSpPr>
        <p:grpSpPr>
          <a:xfrm>
            <a:off x="7657690" y="2029028"/>
            <a:ext cx="334294" cy="334294"/>
            <a:chOff x="7661785" y="2043173"/>
            <a:chExt cx="334294" cy="334294"/>
          </a:xfrm>
        </p:grpSpPr>
        <p:sp>
          <p:nvSpPr>
            <p:cNvPr id="1303" name="Google Shape;1303;p48"/>
            <p:cNvSpPr/>
            <p:nvPr/>
          </p:nvSpPr>
          <p:spPr>
            <a:xfrm>
              <a:off x="7661785" y="2043173"/>
              <a:ext cx="334294" cy="334294"/>
            </a:xfrm>
            <a:custGeom>
              <a:rect b="b" l="l" r="r" t="t"/>
              <a:pathLst>
                <a:path extrusionOk="0" h="10694" w="10694">
                  <a:moveTo>
                    <a:pt x="5359" y="620"/>
                  </a:moveTo>
                  <a:cubicBezTo>
                    <a:pt x="6550" y="620"/>
                    <a:pt x="7621" y="1048"/>
                    <a:pt x="8455" y="1787"/>
                  </a:cubicBezTo>
                  <a:lnTo>
                    <a:pt x="7907" y="2334"/>
                  </a:lnTo>
                  <a:lnTo>
                    <a:pt x="8360" y="2787"/>
                  </a:lnTo>
                  <a:lnTo>
                    <a:pt x="8907" y="2239"/>
                  </a:lnTo>
                  <a:cubicBezTo>
                    <a:pt x="9622" y="3073"/>
                    <a:pt x="10074" y="4144"/>
                    <a:pt x="10074" y="5335"/>
                  </a:cubicBezTo>
                  <a:cubicBezTo>
                    <a:pt x="10074" y="6526"/>
                    <a:pt x="9622" y="7621"/>
                    <a:pt x="8907" y="8455"/>
                  </a:cubicBezTo>
                  <a:lnTo>
                    <a:pt x="8360" y="7907"/>
                  </a:lnTo>
                  <a:lnTo>
                    <a:pt x="7907" y="8336"/>
                  </a:lnTo>
                  <a:lnTo>
                    <a:pt x="8455" y="8883"/>
                  </a:lnTo>
                  <a:cubicBezTo>
                    <a:pt x="7621" y="9622"/>
                    <a:pt x="6550" y="10050"/>
                    <a:pt x="5359" y="10050"/>
                  </a:cubicBezTo>
                  <a:cubicBezTo>
                    <a:pt x="4168" y="10050"/>
                    <a:pt x="3073" y="9622"/>
                    <a:pt x="2239" y="8883"/>
                  </a:cubicBezTo>
                  <a:lnTo>
                    <a:pt x="2787" y="8336"/>
                  </a:lnTo>
                  <a:lnTo>
                    <a:pt x="2334" y="7907"/>
                  </a:lnTo>
                  <a:lnTo>
                    <a:pt x="1811" y="8455"/>
                  </a:lnTo>
                  <a:cubicBezTo>
                    <a:pt x="1072" y="7621"/>
                    <a:pt x="620" y="6526"/>
                    <a:pt x="620" y="5335"/>
                  </a:cubicBezTo>
                  <a:cubicBezTo>
                    <a:pt x="620" y="4144"/>
                    <a:pt x="1072" y="3073"/>
                    <a:pt x="1811" y="2239"/>
                  </a:cubicBezTo>
                  <a:lnTo>
                    <a:pt x="2334" y="2787"/>
                  </a:lnTo>
                  <a:lnTo>
                    <a:pt x="2787" y="2334"/>
                  </a:lnTo>
                  <a:lnTo>
                    <a:pt x="2239" y="1787"/>
                  </a:lnTo>
                  <a:cubicBezTo>
                    <a:pt x="3073" y="1048"/>
                    <a:pt x="4168" y="620"/>
                    <a:pt x="5359" y="620"/>
                  </a:cubicBezTo>
                  <a:close/>
                  <a:moveTo>
                    <a:pt x="5359" y="1"/>
                  </a:moveTo>
                  <a:cubicBezTo>
                    <a:pt x="4025" y="1"/>
                    <a:pt x="2787" y="477"/>
                    <a:pt x="1787" y="1334"/>
                  </a:cubicBezTo>
                  <a:lnTo>
                    <a:pt x="1239" y="786"/>
                  </a:lnTo>
                  <a:lnTo>
                    <a:pt x="787" y="1215"/>
                  </a:lnTo>
                  <a:lnTo>
                    <a:pt x="1358" y="1787"/>
                  </a:lnTo>
                  <a:cubicBezTo>
                    <a:pt x="477" y="2763"/>
                    <a:pt x="1" y="4025"/>
                    <a:pt x="1" y="5335"/>
                  </a:cubicBezTo>
                  <a:cubicBezTo>
                    <a:pt x="1" y="6669"/>
                    <a:pt x="477" y="7907"/>
                    <a:pt x="1358" y="8883"/>
                  </a:cubicBezTo>
                  <a:lnTo>
                    <a:pt x="787" y="9455"/>
                  </a:lnTo>
                  <a:lnTo>
                    <a:pt x="1239" y="9907"/>
                  </a:lnTo>
                  <a:lnTo>
                    <a:pt x="1787" y="9336"/>
                  </a:lnTo>
                  <a:cubicBezTo>
                    <a:pt x="2787" y="10217"/>
                    <a:pt x="4025" y="10693"/>
                    <a:pt x="5359" y="10693"/>
                  </a:cubicBezTo>
                  <a:cubicBezTo>
                    <a:pt x="6669" y="10693"/>
                    <a:pt x="7931" y="10217"/>
                    <a:pt x="8907" y="9336"/>
                  </a:cubicBezTo>
                  <a:lnTo>
                    <a:pt x="9455" y="9907"/>
                  </a:lnTo>
                  <a:lnTo>
                    <a:pt x="9907" y="9455"/>
                  </a:lnTo>
                  <a:lnTo>
                    <a:pt x="9360" y="8883"/>
                  </a:lnTo>
                  <a:cubicBezTo>
                    <a:pt x="10217" y="7907"/>
                    <a:pt x="10693" y="6669"/>
                    <a:pt x="10693" y="5335"/>
                  </a:cubicBezTo>
                  <a:cubicBezTo>
                    <a:pt x="10693" y="4025"/>
                    <a:pt x="10217" y="2763"/>
                    <a:pt x="9360" y="1787"/>
                  </a:cubicBezTo>
                  <a:lnTo>
                    <a:pt x="9907" y="1215"/>
                  </a:lnTo>
                  <a:lnTo>
                    <a:pt x="9455" y="786"/>
                  </a:lnTo>
                  <a:lnTo>
                    <a:pt x="8907" y="1334"/>
                  </a:lnTo>
                  <a:cubicBezTo>
                    <a:pt x="7931" y="477"/>
                    <a:pt x="6669" y="1"/>
                    <a:pt x="53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8"/>
            <p:cNvSpPr/>
            <p:nvPr/>
          </p:nvSpPr>
          <p:spPr>
            <a:xfrm>
              <a:off x="7798767" y="2227795"/>
              <a:ext cx="60332" cy="75212"/>
            </a:xfrm>
            <a:custGeom>
              <a:rect b="b" l="l" r="r" t="t"/>
              <a:pathLst>
                <a:path extrusionOk="0" h="2406" w="1930">
                  <a:moveTo>
                    <a:pt x="977" y="1"/>
                  </a:moveTo>
                  <a:cubicBezTo>
                    <a:pt x="667" y="239"/>
                    <a:pt x="1" y="786"/>
                    <a:pt x="1" y="1453"/>
                  </a:cubicBezTo>
                  <a:cubicBezTo>
                    <a:pt x="1" y="1977"/>
                    <a:pt x="429" y="2406"/>
                    <a:pt x="977" y="2406"/>
                  </a:cubicBezTo>
                  <a:cubicBezTo>
                    <a:pt x="1501" y="2406"/>
                    <a:pt x="1930" y="1977"/>
                    <a:pt x="1930" y="1453"/>
                  </a:cubicBezTo>
                  <a:cubicBezTo>
                    <a:pt x="1930" y="786"/>
                    <a:pt x="1287" y="239"/>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8"/>
            <p:cNvSpPr/>
            <p:nvPr/>
          </p:nvSpPr>
          <p:spPr>
            <a:xfrm>
              <a:off x="7745156" y="2110914"/>
              <a:ext cx="167554" cy="183903"/>
            </a:xfrm>
            <a:custGeom>
              <a:rect b="b" l="l" r="r" t="t"/>
              <a:pathLst>
                <a:path extrusionOk="0" h="5883" w="5360">
                  <a:moveTo>
                    <a:pt x="2668" y="1"/>
                  </a:moveTo>
                  <a:cubicBezTo>
                    <a:pt x="2668" y="1"/>
                    <a:pt x="1668" y="763"/>
                    <a:pt x="1049" y="2001"/>
                  </a:cubicBezTo>
                  <a:cubicBezTo>
                    <a:pt x="787" y="1787"/>
                    <a:pt x="453" y="1620"/>
                    <a:pt x="453" y="1620"/>
                  </a:cubicBezTo>
                  <a:cubicBezTo>
                    <a:pt x="453" y="2811"/>
                    <a:pt x="1" y="3144"/>
                    <a:pt x="1" y="4025"/>
                  </a:cubicBezTo>
                  <a:cubicBezTo>
                    <a:pt x="1" y="4835"/>
                    <a:pt x="382" y="5549"/>
                    <a:pt x="1287" y="5883"/>
                  </a:cubicBezTo>
                  <a:cubicBezTo>
                    <a:pt x="1168" y="5669"/>
                    <a:pt x="1096" y="5407"/>
                    <a:pt x="1096" y="5145"/>
                  </a:cubicBezTo>
                  <a:cubicBezTo>
                    <a:pt x="1096" y="3930"/>
                    <a:pt x="2454" y="3097"/>
                    <a:pt x="2525" y="3049"/>
                  </a:cubicBezTo>
                  <a:lnTo>
                    <a:pt x="2668" y="2954"/>
                  </a:lnTo>
                  <a:lnTo>
                    <a:pt x="2835" y="3049"/>
                  </a:lnTo>
                  <a:cubicBezTo>
                    <a:pt x="2906" y="3097"/>
                    <a:pt x="4264" y="3930"/>
                    <a:pt x="4264" y="5145"/>
                  </a:cubicBezTo>
                  <a:cubicBezTo>
                    <a:pt x="4264" y="5407"/>
                    <a:pt x="4192" y="5669"/>
                    <a:pt x="4073" y="5883"/>
                  </a:cubicBezTo>
                  <a:cubicBezTo>
                    <a:pt x="4978" y="5549"/>
                    <a:pt x="5359" y="4835"/>
                    <a:pt x="5359" y="4025"/>
                  </a:cubicBezTo>
                  <a:cubicBezTo>
                    <a:pt x="5359" y="3144"/>
                    <a:pt x="4907" y="2811"/>
                    <a:pt x="4907" y="1620"/>
                  </a:cubicBezTo>
                  <a:cubicBezTo>
                    <a:pt x="4907" y="1620"/>
                    <a:pt x="4573" y="1787"/>
                    <a:pt x="4311" y="2001"/>
                  </a:cubicBezTo>
                  <a:cubicBezTo>
                    <a:pt x="3692" y="763"/>
                    <a:pt x="2668" y="1"/>
                    <a:pt x="26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48"/>
          <p:cNvGrpSpPr/>
          <p:nvPr/>
        </p:nvGrpSpPr>
        <p:grpSpPr>
          <a:xfrm>
            <a:off x="6940789" y="2029044"/>
            <a:ext cx="334294" cy="334263"/>
            <a:chOff x="6935959" y="2033514"/>
            <a:chExt cx="334294" cy="334263"/>
          </a:xfrm>
        </p:grpSpPr>
        <p:sp>
          <p:nvSpPr>
            <p:cNvPr id="1307" name="Google Shape;1307;p48"/>
            <p:cNvSpPr/>
            <p:nvPr/>
          </p:nvSpPr>
          <p:spPr>
            <a:xfrm>
              <a:off x="6959029" y="2283625"/>
              <a:ext cx="58863" cy="84152"/>
            </a:xfrm>
            <a:custGeom>
              <a:rect b="b" l="l" r="r" t="t"/>
              <a:pathLst>
                <a:path extrusionOk="0" h="2692" w="1883">
                  <a:moveTo>
                    <a:pt x="644" y="1"/>
                  </a:moveTo>
                  <a:lnTo>
                    <a:pt x="644" y="2073"/>
                  </a:lnTo>
                  <a:lnTo>
                    <a:pt x="1" y="2073"/>
                  </a:lnTo>
                  <a:lnTo>
                    <a:pt x="1" y="2692"/>
                  </a:lnTo>
                  <a:lnTo>
                    <a:pt x="1882" y="2692"/>
                  </a:lnTo>
                  <a:lnTo>
                    <a:pt x="1882" y="2073"/>
                  </a:lnTo>
                  <a:lnTo>
                    <a:pt x="1263" y="2073"/>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8"/>
            <p:cNvSpPr/>
            <p:nvPr/>
          </p:nvSpPr>
          <p:spPr>
            <a:xfrm>
              <a:off x="6959029" y="2033514"/>
              <a:ext cx="58863" cy="76681"/>
            </a:xfrm>
            <a:custGeom>
              <a:rect b="b" l="l" r="r" t="t"/>
              <a:pathLst>
                <a:path extrusionOk="0" h="2453" w="1883">
                  <a:moveTo>
                    <a:pt x="953" y="0"/>
                  </a:moveTo>
                  <a:cubicBezTo>
                    <a:pt x="429" y="0"/>
                    <a:pt x="1" y="429"/>
                    <a:pt x="1" y="929"/>
                  </a:cubicBezTo>
                  <a:cubicBezTo>
                    <a:pt x="1" y="1357"/>
                    <a:pt x="263" y="1691"/>
                    <a:pt x="644" y="1834"/>
                  </a:cubicBezTo>
                  <a:lnTo>
                    <a:pt x="644" y="2453"/>
                  </a:lnTo>
                  <a:lnTo>
                    <a:pt x="1263" y="2453"/>
                  </a:lnTo>
                  <a:lnTo>
                    <a:pt x="1263" y="1834"/>
                  </a:lnTo>
                  <a:cubicBezTo>
                    <a:pt x="1620" y="1691"/>
                    <a:pt x="1882" y="1357"/>
                    <a:pt x="1882" y="929"/>
                  </a:cubicBezTo>
                  <a:cubicBezTo>
                    <a:pt x="1882" y="429"/>
                    <a:pt x="1453" y="0"/>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8"/>
            <p:cNvSpPr/>
            <p:nvPr/>
          </p:nvSpPr>
          <p:spPr>
            <a:xfrm>
              <a:off x="7188321" y="2283625"/>
              <a:ext cx="58831" cy="84152"/>
            </a:xfrm>
            <a:custGeom>
              <a:rect b="b" l="l" r="r" t="t"/>
              <a:pathLst>
                <a:path extrusionOk="0" h="2692" w="1882">
                  <a:moveTo>
                    <a:pt x="620" y="1"/>
                  </a:moveTo>
                  <a:lnTo>
                    <a:pt x="620" y="2073"/>
                  </a:lnTo>
                  <a:lnTo>
                    <a:pt x="1" y="2073"/>
                  </a:lnTo>
                  <a:lnTo>
                    <a:pt x="1" y="2692"/>
                  </a:lnTo>
                  <a:lnTo>
                    <a:pt x="1882" y="2692"/>
                  </a:lnTo>
                  <a:lnTo>
                    <a:pt x="1882" y="2073"/>
                  </a:lnTo>
                  <a:lnTo>
                    <a:pt x="1263" y="2073"/>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8"/>
            <p:cNvSpPr/>
            <p:nvPr/>
          </p:nvSpPr>
          <p:spPr>
            <a:xfrm>
              <a:off x="7188321" y="2033514"/>
              <a:ext cx="58831" cy="76681"/>
            </a:xfrm>
            <a:custGeom>
              <a:rect b="b" l="l" r="r" t="t"/>
              <a:pathLst>
                <a:path extrusionOk="0" h="2453" w="1882">
                  <a:moveTo>
                    <a:pt x="953" y="0"/>
                  </a:moveTo>
                  <a:cubicBezTo>
                    <a:pt x="429" y="0"/>
                    <a:pt x="1" y="429"/>
                    <a:pt x="1" y="929"/>
                  </a:cubicBezTo>
                  <a:cubicBezTo>
                    <a:pt x="1" y="1357"/>
                    <a:pt x="263" y="1691"/>
                    <a:pt x="644" y="1834"/>
                  </a:cubicBezTo>
                  <a:lnTo>
                    <a:pt x="644" y="2453"/>
                  </a:lnTo>
                  <a:lnTo>
                    <a:pt x="1263" y="2453"/>
                  </a:lnTo>
                  <a:lnTo>
                    <a:pt x="1263" y="1834"/>
                  </a:lnTo>
                  <a:cubicBezTo>
                    <a:pt x="1620" y="1691"/>
                    <a:pt x="1882" y="1357"/>
                    <a:pt x="1882" y="929"/>
                  </a:cubicBezTo>
                  <a:cubicBezTo>
                    <a:pt x="1882" y="429"/>
                    <a:pt x="1453" y="0"/>
                    <a:pt x="9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8"/>
            <p:cNvSpPr/>
            <p:nvPr/>
          </p:nvSpPr>
          <p:spPr>
            <a:xfrm>
              <a:off x="6985850" y="2130264"/>
              <a:ext cx="218132" cy="134043"/>
            </a:xfrm>
            <a:custGeom>
              <a:rect b="b" l="l" r="r" t="t"/>
              <a:pathLst>
                <a:path extrusionOk="0" h="4288" w="6978">
                  <a:moveTo>
                    <a:pt x="4311" y="1"/>
                  </a:moveTo>
                  <a:lnTo>
                    <a:pt x="0" y="4287"/>
                  </a:lnTo>
                  <a:lnTo>
                    <a:pt x="2691" y="4287"/>
                  </a:lnTo>
                  <a:lnTo>
                    <a:pt x="6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8"/>
            <p:cNvSpPr/>
            <p:nvPr/>
          </p:nvSpPr>
          <p:spPr>
            <a:xfrm>
              <a:off x="7097511" y="2130264"/>
              <a:ext cx="172743" cy="134043"/>
            </a:xfrm>
            <a:custGeom>
              <a:rect b="b" l="l" r="r" t="t"/>
              <a:pathLst>
                <a:path extrusionOk="0" h="4288" w="5526">
                  <a:moveTo>
                    <a:pt x="4311" y="1"/>
                  </a:moveTo>
                  <a:lnTo>
                    <a:pt x="0" y="4287"/>
                  </a:lnTo>
                  <a:lnTo>
                    <a:pt x="2144" y="4287"/>
                  </a:lnTo>
                  <a:lnTo>
                    <a:pt x="5525" y="882"/>
                  </a:lnTo>
                  <a:lnTo>
                    <a:pt x="5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8"/>
            <p:cNvSpPr/>
            <p:nvPr/>
          </p:nvSpPr>
          <p:spPr>
            <a:xfrm>
              <a:off x="6935959" y="2130264"/>
              <a:ext cx="156363" cy="134043"/>
            </a:xfrm>
            <a:custGeom>
              <a:rect b="b" l="l" r="r" t="t"/>
              <a:pathLst>
                <a:path extrusionOk="0" h="4288" w="5002">
                  <a:moveTo>
                    <a:pt x="3311" y="1"/>
                  </a:moveTo>
                  <a:lnTo>
                    <a:pt x="1" y="3311"/>
                  </a:lnTo>
                  <a:lnTo>
                    <a:pt x="1" y="4287"/>
                  </a:lnTo>
                  <a:lnTo>
                    <a:pt x="715" y="4287"/>
                  </a:lnTo>
                  <a:lnTo>
                    <a:pt x="5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8"/>
            <p:cNvSpPr/>
            <p:nvPr/>
          </p:nvSpPr>
          <p:spPr>
            <a:xfrm>
              <a:off x="6935959" y="2130264"/>
              <a:ext cx="75962" cy="75962"/>
            </a:xfrm>
            <a:custGeom>
              <a:rect b="b" l="l" r="r" t="t"/>
              <a:pathLst>
                <a:path extrusionOk="0" h="2430" w="2430">
                  <a:moveTo>
                    <a:pt x="1" y="1"/>
                  </a:moveTo>
                  <a:lnTo>
                    <a:pt x="1" y="2430"/>
                  </a:lnTo>
                  <a:lnTo>
                    <a:pt x="24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8"/>
            <p:cNvSpPr/>
            <p:nvPr/>
          </p:nvSpPr>
          <p:spPr>
            <a:xfrm>
              <a:off x="7192041" y="2185375"/>
              <a:ext cx="78213" cy="78931"/>
            </a:xfrm>
            <a:custGeom>
              <a:rect b="b" l="l" r="r" t="t"/>
              <a:pathLst>
                <a:path extrusionOk="0" h="2525" w="2502">
                  <a:moveTo>
                    <a:pt x="2501" y="0"/>
                  </a:moveTo>
                  <a:lnTo>
                    <a:pt x="1" y="2524"/>
                  </a:lnTo>
                  <a:lnTo>
                    <a:pt x="2501" y="2524"/>
                  </a:lnTo>
                  <a:lnTo>
                    <a:pt x="2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48"/>
          <p:cNvGrpSpPr/>
          <p:nvPr/>
        </p:nvGrpSpPr>
        <p:grpSpPr>
          <a:xfrm>
            <a:off x="7653595" y="1489309"/>
            <a:ext cx="342485" cy="334388"/>
            <a:chOff x="7653595" y="1493779"/>
            <a:chExt cx="342485" cy="334388"/>
          </a:xfrm>
        </p:grpSpPr>
        <p:sp>
          <p:nvSpPr>
            <p:cNvPr id="1317" name="Google Shape;1317;p48"/>
            <p:cNvSpPr/>
            <p:nvPr/>
          </p:nvSpPr>
          <p:spPr>
            <a:xfrm>
              <a:off x="7653595" y="1622570"/>
              <a:ext cx="213693" cy="205597"/>
            </a:xfrm>
            <a:custGeom>
              <a:rect b="b" l="l" r="r" t="t"/>
              <a:pathLst>
                <a:path extrusionOk="0" h="6577" w="6836">
                  <a:moveTo>
                    <a:pt x="2882" y="1"/>
                  </a:moveTo>
                  <a:lnTo>
                    <a:pt x="1025" y="1834"/>
                  </a:lnTo>
                  <a:cubicBezTo>
                    <a:pt x="72" y="2811"/>
                    <a:pt x="1" y="4216"/>
                    <a:pt x="858" y="5835"/>
                  </a:cubicBezTo>
                  <a:lnTo>
                    <a:pt x="906" y="5930"/>
                  </a:lnTo>
                  <a:lnTo>
                    <a:pt x="1001" y="5978"/>
                  </a:lnTo>
                  <a:cubicBezTo>
                    <a:pt x="1746" y="6378"/>
                    <a:pt x="2455" y="6576"/>
                    <a:pt x="3099" y="6576"/>
                  </a:cubicBezTo>
                  <a:cubicBezTo>
                    <a:pt x="3833" y="6576"/>
                    <a:pt x="4481" y="6319"/>
                    <a:pt x="5002" y="5811"/>
                  </a:cubicBezTo>
                  <a:lnTo>
                    <a:pt x="6835" y="3954"/>
                  </a:lnTo>
                  <a:lnTo>
                    <a:pt x="6669" y="3787"/>
                  </a:lnTo>
                  <a:cubicBezTo>
                    <a:pt x="6240" y="3358"/>
                    <a:pt x="6216" y="2668"/>
                    <a:pt x="6621" y="2215"/>
                  </a:cubicBezTo>
                  <a:lnTo>
                    <a:pt x="6621" y="2215"/>
                  </a:lnTo>
                  <a:lnTo>
                    <a:pt x="4954" y="3906"/>
                  </a:lnTo>
                  <a:cubicBezTo>
                    <a:pt x="4637" y="4223"/>
                    <a:pt x="4168" y="4396"/>
                    <a:pt x="3709" y="4396"/>
                  </a:cubicBezTo>
                  <a:cubicBezTo>
                    <a:pt x="3443" y="4396"/>
                    <a:pt x="3181" y="4338"/>
                    <a:pt x="2954" y="4216"/>
                  </a:cubicBezTo>
                  <a:lnTo>
                    <a:pt x="2739" y="4120"/>
                  </a:lnTo>
                  <a:lnTo>
                    <a:pt x="2644" y="3906"/>
                  </a:lnTo>
                  <a:cubicBezTo>
                    <a:pt x="2311" y="3287"/>
                    <a:pt x="2454" y="2406"/>
                    <a:pt x="2954" y="1906"/>
                  </a:cubicBezTo>
                  <a:lnTo>
                    <a:pt x="4645" y="215"/>
                  </a:lnTo>
                  <a:lnTo>
                    <a:pt x="4645" y="215"/>
                  </a:lnTo>
                  <a:cubicBezTo>
                    <a:pt x="4425" y="412"/>
                    <a:pt x="4143" y="513"/>
                    <a:pt x="3862" y="513"/>
                  </a:cubicBezTo>
                  <a:cubicBezTo>
                    <a:pt x="3565" y="513"/>
                    <a:pt x="3269" y="400"/>
                    <a:pt x="3049" y="167"/>
                  </a:cubicBezTo>
                  <a:lnTo>
                    <a:pt x="2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8"/>
            <p:cNvSpPr/>
            <p:nvPr/>
          </p:nvSpPr>
          <p:spPr>
            <a:xfrm>
              <a:off x="7869477" y="1493779"/>
              <a:ext cx="126603" cy="125853"/>
            </a:xfrm>
            <a:custGeom>
              <a:rect b="b" l="l" r="r" t="t"/>
              <a:pathLst>
                <a:path extrusionOk="0" h="4026" w="4050">
                  <a:moveTo>
                    <a:pt x="1263" y="882"/>
                  </a:moveTo>
                  <a:lnTo>
                    <a:pt x="3168" y="2811"/>
                  </a:lnTo>
                  <a:lnTo>
                    <a:pt x="2811" y="3168"/>
                  </a:lnTo>
                  <a:cubicBezTo>
                    <a:pt x="2704" y="3275"/>
                    <a:pt x="2567" y="3329"/>
                    <a:pt x="2430" y="3329"/>
                  </a:cubicBezTo>
                  <a:cubicBezTo>
                    <a:pt x="2293" y="3329"/>
                    <a:pt x="2156" y="3275"/>
                    <a:pt x="2049" y="3168"/>
                  </a:cubicBezTo>
                  <a:lnTo>
                    <a:pt x="906" y="2001"/>
                  </a:lnTo>
                  <a:cubicBezTo>
                    <a:pt x="692" y="1787"/>
                    <a:pt x="692" y="1453"/>
                    <a:pt x="906" y="1239"/>
                  </a:cubicBezTo>
                  <a:lnTo>
                    <a:pt x="1263" y="882"/>
                  </a:lnTo>
                  <a:close/>
                  <a:moveTo>
                    <a:pt x="1263" y="1"/>
                  </a:moveTo>
                  <a:lnTo>
                    <a:pt x="453" y="786"/>
                  </a:lnTo>
                  <a:cubicBezTo>
                    <a:pt x="1" y="1263"/>
                    <a:pt x="1" y="2001"/>
                    <a:pt x="453" y="2454"/>
                  </a:cubicBezTo>
                  <a:lnTo>
                    <a:pt x="477" y="2477"/>
                  </a:lnTo>
                  <a:lnTo>
                    <a:pt x="25" y="2930"/>
                  </a:lnTo>
                  <a:lnTo>
                    <a:pt x="1144" y="4025"/>
                  </a:lnTo>
                  <a:lnTo>
                    <a:pt x="1596" y="3573"/>
                  </a:lnTo>
                  <a:lnTo>
                    <a:pt x="1596" y="3597"/>
                  </a:lnTo>
                  <a:cubicBezTo>
                    <a:pt x="1823" y="3823"/>
                    <a:pt x="2126" y="3936"/>
                    <a:pt x="2430" y="3936"/>
                  </a:cubicBezTo>
                  <a:cubicBezTo>
                    <a:pt x="2734" y="3936"/>
                    <a:pt x="3037" y="3823"/>
                    <a:pt x="3263" y="3597"/>
                  </a:cubicBezTo>
                  <a:lnTo>
                    <a:pt x="4049" y="2811"/>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8"/>
            <p:cNvSpPr/>
            <p:nvPr/>
          </p:nvSpPr>
          <p:spPr>
            <a:xfrm>
              <a:off x="7780167" y="1598750"/>
              <a:ext cx="110942" cy="111692"/>
            </a:xfrm>
            <a:custGeom>
              <a:rect b="b" l="l" r="r" t="t"/>
              <a:pathLst>
                <a:path extrusionOk="0" h="3573" w="3549">
                  <a:moveTo>
                    <a:pt x="2453" y="0"/>
                  </a:moveTo>
                  <a:lnTo>
                    <a:pt x="0" y="2453"/>
                  </a:lnTo>
                  <a:lnTo>
                    <a:pt x="1119" y="3573"/>
                  </a:lnTo>
                  <a:lnTo>
                    <a:pt x="3549" y="1120"/>
                  </a:lnTo>
                  <a:lnTo>
                    <a:pt x="2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8"/>
            <p:cNvSpPr/>
            <p:nvPr/>
          </p:nvSpPr>
          <p:spPr>
            <a:xfrm>
              <a:off x="7747406" y="1689560"/>
              <a:ext cx="53611" cy="50735"/>
            </a:xfrm>
            <a:custGeom>
              <a:rect b="b" l="l" r="r" t="t"/>
              <a:pathLst>
                <a:path extrusionOk="0" h="1623" w="1715">
                  <a:moveTo>
                    <a:pt x="620" y="1"/>
                  </a:moveTo>
                  <a:lnTo>
                    <a:pt x="405" y="215"/>
                  </a:lnTo>
                  <a:cubicBezTo>
                    <a:pt x="96" y="525"/>
                    <a:pt x="0" y="1096"/>
                    <a:pt x="191" y="1453"/>
                  </a:cubicBezTo>
                  <a:lnTo>
                    <a:pt x="215" y="1501"/>
                  </a:lnTo>
                  <a:lnTo>
                    <a:pt x="262" y="1525"/>
                  </a:lnTo>
                  <a:cubicBezTo>
                    <a:pt x="387" y="1591"/>
                    <a:pt x="537" y="1623"/>
                    <a:pt x="694" y="1623"/>
                  </a:cubicBezTo>
                  <a:cubicBezTo>
                    <a:pt x="986" y="1623"/>
                    <a:pt x="1299" y="1512"/>
                    <a:pt x="1501" y="1311"/>
                  </a:cubicBezTo>
                  <a:lnTo>
                    <a:pt x="1715" y="1096"/>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 name="Google Shape;1321;p48"/>
          <p:cNvGrpSpPr/>
          <p:nvPr/>
        </p:nvGrpSpPr>
        <p:grpSpPr>
          <a:xfrm>
            <a:off x="6940789" y="1489356"/>
            <a:ext cx="334294" cy="334294"/>
            <a:chOff x="6935959" y="1493779"/>
            <a:chExt cx="334294" cy="334294"/>
          </a:xfrm>
        </p:grpSpPr>
        <p:sp>
          <p:nvSpPr>
            <p:cNvPr id="1322" name="Google Shape;1322;p48"/>
            <p:cNvSpPr/>
            <p:nvPr/>
          </p:nvSpPr>
          <p:spPr>
            <a:xfrm>
              <a:off x="6935959" y="1725291"/>
              <a:ext cx="102752" cy="102783"/>
            </a:xfrm>
            <a:custGeom>
              <a:rect b="b" l="l" r="r" t="t"/>
              <a:pathLst>
                <a:path extrusionOk="0" h="3288" w="3287">
                  <a:moveTo>
                    <a:pt x="691" y="1"/>
                  </a:moveTo>
                  <a:lnTo>
                    <a:pt x="1" y="1096"/>
                  </a:lnTo>
                  <a:lnTo>
                    <a:pt x="2215" y="3287"/>
                  </a:lnTo>
                  <a:lnTo>
                    <a:pt x="3287" y="2597"/>
                  </a:lnTo>
                  <a:lnTo>
                    <a:pt x="6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8"/>
            <p:cNvSpPr/>
            <p:nvPr/>
          </p:nvSpPr>
          <p:spPr>
            <a:xfrm>
              <a:off x="6968720" y="1652361"/>
              <a:ext cx="142952" cy="142952"/>
            </a:xfrm>
            <a:custGeom>
              <a:rect b="b" l="l" r="r" t="t"/>
              <a:pathLst>
                <a:path extrusionOk="0" h="4573" w="4573">
                  <a:moveTo>
                    <a:pt x="1167" y="0"/>
                  </a:moveTo>
                  <a:lnTo>
                    <a:pt x="0" y="1786"/>
                  </a:lnTo>
                  <a:lnTo>
                    <a:pt x="2787" y="4572"/>
                  </a:lnTo>
                  <a:lnTo>
                    <a:pt x="4573" y="3429"/>
                  </a:lnTo>
                  <a:lnTo>
                    <a:pt x="11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8"/>
            <p:cNvSpPr/>
            <p:nvPr/>
          </p:nvSpPr>
          <p:spPr>
            <a:xfrm>
              <a:off x="7126552" y="1493779"/>
              <a:ext cx="143702" cy="143702"/>
            </a:xfrm>
            <a:custGeom>
              <a:rect b="b" l="l" r="r" t="t"/>
              <a:pathLst>
                <a:path extrusionOk="0" h="4597" w="4597">
                  <a:moveTo>
                    <a:pt x="2072" y="1"/>
                  </a:moveTo>
                  <a:cubicBezTo>
                    <a:pt x="1429" y="1"/>
                    <a:pt x="786" y="239"/>
                    <a:pt x="286" y="739"/>
                  </a:cubicBezTo>
                  <a:lnTo>
                    <a:pt x="0" y="1025"/>
                  </a:lnTo>
                  <a:lnTo>
                    <a:pt x="453" y="1477"/>
                  </a:lnTo>
                  <a:lnTo>
                    <a:pt x="738" y="1191"/>
                  </a:lnTo>
                  <a:cubicBezTo>
                    <a:pt x="1107" y="822"/>
                    <a:pt x="1596" y="638"/>
                    <a:pt x="2084" y="638"/>
                  </a:cubicBezTo>
                  <a:cubicBezTo>
                    <a:pt x="2572" y="638"/>
                    <a:pt x="3060" y="822"/>
                    <a:pt x="3429" y="1191"/>
                  </a:cubicBezTo>
                  <a:cubicBezTo>
                    <a:pt x="4168" y="1930"/>
                    <a:pt x="4168" y="3120"/>
                    <a:pt x="3429" y="3859"/>
                  </a:cubicBezTo>
                  <a:lnTo>
                    <a:pt x="3144" y="4144"/>
                  </a:lnTo>
                  <a:lnTo>
                    <a:pt x="3572" y="4597"/>
                  </a:lnTo>
                  <a:lnTo>
                    <a:pt x="3858" y="4311"/>
                  </a:lnTo>
                  <a:cubicBezTo>
                    <a:pt x="4358" y="3811"/>
                    <a:pt x="4596" y="3168"/>
                    <a:pt x="4596" y="2525"/>
                  </a:cubicBezTo>
                  <a:cubicBezTo>
                    <a:pt x="4596" y="1882"/>
                    <a:pt x="4358" y="1239"/>
                    <a:pt x="3858" y="739"/>
                  </a:cubicBezTo>
                  <a:cubicBezTo>
                    <a:pt x="3382" y="239"/>
                    <a:pt x="2739" y="1"/>
                    <a:pt x="2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8"/>
            <p:cNvSpPr/>
            <p:nvPr/>
          </p:nvSpPr>
          <p:spPr>
            <a:xfrm>
              <a:off x="7015610" y="1510159"/>
              <a:ext cx="239014" cy="238264"/>
            </a:xfrm>
            <a:custGeom>
              <a:rect b="b" l="l" r="r" t="t"/>
              <a:pathLst>
                <a:path extrusionOk="0" h="7622" w="7646">
                  <a:moveTo>
                    <a:pt x="2168" y="1"/>
                  </a:moveTo>
                  <a:lnTo>
                    <a:pt x="1715" y="429"/>
                  </a:lnTo>
                  <a:lnTo>
                    <a:pt x="2096" y="810"/>
                  </a:lnTo>
                  <a:lnTo>
                    <a:pt x="1" y="4001"/>
                  </a:lnTo>
                  <a:lnTo>
                    <a:pt x="3620" y="7621"/>
                  </a:lnTo>
                  <a:lnTo>
                    <a:pt x="6835" y="5549"/>
                  </a:lnTo>
                  <a:lnTo>
                    <a:pt x="7193" y="5906"/>
                  </a:lnTo>
                  <a:lnTo>
                    <a:pt x="7645" y="5454"/>
                  </a:lnTo>
                  <a:lnTo>
                    <a:pt x="2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 name="Google Shape;1326;p48"/>
          <p:cNvGrpSpPr/>
          <p:nvPr/>
        </p:nvGrpSpPr>
        <p:grpSpPr>
          <a:xfrm>
            <a:off x="6217589" y="3629572"/>
            <a:ext cx="338733" cy="334294"/>
            <a:chOff x="6210133" y="3634026"/>
            <a:chExt cx="338733" cy="334294"/>
          </a:xfrm>
        </p:grpSpPr>
        <p:sp>
          <p:nvSpPr>
            <p:cNvPr id="1327" name="Google Shape;1327;p48"/>
            <p:cNvSpPr/>
            <p:nvPr/>
          </p:nvSpPr>
          <p:spPr>
            <a:xfrm>
              <a:off x="6472905" y="3651157"/>
              <a:ext cx="55143" cy="47671"/>
            </a:xfrm>
            <a:custGeom>
              <a:rect b="b" l="l" r="r" t="t"/>
              <a:pathLst>
                <a:path extrusionOk="0" h="1525" w="1764">
                  <a:moveTo>
                    <a:pt x="644" y="1"/>
                  </a:moveTo>
                  <a:lnTo>
                    <a:pt x="1" y="644"/>
                  </a:lnTo>
                  <a:cubicBezTo>
                    <a:pt x="406" y="1001"/>
                    <a:pt x="858" y="1310"/>
                    <a:pt x="1358" y="1525"/>
                  </a:cubicBezTo>
                  <a:lnTo>
                    <a:pt x="1763" y="1120"/>
                  </a:lnTo>
                  <a:lnTo>
                    <a:pt x="1739" y="1120"/>
                  </a:lnTo>
                  <a:lnTo>
                    <a:pt x="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8"/>
            <p:cNvSpPr/>
            <p:nvPr/>
          </p:nvSpPr>
          <p:spPr>
            <a:xfrm>
              <a:off x="6324764" y="3785168"/>
              <a:ext cx="61082" cy="68522"/>
            </a:xfrm>
            <a:custGeom>
              <a:rect b="b" l="l" r="r" t="t"/>
              <a:pathLst>
                <a:path extrusionOk="0" h="2192" w="1954">
                  <a:moveTo>
                    <a:pt x="1096" y="0"/>
                  </a:moveTo>
                  <a:lnTo>
                    <a:pt x="1" y="1096"/>
                  </a:lnTo>
                  <a:lnTo>
                    <a:pt x="1120" y="2191"/>
                  </a:lnTo>
                  <a:lnTo>
                    <a:pt x="1954" y="1358"/>
                  </a:lnTo>
                  <a:cubicBezTo>
                    <a:pt x="1739" y="858"/>
                    <a:pt x="1454" y="405"/>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8"/>
            <p:cNvSpPr/>
            <p:nvPr/>
          </p:nvSpPr>
          <p:spPr>
            <a:xfrm>
              <a:off x="6210133" y="3909489"/>
              <a:ext cx="58831" cy="58831"/>
            </a:xfrm>
            <a:custGeom>
              <a:rect b="b" l="l" r="r" t="t"/>
              <a:pathLst>
                <a:path extrusionOk="0" h="1882" w="1882">
                  <a:moveTo>
                    <a:pt x="786" y="0"/>
                  </a:moveTo>
                  <a:lnTo>
                    <a:pt x="0" y="786"/>
                  </a:lnTo>
                  <a:lnTo>
                    <a:pt x="1096" y="1882"/>
                  </a:lnTo>
                  <a:lnTo>
                    <a:pt x="1120" y="1882"/>
                  </a:lnTo>
                  <a:lnTo>
                    <a:pt x="1882" y="1096"/>
                  </a:lnTo>
                  <a:lnTo>
                    <a:pt x="7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8"/>
            <p:cNvSpPr/>
            <p:nvPr/>
          </p:nvSpPr>
          <p:spPr>
            <a:xfrm>
              <a:off x="6248833" y="3832808"/>
              <a:ext cx="96812" cy="97562"/>
            </a:xfrm>
            <a:custGeom>
              <a:rect b="b" l="l" r="r" t="t"/>
              <a:pathLst>
                <a:path extrusionOk="0" h="3121" w="3097">
                  <a:moveTo>
                    <a:pt x="2001" y="0"/>
                  </a:moveTo>
                  <a:lnTo>
                    <a:pt x="1" y="2001"/>
                  </a:lnTo>
                  <a:lnTo>
                    <a:pt x="1096" y="3120"/>
                  </a:lnTo>
                  <a:lnTo>
                    <a:pt x="3097" y="1120"/>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8"/>
            <p:cNvSpPr/>
            <p:nvPr/>
          </p:nvSpPr>
          <p:spPr>
            <a:xfrm>
              <a:off x="6356055" y="3634026"/>
              <a:ext cx="153362" cy="187654"/>
            </a:xfrm>
            <a:custGeom>
              <a:rect b="b" l="l" r="r" t="t"/>
              <a:pathLst>
                <a:path extrusionOk="0" h="6003" w="4906">
                  <a:moveTo>
                    <a:pt x="1643" y="1"/>
                  </a:moveTo>
                  <a:lnTo>
                    <a:pt x="357" y="1287"/>
                  </a:lnTo>
                  <a:lnTo>
                    <a:pt x="476" y="1477"/>
                  </a:lnTo>
                  <a:lnTo>
                    <a:pt x="476" y="1501"/>
                  </a:lnTo>
                  <a:cubicBezTo>
                    <a:pt x="881" y="2168"/>
                    <a:pt x="762" y="3049"/>
                    <a:pt x="214" y="3621"/>
                  </a:cubicBezTo>
                  <a:lnTo>
                    <a:pt x="0" y="3835"/>
                  </a:lnTo>
                  <a:lnTo>
                    <a:pt x="381" y="4216"/>
                  </a:lnTo>
                  <a:cubicBezTo>
                    <a:pt x="881" y="4740"/>
                    <a:pt x="1286" y="5335"/>
                    <a:pt x="1572" y="6002"/>
                  </a:cubicBezTo>
                  <a:cubicBezTo>
                    <a:pt x="2358" y="5788"/>
                    <a:pt x="3096" y="5359"/>
                    <a:pt x="3691" y="4788"/>
                  </a:cubicBezTo>
                  <a:cubicBezTo>
                    <a:pt x="4263" y="4192"/>
                    <a:pt x="4692" y="3478"/>
                    <a:pt x="4906" y="2668"/>
                  </a:cubicBezTo>
                  <a:cubicBezTo>
                    <a:pt x="4239" y="2406"/>
                    <a:pt x="3644" y="2001"/>
                    <a:pt x="3120" y="1477"/>
                  </a:cubicBezTo>
                  <a:lnTo>
                    <a:pt x="16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8"/>
            <p:cNvSpPr/>
            <p:nvPr/>
          </p:nvSpPr>
          <p:spPr>
            <a:xfrm>
              <a:off x="6411135" y="3724117"/>
              <a:ext cx="137732" cy="132636"/>
            </a:xfrm>
            <a:custGeom>
              <a:rect b="b" l="l" r="r" t="t"/>
              <a:pathLst>
                <a:path extrusionOk="0" h="4243" w="4406">
                  <a:moveTo>
                    <a:pt x="3739" y="0"/>
                  </a:moveTo>
                  <a:cubicBezTo>
                    <a:pt x="3501" y="882"/>
                    <a:pt x="3025" y="1691"/>
                    <a:pt x="2358" y="2334"/>
                  </a:cubicBezTo>
                  <a:cubicBezTo>
                    <a:pt x="1715" y="3001"/>
                    <a:pt x="905" y="3477"/>
                    <a:pt x="0" y="3715"/>
                  </a:cubicBezTo>
                  <a:lnTo>
                    <a:pt x="143" y="4168"/>
                  </a:lnTo>
                  <a:lnTo>
                    <a:pt x="334" y="4192"/>
                  </a:lnTo>
                  <a:cubicBezTo>
                    <a:pt x="525" y="4226"/>
                    <a:pt x="717" y="4242"/>
                    <a:pt x="908" y="4242"/>
                  </a:cubicBezTo>
                  <a:cubicBezTo>
                    <a:pt x="1793" y="4242"/>
                    <a:pt x="2660" y="3889"/>
                    <a:pt x="3287" y="3263"/>
                  </a:cubicBezTo>
                  <a:cubicBezTo>
                    <a:pt x="4049" y="2501"/>
                    <a:pt x="4406" y="1382"/>
                    <a:pt x="4215" y="310"/>
                  </a:cubicBezTo>
                  <a:lnTo>
                    <a:pt x="4192" y="120"/>
                  </a:lnTo>
                  <a:lnTo>
                    <a:pt x="37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48"/>
          <p:cNvGrpSpPr/>
          <p:nvPr/>
        </p:nvGrpSpPr>
        <p:grpSpPr>
          <a:xfrm>
            <a:off x="6236564" y="3085397"/>
            <a:ext cx="300784" cy="334263"/>
            <a:chOff x="6201193" y="3104013"/>
            <a:chExt cx="300784" cy="334263"/>
          </a:xfrm>
        </p:grpSpPr>
        <p:sp>
          <p:nvSpPr>
            <p:cNvPr id="1334" name="Google Shape;1334;p48"/>
            <p:cNvSpPr/>
            <p:nvPr/>
          </p:nvSpPr>
          <p:spPr>
            <a:xfrm>
              <a:off x="6201193" y="3337744"/>
              <a:ext cx="300784" cy="100532"/>
            </a:xfrm>
            <a:custGeom>
              <a:rect b="b" l="l" r="r" t="t"/>
              <a:pathLst>
                <a:path extrusionOk="0" h="3216" w="9622">
                  <a:moveTo>
                    <a:pt x="1" y="1"/>
                  </a:moveTo>
                  <a:lnTo>
                    <a:pt x="1" y="1668"/>
                  </a:lnTo>
                  <a:lnTo>
                    <a:pt x="1239" y="1668"/>
                  </a:lnTo>
                  <a:lnTo>
                    <a:pt x="1239" y="3216"/>
                  </a:lnTo>
                  <a:lnTo>
                    <a:pt x="1882" y="3216"/>
                  </a:lnTo>
                  <a:lnTo>
                    <a:pt x="1882" y="1668"/>
                  </a:lnTo>
                  <a:lnTo>
                    <a:pt x="7740" y="1668"/>
                  </a:lnTo>
                  <a:lnTo>
                    <a:pt x="7740" y="3216"/>
                  </a:lnTo>
                  <a:lnTo>
                    <a:pt x="8383" y="3216"/>
                  </a:lnTo>
                  <a:lnTo>
                    <a:pt x="8383" y="1668"/>
                  </a:lnTo>
                  <a:lnTo>
                    <a:pt x="9622" y="1668"/>
                  </a:lnTo>
                  <a:lnTo>
                    <a:pt x="96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8"/>
            <p:cNvSpPr/>
            <p:nvPr/>
          </p:nvSpPr>
          <p:spPr>
            <a:xfrm>
              <a:off x="6324045" y="3198543"/>
              <a:ext cx="55111" cy="79682"/>
            </a:xfrm>
            <a:custGeom>
              <a:rect b="b" l="l" r="r" t="t"/>
              <a:pathLst>
                <a:path extrusionOk="0" h="2549" w="1763">
                  <a:moveTo>
                    <a:pt x="548" y="1"/>
                  </a:moveTo>
                  <a:lnTo>
                    <a:pt x="548" y="477"/>
                  </a:lnTo>
                  <a:lnTo>
                    <a:pt x="0" y="477"/>
                  </a:lnTo>
                  <a:lnTo>
                    <a:pt x="0" y="1596"/>
                  </a:lnTo>
                  <a:cubicBezTo>
                    <a:pt x="0" y="2120"/>
                    <a:pt x="453" y="2406"/>
                    <a:pt x="881" y="2549"/>
                  </a:cubicBezTo>
                  <a:cubicBezTo>
                    <a:pt x="1310" y="2406"/>
                    <a:pt x="1762" y="2120"/>
                    <a:pt x="1762" y="1596"/>
                  </a:cubicBezTo>
                  <a:lnTo>
                    <a:pt x="1762" y="477"/>
                  </a:lnTo>
                  <a:lnTo>
                    <a:pt x="1215" y="477"/>
                  </a:lnTo>
                  <a:lnTo>
                    <a:pt x="12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8"/>
            <p:cNvSpPr/>
            <p:nvPr/>
          </p:nvSpPr>
          <p:spPr>
            <a:xfrm>
              <a:off x="6231734" y="3104013"/>
              <a:ext cx="239733" cy="129541"/>
            </a:xfrm>
            <a:custGeom>
              <a:rect b="b" l="l" r="r" t="t"/>
              <a:pathLst>
                <a:path extrusionOk="0" h="4144" w="7669">
                  <a:moveTo>
                    <a:pt x="2381" y="0"/>
                  </a:moveTo>
                  <a:lnTo>
                    <a:pt x="2381" y="881"/>
                  </a:lnTo>
                  <a:cubicBezTo>
                    <a:pt x="1643" y="1143"/>
                    <a:pt x="1024" y="1619"/>
                    <a:pt x="548" y="2262"/>
                  </a:cubicBezTo>
                  <a:cubicBezTo>
                    <a:pt x="310" y="2572"/>
                    <a:pt x="143" y="2905"/>
                    <a:pt x="0" y="3263"/>
                  </a:cubicBezTo>
                  <a:lnTo>
                    <a:pt x="2310" y="4144"/>
                  </a:lnTo>
                  <a:lnTo>
                    <a:pt x="2310" y="2858"/>
                  </a:lnTo>
                  <a:lnTo>
                    <a:pt x="2882" y="2858"/>
                  </a:lnTo>
                  <a:lnTo>
                    <a:pt x="2882" y="2405"/>
                  </a:lnTo>
                  <a:lnTo>
                    <a:pt x="4787" y="2405"/>
                  </a:lnTo>
                  <a:lnTo>
                    <a:pt x="4787" y="2858"/>
                  </a:lnTo>
                  <a:lnTo>
                    <a:pt x="5358" y="2858"/>
                  </a:lnTo>
                  <a:lnTo>
                    <a:pt x="5358" y="4144"/>
                  </a:lnTo>
                  <a:lnTo>
                    <a:pt x="7668" y="3263"/>
                  </a:lnTo>
                  <a:cubicBezTo>
                    <a:pt x="7525" y="2905"/>
                    <a:pt x="7359" y="2572"/>
                    <a:pt x="7121" y="2262"/>
                  </a:cubicBezTo>
                  <a:cubicBezTo>
                    <a:pt x="6644" y="1619"/>
                    <a:pt x="6025" y="1143"/>
                    <a:pt x="5287" y="881"/>
                  </a:cubicBezTo>
                  <a:lnTo>
                    <a:pt x="5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8"/>
            <p:cNvSpPr/>
            <p:nvPr/>
          </p:nvSpPr>
          <p:spPr>
            <a:xfrm>
              <a:off x="6223544" y="3224614"/>
              <a:ext cx="256113" cy="93061"/>
            </a:xfrm>
            <a:custGeom>
              <a:rect b="b" l="l" r="r" t="t"/>
              <a:pathLst>
                <a:path extrusionOk="0" h="2977" w="8193">
                  <a:moveTo>
                    <a:pt x="95" y="0"/>
                  </a:moveTo>
                  <a:cubicBezTo>
                    <a:pt x="48" y="286"/>
                    <a:pt x="0" y="548"/>
                    <a:pt x="0" y="834"/>
                  </a:cubicBezTo>
                  <a:lnTo>
                    <a:pt x="0" y="2977"/>
                  </a:lnTo>
                  <a:lnTo>
                    <a:pt x="8192" y="2977"/>
                  </a:lnTo>
                  <a:lnTo>
                    <a:pt x="8192" y="834"/>
                  </a:lnTo>
                  <a:cubicBezTo>
                    <a:pt x="8192" y="548"/>
                    <a:pt x="8145" y="286"/>
                    <a:pt x="8097" y="0"/>
                  </a:cubicBezTo>
                  <a:lnTo>
                    <a:pt x="5596" y="953"/>
                  </a:lnTo>
                  <a:cubicBezTo>
                    <a:pt x="5525" y="1596"/>
                    <a:pt x="5025" y="2072"/>
                    <a:pt x="4191" y="2334"/>
                  </a:cubicBezTo>
                  <a:lnTo>
                    <a:pt x="4096" y="2381"/>
                  </a:lnTo>
                  <a:lnTo>
                    <a:pt x="4001" y="2334"/>
                  </a:lnTo>
                  <a:cubicBezTo>
                    <a:pt x="3167" y="2096"/>
                    <a:pt x="2667" y="1596"/>
                    <a:pt x="2596" y="953"/>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48"/>
          <p:cNvGrpSpPr/>
          <p:nvPr/>
        </p:nvGrpSpPr>
        <p:grpSpPr>
          <a:xfrm>
            <a:off x="6219808" y="2580674"/>
            <a:ext cx="334294" cy="300784"/>
            <a:chOff x="6238424" y="2591818"/>
            <a:chExt cx="334294" cy="300784"/>
          </a:xfrm>
        </p:grpSpPr>
        <p:sp>
          <p:nvSpPr>
            <p:cNvPr id="1339" name="Google Shape;1339;p48"/>
            <p:cNvSpPr/>
            <p:nvPr/>
          </p:nvSpPr>
          <p:spPr>
            <a:xfrm>
              <a:off x="6312135" y="2732519"/>
              <a:ext cx="121351" cy="121383"/>
            </a:xfrm>
            <a:custGeom>
              <a:rect b="b" l="l" r="r" t="t"/>
              <a:pathLst>
                <a:path extrusionOk="0" h="3883" w="3882">
                  <a:moveTo>
                    <a:pt x="2739" y="1"/>
                  </a:moveTo>
                  <a:lnTo>
                    <a:pt x="0" y="2763"/>
                  </a:lnTo>
                  <a:lnTo>
                    <a:pt x="1143" y="3882"/>
                  </a:lnTo>
                  <a:lnTo>
                    <a:pt x="3882" y="1144"/>
                  </a:lnTo>
                  <a:lnTo>
                    <a:pt x="27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8"/>
            <p:cNvSpPr/>
            <p:nvPr/>
          </p:nvSpPr>
          <p:spPr>
            <a:xfrm>
              <a:off x="6238424" y="2832270"/>
              <a:ext cx="95312" cy="60332"/>
            </a:xfrm>
            <a:custGeom>
              <a:rect b="b" l="l" r="r" t="t"/>
              <a:pathLst>
                <a:path extrusionOk="0" h="1930" w="3049">
                  <a:moveTo>
                    <a:pt x="1906" y="1"/>
                  </a:moveTo>
                  <a:lnTo>
                    <a:pt x="1596" y="334"/>
                  </a:lnTo>
                  <a:lnTo>
                    <a:pt x="0" y="334"/>
                  </a:lnTo>
                  <a:lnTo>
                    <a:pt x="0" y="811"/>
                  </a:lnTo>
                  <a:cubicBezTo>
                    <a:pt x="0" y="1120"/>
                    <a:pt x="119" y="1406"/>
                    <a:pt x="334" y="1596"/>
                  </a:cubicBezTo>
                  <a:cubicBezTo>
                    <a:pt x="524" y="1811"/>
                    <a:pt x="810" y="1930"/>
                    <a:pt x="1120" y="1930"/>
                  </a:cubicBezTo>
                  <a:lnTo>
                    <a:pt x="2263" y="1930"/>
                  </a:lnTo>
                  <a:lnTo>
                    <a:pt x="3049" y="1144"/>
                  </a:lnTo>
                  <a:lnTo>
                    <a:pt x="19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8"/>
            <p:cNvSpPr/>
            <p:nvPr/>
          </p:nvSpPr>
          <p:spPr>
            <a:xfrm>
              <a:off x="6394755" y="2591818"/>
              <a:ext cx="177963" cy="162333"/>
            </a:xfrm>
            <a:custGeom>
              <a:rect b="b" l="l" r="r" t="t"/>
              <a:pathLst>
                <a:path extrusionOk="0" h="5193" w="5693">
                  <a:moveTo>
                    <a:pt x="2287" y="1"/>
                  </a:moveTo>
                  <a:cubicBezTo>
                    <a:pt x="1715" y="1"/>
                    <a:pt x="1191" y="239"/>
                    <a:pt x="786" y="644"/>
                  </a:cubicBezTo>
                  <a:cubicBezTo>
                    <a:pt x="0" y="1453"/>
                    <a:pt x="0" y="2787"/>
                    <a:pt x="834" y="3597"/>
                  </a:cubicBezTo>
                  <a:lnTo>
                    <a:pt x="905" y="3692"/>
                  </a:lnTo>
                  <a:lnTo>
                    <a:pt x="548" y="4049"/>
                  </a:lnTo>
                  <a:lnTo>
                    <a:pt x="1691" y="5192"/>
                  </a:lnTo>
                  <a:lnTo>
                    <a:pt x="3192" y="3692"/>
                  </a:lnTo>
                  <a:lnTo>
                    <a:pt x="1953" y="2454"/>
                  </a:lnTo>
                  <a:cubicBezTo>
                    <a:pt x="1763" y="2263"/>
                    <a:pt x="1763" y="1954"/>
                    <a:pt x="1929" y="1763"/>
                  </a:cubicBezTo>
                  <a:cubicBezTo>
                    <a:pt x="2025" y="1668"/>
                    <a:pt x="2144" y="1620"/>
                    <a:pt x="2287" y="1620"/>
                  </a:cubicBezTo>
                  <a:cubicBezTo>
                    <a:pt x="2406" y="1620"/>
                    <a:pt x="2549" y="1668"/>
                    <a:pt x="2644" y="1763"/>
                  </a:cubicBezTo>
                  <a:lnTo>
                    <a:pt x="5025" y="4145"/>
                  </a:lnTo>
                  <a:lnTo>
                    <a:pt x="5359" y="3811"/>
                  </a:lnTo>
                  <a:cubicBezTo>
                    <a:pt x="5573" y="3597"/>
                    <a:pt x="5692" y="3311"/>
                    <a:pt x="5692" y="3001"/>
                  </a:cubicBezTo>
                  <a:cubicBezTo>
                    <a:pt x="5692" y="2692"/>
                    <a:pt x="5573" y="2406"/>
                    <a:pt x="5359" y="2192"/>
                  </a:cubicBezTo>
                  <a:lnTo>
                    <a:pt x="3787" y="620"/>
                  </a:lnTo>
                  <a:cubicBezTo>
                    <a:pt x="3382" y="215"/>
                    <a:pt x="2858" y="1"/>
                    <a:pt x="2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 name="Google Shape;1342;p48"/>
          <p:cNvGrpSpPr/>
          <p:nvPr/>
        </p:nvGrpSpPr>
        <p:grpSpPr>
          <a:xfrm>
            <a:off x="6246614" y="2029044"/>
            <a:ext cx="280684" cy="334263"/>
            <a:chOff x="6210884" y="2033514"/>
            <a:chExt cx="280684" cy="334263"/>
          </a:xfrm>
        </p:grpSpPr>
        <p:sp>
          <p:nvSpPr>
            <p:cNvPr id="1343" name="Google Shape;1343;p48"/>
            <p:cNvSpPr/>
            <p:nvPr/>
          </p:nvSpPr>
          <p:spPr>
            <a:xfrm>
              <a:off x="6263744" y="2171214"/>
              <a:ext cx="174962" cy="20131"/>
            </a:xfrm>
            <a:custGeom>
              <a:rect b="b" l="l" r="r" t="t"/>
              <a:pathLst>
                <a:path extrusionOk="0" h="644" w="5597">
                  <a:moveTo>
                    <a:pt x="143" y="1"/>
                  </a:moveTo>
                  <a:lnTo>
                    <a:pt x="0" y="644"/>
                  </a:lnTo>
                  <a:lnTo>
                    <a:pt x="5596" y="644"/>
                  </a:lnTo>
                  <a:lnTo>
                    <a:pt x="54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8"/>
            <p:cNvSpPr/>
            <p:nvPr/>
          </p:nvSpPr>
          <p:spPr>
            <a:xfrm>
              <a:off x="6254054" y="2210665"/>
              <a:ext cx="194343" cy="26102"/>
            </a:xfrm>
            <a:custGeom>
              <a:rect b="b" l="l" r="r" t="t"/>
              <a:pathLst>
                <a:path extrusionOk="0" h="835" w="6217">
                  <a:moveTo>
                    <a:pt x="191" y="1"/>
                  </a:moveTo>
                  <a:lnTo>
                    <a:pt x="0" y="834"/>
                  </a:lnTo>
                  <a:lnTo>
                    <a:pt x="6216" y="834"/>
                  </a:lnTo>
                  <a:lnTo>
                    <a:pt x="60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8"/>
            <p:cNvSpPr/>
            <p:nvPr/>
          </p:nvSpPr>
          <p:spPr>
            <a:xfrm>
              <a:off x="6282344" y="2086344"/>
              <a:ext cx="137763" cy="19412"/>
            </a:xfrm>
            <a:custGeom>
              <a:rect b="b" l="l" r="r" t="t"/>
              <a:pathLst>
                <a:path extrusionOk="0" h="621" w="4407">
                  <a:moveTo>
                    <a:pt x="119" y="1"/>
                  </a:moveTo>
                  <a:lnTo>
                    <a:pt x="0" y="620"/>
                  </a:lnTo>
                  <a:lnTo>
                    <a:pt x="4406" y="620"/>
                  </a:lnTo>
                  <a:lnTo>
                    <a:pt x="42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8"/>
            <p:cNvSpPr/>
            <p:nvPr/>
          </p:nvSpPr>
          <p:spPr>
            <a:xfrm>
              <a:off x="6272653" y="2125825"/>
              <a:ext cx="157863" cy="26071"/>
            </a:xfrm>
            <a:custGeom>
              <a:rect b="b" l="l" r="r" t="t"/>
              <a:pathLst>
                <a:path extrusionOk="0" h="834" w="5050">
                  <a:moveTo>
                    <a:pt x="168" y="0"/>
                  </a:moveTo>
                  <a:lnTo>
                    <a:pt x="1" y="834"/>
                  </a:lnTo>
                  <a:lnTo>
                    <a:pt x="5050" y="834"/>
                  </a:lnTo>
                  <a:lnTo>
                    <a:pt x="48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8"/>
            <p:cNvSpPr/>
            <p:nvPr/>
          </p:nvSpPr>
          <p:spPr>
            <a:xfrm>
              <a:off x="6245864" y="2256085"/>
              <a:ext cx="210692" cy="20131"/>
            </a:xfrm>
            <a:custGeom>
              <a:rect b="b" l="l" r="r" t="t"/>
              <a:pathLst>
                <a:path extrusionOk="0" h="644" w="6740">
                  <a:moveTo>
                    <a:pt x="120" y="1"/>
                  </a:moveTo>
                  <a:lnTo>
                    <a:pt x="1" y="644"/>
                  </a:lnTo>
                  <a:lnTo>
                    <a:pt x="6740" y="644"/>
                  </a:lnTo>
                  <a:lnTo>
                    <a:pt x="66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8"/>
            <p:cNvSpPr/>
            <p:nvPr/>
          </p:nvSpPr>
          <p:spPr>
            <a:xfrm>
              <a:off x="6234704" y="2295535"/>
              <a:ext cx="233794" cy="33542"/>
            </a:xfrm>
            <a:custGeom>
              <a:rect b="b" l="l" r="r" t="t"/>
              <a:pathLst>
                <a:path extrusionOk="0" h="1073" w="7479">
                  <a:moveTo>
                    <a:pt x="215" y="1"/>
                  </a:moveTo>
                  <a:lnTo>
                    <a:pt x="0" y="1072"/>
                  </a:lnTo>
                  <a:lnTo>
                    <a:pt x="7478" y="1072"/>
                  </a:lnTo>
                  <a:lnTo>
                    <a:pt x="72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8"/>
            <p:cNvSpPr/>
            <p:nvPr/>
          </p:nvSpPr>
          <p:spPr>
            <a:xfrm>
              <a:off x="6290534" y="2033514"/>
              <a:ext cx="121383" cy="33511"/>
            </a:xfrm>
            <a:custGeom>
              <a:rect b="b" l="l" r="r" t="t"/>
              <a:pathLst>
                <a:path extrusionOk="0" h="1072" w="3883">
                  <a:moveTo>
                    <a:pt x="239" y="0"/>
                  </a:moveTo>
                  <a:lnTo>
                    <a:pt x="0" y="1072"/>
                  </a:lnTo>
                  <a:lnTo>
                    <a:pt x="3882" y="1072"/>
                  </a:lnTo>
                  <a:lnTo>
                    <a:pt x="3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8"/>
            <p:cNvSpPr/>
            <p:nvPr/>
          </p:nvSpPr>
          <p:spPr>
            <a:xfrm>
              <a:off x="6210884" y="2348396"/>
              <a:ext cx="280684" cy="19381"/>
            </a:xfrm>
            <a:custGeom>
              <a:rect b="b" l="l" r="r" t="t"/>
              <a:pathLst>
                <a:path extrusionOk="0" h="620" w="8979">
                  <a:moveTo>
                    <a:pt x="0" y="1"/>
                  </a:moveTo>
                  <a:lnTo>
                    <a:pt x="0" y="620"/>
                  </a:lnTo>
                  <a:lnTo>
                    <a:pt x="8978" y="620"/>
                  </a:lnTo>
                  <a:lnTo>
                    <a:pt x="8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48"/>
          <p:cNvGrpSpPr/>
          <p:nvPr/>
        </p:nvGrpSpPr>
        <p:grpSpPr>
          <a:xfrm>
            <a:off x="6249224" y="1489356"/>
            <a:ext cx="275463" cy="334294"/>
            <a:chOff x="6210133" y="1493779"/>
            <a:chExt cx="275463" cy="334294"/>
          </a:xfrm>
        </p:grpSpPr>
        <p:sp>
          <p:nvSpPr>
            <p:cNvPr id="1352" name="Google Shape;1352;p48"/>
            <p:cNvSpPr/>
            <p:nvPr/>
          </p:nvSpPr>
          <p:spPr>
            <a:xfrm>
              <a:off x="6210133" y="1789311"/>
              <a:ext cx="275463" cy="38762"/>
            </a:xfrm>
            <a:custGeom>
              <a:rect b="b" l="l" r="r" t="t"/>
              <a:pathLst>
                <a:path extrusionOk="0" h="1240" w="8812">
                  <a:moveTo>
                    <a:pt x="572" y="1"/>
                  </a:moveTo>
                  <a:lnTo>
                    <a:pt x="572" y="620"/>
                  </a:lnTo>
                  <a:lnTo>
                    <a:pt x="0" y="620"/>
                  </a:lnTo>
                  <a:lnTo>
                    <a:pt x="0" y="1239"/>
                  </a:lnTo>
                  <a:lnTo>
                    <a:pt x="8812" y="1239"/>
                  </a:lnTo>
                  <a:lnTo>
                    <a:pt x="8812" y="620"/>
                  </a:lnTo>
                  <a:lnTo>
                    <a:pt x="8169" y="620"/>
                  </a:lnTo>
                  <a:lnTo>
                    <a:pt x="8169" y="1"/>
                  </a:lnTo>
                  <a:lnTo>
                    <a:pt x="6287" y="1"/>
                  </a:lnTo>
                  <a:lnTo>
                    <a:pt x="6287" y="620"/>
                  </a:lnTo>
                  <a:lnTo>
                    <a:pt x="2453" y="620"/>
                  </a:lnTo>
                  <a:lnTo>
                    <a:pt x="2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8"/>
            <p:cNvSpPr/>
            <p:nvPr/>
          </p:nvSpPr>
          <p:spPr>
            <a:xfrm>
              <a:off x="6227983" y="1493779"/>
              <a:ext cx="58863" cy="39481"/>
            </a:xfrm>
            <a:custGeom>
              <a:rect b="b" l="l" r="r" t="t"/>
              <a:pathLst>
                <a:path extrusionOk="0" h="1263" w="1883">
                  <a:moveTo>
                    <a:pt x="1" y="1"/>
                  </a:moveTo>
                  <a:lnTo>
                    <a:pt x="1" y="1263"/>
                  </a:lnTo>
                  <a:lnTo>
                    <a:pt x="1882" y="1263"/>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8"/>
            <p:cNvSpPr/>
            <p:nvPr/>
          </p:nvSpPr>
          <p:spPr>
            <a:xfrm>
              <a:off x="6406665" y="1493779"/>
              <a:ext cx="58831" cy="39481"/>
            </a:xfrm>
            <a:custGeom>
              <a:rect b="b" l="l" r="r" t="t"/>
              <a:pathLst>
                <a:path extrusionOk="0" h="1263" w="1882">
                  <a:moveTo>
                    <a:pt x="0" y="1"/>
                  </a:moveTo>
                  <a:lnTo>
                    <a:pt x="0" y="1263"/>
                  </a:lnTo>
                  <a:lnTo>
                    <a:pt x="1882" y="1263"/>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8"/>
            <p:cNvSpPr/>
            <p:nvPr/>
          </p:nvSpPr>
          <p:spPr>
            <a:xfrm>
              <a:off x="6227983" y="1552579"/>
              <a:ext cx="237513" cy="216663"/>
            </a:xfrm>
            <a:custGeom>
              <a:rect b="b" l="l" r="r" t="t"/>
              <a:pathLst>
                <a:path extrusionOk="0" h="6931" w="7598">
                  <a:moveTo>
                    <a:pt x="5716" y="620"/>
                  </a:moveTo>
                  <a:lnTo>
                    <a:pt x="5716" y="1573"/>
                  </a:lnTo>
                  <a:lnTo>
                    <a:pt x="1882" y="1573"/>
                  </a:lnTo>
                  <a:lnTo>
                    <a:pt x="1882" y="620"/>
                  </a:lnTo>
                  <a:close/>
                  <a:moveTo>
                    <a:pt x="5716" y="2216"/>
                  </a:moveTo>
                  <a:lnTo>
                    <a:pt x="5716" y="3144"/>
                  </a:lnTo>
                  <a:lnTo>
                    <a:pt x="1882" y="3144"/>
                  </a:lnTo>
                  <a:lnTo>
                    <a:pt x="1882" y="2216"/>
                  </a:lnTo>
                  <a:close/>
                  <a:moveTo>
                    <a:pt x="5716" y="3787"/>
                  </a:moveTo>
                  <a:lnTo>
                    <a:pt x="5716" y="4740"/>
                  </a:lnTo>
                  <a:lnTo>
                    <a:pt x="1882" y="4740"/>
                  </a:lnTo>
                  <a:lnTo>
                    <a:pt x="1882" y="3787"/>
                  </a:lnTo>
                  <a:close/>
                  <a:moveTo>
                    <a:pt x="5716" y="5359"/>
                  </a:moveTo>
                  <a:lnTo>
                    <a:pt x="5716" y="6312"/>
                  </a:lnTo>
                  <a:lnTo>
                    <a:pt x="1882" y="6312"/>
                  </a:lnTo>
                  <a:lnTo>
                    <a:pt x="1882" y="5359"/>
                  </a:lnTo>
                  <a:close/>
                  <a:moveTo>
                    <a:pt x="1" y="1"/>
                  </a:moveTo>
                  <a:lnTo>
                    <a:pt x="1" y="6931"/>
                  </a:lnTo>
                  <a:lnTo>
                    <a:pt x="7598" y="6931"/>
                  </a:lnTo>
                  <a:lnTo>
                    <a:pt x="75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48"/>
          <p:cNvGrpSpPr/>
          <p:nvPr/>
        </p:nvGrpSpPr>
        <p:grpSpPr>
          <a:xfrm>
            <a:off x="5531948" y="3629587"/>
            <a:ext cx="254613" cy="334263"/>
            <a:chOff x="5531948" y="3625117"/>
            <a:chExt cx="254613" cy="334263"/>
          </a:xfrm>
        </p:grpSpPr>
        <p:sp>
          <p:nvSpPr>
            <p:cNvPr id="1357" name="Google Shape;1357;p48"/>
            <p:cNvSpPr/>
            <p:nvPr/>
          </p:nvSpPr>
          <p:spPr>
            <a:xfrm>
              <a:off x="5697970" y="3695077"/>
              <a:ext cx="69991" cy="32792"/>
            </a:xfrm>
            <a:custGeom>
              <a:rect b="b" l="l" r="r" t="t"/>
              <a:pathLst>
                <a:path extrusionOk="0" h="1049" w="2239">
                  <a:moveTo>
                    <a:pt x="0" y="1"/>
                  </a:moveTo>
                  <a:lnTo>
                    <a:pt x="0" y="1049"/>
                  </a:lnTo>
                  <a:lnTo>
                    <a:pt x="2239" y="1049"/>
                  </a:lnTo>
                  <a:lnTo>
                    <a:pt x="2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8"/>
            <p:cNvSpPr/>
            <p:nvPr/>
          </p:nvSpPr>
          <p:spPr>
            <a:xfrm>
              <a:off x="5639138" y="3695077"/>
              <a:ext cx="39481" cy="32792"/>
            </a:xfrm>
            <a:custGeom>
              <a:rect b="b" l="l" r="r" t="t"/>
              <a:pathLst>
                <a:path extrusionOk="0" h="1049" w="1263">
                  <a:moveTo>
                    <a:pt x="1" y="1"/>
                  </a:moveTo>
                  <a:lnTo>
                    <a:pt x="1" y="1049"/>
                  </a:lnTo>
                  <a:lnTo>
                    <a:pt x="1263" y="1049"/>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8"/>
            <p:cNvSpPr/>
            <p:nvPr/>
          </p:nvSpPr>
          <p:spPr>
            <a:xfrm>
              <a:off x="5549797" y="3695077"/>
              <a:ext cx="70022" cy="32792"/>
            </a:xfrm>
            <a:custGeom>
              <a:rect b="b" l="l" r="r" t="t"/>
              <a:pathLst>
                <a:path extrusionOk="0" h="1049" w="2240">
                  <a:moveTo>
                    <a:pt x="72" y="1"/>
                  </a:moveTo>
                  <a:lnTo>
                    <a:pt x="1" y="1049"/>
                  </a:lnTo>
                  <a:lnTo>
                    <a:pt x="2240" y="1049"/>
                  </a:lnTo>
                  <a:lnTo>
                    <a:pt x="224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8"/>
            <p:cNvSpPr/>
            <p:nvPr/>
          </p:nvSpPr>
          <p:spPr>
            <a:xfrm>
              <a:off x="5581807" y="3625117"/>
              <a:ext cx="154893" cy="50641"/>
            </a:xfrm>
            <a:custGeom>
              <a:rect b="b" l="l" r="r" t="t"/>
              <a:pathLst>
                <a:path extrusionOk="0" h="1620" w="4955">
                  <a:moveTo>
                    <a:pt x="930" y="0"/>
                  </a:moveTo>
                  <a:lnTo>
                    <a:pt x="930" y="834"/>
                  </a:lnTo>
                  <a:lnTo>
                    <a:pt x="430" y="834"/>
                  </a:lnTo>
                  <a:lnTo>
                    <a:pt x="1" y="1620"/>
                  </a:lnTo>
                  <a:lnTo>
                    <a:pt x="4954" y="1620"/>
                  </a:lnTo>
                  <a:lnTo>
                    <a:pt x="4478" y="834"/>
                  </a:lnTo>
                  <a:lnTo>
                    <a:pt x="4002" y="834"/>
                  </a:lnTo>
                  <a:lnTo>
                    <a:pt x="4002" y="0"/>
                  </a:lnTo>
                  <a:lnTo>
                    <a:pt x="3359" y="0"/>
                  </a:lnTo>
                  <a:lnTo>
                    <a:pt x="3359" y="834"/>
                  </a:lnTo>
                  <a:lnTo>
                    <a:pt x="1573" y="834"/>
                  </a:lnTo>
                  <a:lnTo>
                    <a:pt x="1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8"/>
            <p:cNvSpPr/>
            <p:nvPr/>
          </p:nvSpPr>
          <p:spPr>
            <a:xfrm>
              <a:off x="5736669" y="3747187"/>
              <a:ext cx="37262" cy="53642"/>
            </a:xfrm>
            <a:custGeom>
              <a:rect b="b" l="l" r="r" t="t"/>
              <a:pathLst>
                <a:path extrusionOk="0" h="1716" w="1192">
                  <a:moveTo>
                    <a:pt x="0" y="1"/>
                  </a:moveTo>
                  <a:lnTo>
                    <a:pt x="0" y="1001"/>
                  </a:lnTo>
                  <a:lnTo>
                    <a:pt x="1191" y="1715"/>
                  </a:lnTo>
                  <a:lnTo>
                    <a:pt x="1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8"/>
            <p:cNvSpPr/>
            <p:nvPr/>
          </p:nvSpPr>
          <p:spPr>
            <a:xfrm>
              <a:off x="5543858" y="3747187"/>
              <a:ext cx="37981" cy="54392"/>
            </a:xfrm>
            <a:custGeom>
              <a:rect b="b" l="l" r="r" t="t"/>
              <a:pathLst>
                <a:path extrusionOk="0" h="1740" w="1215">
                  <a:moveTo>
                    <a:pt x="143" y="1"/>
                  </a:moveTo>
                  <a:lnTo>
                    <a:pt x="0" y="1739"/>
                  </a:lnTo>
                  <a:lnTo>
                    <a:pt x="1215" y="1001"/>
                  </a:lnTo>
                  <a:lnTo>
                    <a:pt x="12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8"/>
            <p:cNvSpPr/>
            <p:nvPr/>
          </p:nvSpPr>
          <p:spPr>
            <a:xfrm>
              <a:off x="5531948" y="3919899"/>
              <a:ext cx="105753" cy="39481"/>
            </a:xfrm>
            <a:custGeom>
              <a:rect b="b" l="l" r="r" t="t"/>
              <a:pathLst>
                <a:path extrusionOk="0" h="1263" w="3383">
                  <a:moveTo>
                    <a:pt x="96" y="1"/>
                  </a:moveTo>
                  <a:lnTo>
                    <a:pt x="0" y="1263"/>
                  </a:lnTo>
                  <a:lnTo>
                    <a:pt x="3382" y="1263"/>
                  </a:lnTo>
                  <a:lnTo>
                    <a:pt x="3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8"/>
            <p:cNvSpPr/>
            <p:nvPr/>
          </p:nvSpPr>
          <p:spPr>
            <a:xfrm>
              <a:off x="5536418" y="3747187"/>
              <a:ext cx="112442" cy="152643"/>
            </a:xfrm>
            <a:custGeom>
              <a:rect b="b" l="l" r="r" t="t"/>
              <a:pathLst>
                <a:path extrusionOk="0" h="4883" w="3597">
                  <a:moveTo>
                    <a:pt x="2072" y="1"/>
                  </a:moveTo>
                  <a:lnTo>
                    <a:pt x="2072" y="1358"/>
                  </a:lnTo>
                  <a:lnTo>
                    <a:pt x="191" y="2501"/>
                  </a:lnTo>
                  <a:lnTo>
                    <a:pt x="0" y="4883"/>
                  </a:lnTo>
                  <a:lnTo>
                    <a:pt x="3239" y="4883"/>
                  </a:lnTo>
                  <a:lnTo>
                    <a:pt x="3239" y="2406"/>
                  </a:lnTo>
                  <a:lnTo>
                    <a:pt x="3596" y="2073"/>
                  </a:lnTo>
                  <a:lnTo>
                    <a:pt x="3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8"/>
            <p:cNvSpPr/>
            <p:nvPr/>
          </p:nvSpPr>
          <p:spPr>
            <a:xfrm>
              <a:off x="5668929" y="3747187"/>
              <a:ext cx="112442" cy="152643"/>
            </a:xfrm>
            <a:custGeom>
              <a:rect b="b" l="l" r="r" t="t"/>
              <a:pathLst>
                <a:path extrusionOk="0" h="4883" w="3597">
                  <a:moveTo>
                    <a:pt x="0" y="1"/>
                  </a:moveTo>
                  <a:lnTo>
                    <a:pt x="0" y="2073"/>
                  </a:lnTo>
                  <a:lnTo>
                    <a:pt x="358" y="2406"/>
                  </a:lnTo>
                  <a:lnTo>
                    <a:pt x="358" y="4883"/>
                  </a:lnTo>
                  <a:lnTo>
                    <a:pt x="3596" y="4883"/>
                  </a:lnTo>
                  <a:lnTo>
                    <a:pt x="3406" y="2501"/>
                  </a:lnTo>
                  <a:lnTo>
                    <a:pt x="1548" y="1358"/>
                  </a:lnTo>
                  <a:lnTo>
                    <a:pt x="15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8"/>
            <p:cNvSpPr/>
            <p:nvPr/>
          </p:nvSpPr>
          <p:spPr>
            <a:xfrm>
              <a:off x="5680089" y="3919899"/>
              <a:ext cx="106472" cy="39481"/>
            </a:xfrm>
            <a:custGeom>
              <a:rect b="b" l="l" r="r" t="t"/>
              <a:pathLst>
                <a:path extrusionOk="0" h="1263" w="3406">
                  <a:moveTo>
                    <a:pt x="1" y="1"/>
                  </a:moveTo>
                  <a:lnTo>
                    <a:pt x="1" y="1263"/>
                  </a:lnTo>
                  <a:lnTo>
                    <a:pt x="3406" y="1263"/>
                  </a:lnTo>
                  <a:lnTo>
                    <a:pt x="32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 name="Google Shape;1367;p48"/>
          <p:cNvGrpSpPr/>
          <p:nvPr/>
        </p:nvGrpSpPr>
        <p:grpSpPr>
          <a:xfrm>
            <a:off x="4768141" y="3648562"/>
            <a:ext cx="334294" cy="296314"/>
            <a:chOff x="4768141" y="3642966"/>
            <a:chExt cx="334294" cy="296314"/>
          </a:xfrm>
        </p:grpSpPr>
        <p:sp>
          <p:nvSpPr>
            <p:cNvPr id="1368" name="Google Shape;1368;p48"/>
            <p:cNvSpPr/>
            <p:nvPr/>
          </p:nvSpPr>
          <p:spPr>
            <a:xfrm>
              <a:off x="5045823" y="3801548"/>
              <a:ext cx="56612" cy="19381"/>
            </a:xfrm>
            <a:custGeom>
              <a:rect b="b" l="l" r="r" t="t"/>
              <a:pathLst>
                <a:path extrusionOk="0" h="620" w="1811">
                  <a:moveTo>
                    <a:pt x="1" y="0"/>
                  </a:moveTo>
                  <a:lnTo>
                    <a:pt x="215" y="619"/>
                  </a:lnTo>
                  <a:lnTo>
                    <a:pt x="1810" y="619"/>
                  </a:lnTo>
                  <a:lnTo>
                    <a:pt x="18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8"/>
            <p:cNvSpPr/>
            <p:nvPr/>
          </p:nvSpPr>
          <p:spPr>
            <a:xfrm>
              <a:off x="4768141" y="3642966"/>
              <a:ext cx="334294" cy="276213"/>
            </a:xfrm>
            <a:custGeom>
              <a:rect b="b" l="l" r="r" t="t"/>
              <a:pathLst>
                <a:path extrusionOk="0" h="8836" w="10694">
                  <a:moveTo>
                    <a:pt x="4192" y="644"/>
                  </a:moveTo>
                  <a:lnTo>
                    <a:pt x="4192" y="1263"/>
                  </a:lnTo>
                  <a:lnTo>
                    <a:pt x="3144" y="1263"/>
                  </a:lnTo>
                  <a:lnTo>
                    <a:pt x="3144" y="644"/>
                  </a:lnTo>
                  <a:close/>
                  <a:moveTo>
                    <a:pt x="5859" y="644"/>
                  </a:moveTo>
                  <a:lnTo>
                    <a:pt x="5859" y="1263"/>
                  </a:lnTo>
                  <a:lnTo>
                    <a:pt x="4811" y="1263"/>
                  </a:lnTo>
                  <a:lnTo>
                    <a:pt x="4811" y="644"/>
                  </a:lnTo>
                  <a:close/>
                  <a:moveTo>
                    <a:pt x="7526" y="644"/>
                  </a:moveTo>
                  <a:lnTo>
                    <a:pt x="7526" y="1263"/>
                  </a:lnTo>
                  <a:lnTo>
                    <a:pt x="6478" y="1263"/>
                  </a:lnTo>
                  <a:lnTo>
                    <a:pt x="6478" y="644"/>
                  </a:lnTo>
                  <a:close/>
                  <a:moveTo>
                    <a:pt x="6788" y="6716"/>
                  </a:moveTo>
                  <a:lnTo>
                    <a:pt x="6788" y="7359"/>
                  </a:lnTo>
                  <a:lnTo>
                    <a:pt x="3859" y="7359"/>
                  </a:lnTo>
                  <a:lnTo>
                    <a:pt x="3859" y="6716"/>
                  </a:lnTo>
                  <a:close/>
                  <a:moveTo>
                    <a:pt x="1263" y="1"/>
                  </a:moveTo>
                  <a:lnTo>
                    <a:pt x="1263" y="644"/>
                  </a:lnTo>
                  <a:lnTo>
                    <a:pt x="2501" y="644"/>
                  </a:lnTo>
                  <a:lnTo>
                    <a:pt x="2501" y="1263"/>
                  </a:lnTo>
                  <a:lnTo>
                    <a:pt x="1263" y="1263"/>
                  </a:lnTo>
                  <a:lnTo>
                    <a:pt x="1263" y="1906"/>
                  </a:lnTo>
                  <a:lnTo>
                    <a:pt x="3335" y="1906"/>
                  </a:lnTo>
                  <a:lnTo>
                    <a:pt x="3335" y="2525"/>
                  </a:lnTo>
                  <a:lnTo>
                    <a:pt x="1" y="2525"/>
                  </a:lnTo>
                  <a:lnTo>
                    <a:pt x="1" y="5454"/>
                  </a:lnTo>
                  <a:lnTo>
                    <a:pt x="4597" y="5454"/>
                  </a:lnTo>
                  <a:lnTo>
                    <a:pt x="4597" y="2525"/>
                  </a:lnTo>
                  <a:lnTo>
                    <a:pt x="3954" y="2525"/>
                  </a:lnTo>
                  <a:lnTo>
                    <a:pt x="3954" y="1906"/>
                  </a:lnTo>
                  <a:lnTo>
                    <a:pt x="6693" y="1906"/>
                  </a:lnTo>
                  <a:lnTo>
                    <a:pt x="6693" y="2525"/>
                  </a:lnTo>
                  <a:lnTo>
                    <a:pt x="5216" y="2525"/>
                  </a:lnTo>
                  <a:lnTo>
                    <a:pt x="5216" y="6073"/>
                  </a:lnTo>
                  <a:lnTo>
                    <a:pt x="1" y="6073"/>
                  </a:lnTo>
                  <a:lnTo>
                    <a:pt x="1" y="8836"/>
                  </a:lnTo>
                  <a:lnTo>
                    <a:pt x="691" y="8836"/>
                  </a:lnTo>
                  <a:cubicBezTo>
                    <a:pt x="668" y="8764"/>
                    <a:pt x="668" y="8717"/>
                    <a:pt x="668" y="8645"/>
                  </a:cubicBezTo>
                  <a:cubicBezTo>
                    <a:pt x="668" y="7836"/>
                    <a:pt x="1334" y="7169"/>
                    <a:pt x="2120" y="7169"/>
                  </a:cubicBezTo>
                  <a:cubicBezTo>
                    <a:pt x="2930" y="7169"/>
                    <a:pt x="3597" y="7836"/>
                    <a:pt x="3597" y="8645"/>
                  </a:cubicBezTo>
                  <a:cubicBezTo>
                    <a:pt x="3597" y="8717"/>
                    <a:pt x="3597" y="8764"/>
                    <a:pt x="3573" y="8836"/>
                  </a:cubicBezTo>
                  <a:lnTo>
                    <a:pt x="7097" y="8836"/>
                  </a:lnTo>
                  <a:cubicBezTo>
                    <a:pt x="7097" y="8764"/>
                    <a:pt x="7097" y="8717"/>
                    <a:pt x="7097" y="8645"/>
                  </a:cubicBezTo>
                  <a:cubicBezTo>
                    <a:pt x="7097" y="7836"/>
                    <a:pt x="7740" y="7169"/>
                    <a:pt x="8550" y="7169"/>
                  </a:cubicBezTo>
                  <a:cubicBezTo>
                    <a:pt x="9360" y="7169"/>
                    <a:pt x="10003" y="7836"/>
                    <a:pt x="10003" y="8645"/>
                  </a:cubicBezTo>
                  <a:cubicBezTo>
                    <a:pt x="10003" y="8717"/>
                    <a:pt x="10003" y="8764"/>
                    <a:pt x="10003" y="8836"/>
                  </a:cubicBezTo>
                  <a:lnTo>
                    <a:pt x="10693" y="8836"/>
                  </a:lnTo>
                  <a:lnTo>
                    <a:pt x="10693" y="6311"/>
                  </a:lnTo>
                  <a:lnTo>
                    <a:pt x="8645" y="6311"/>
                  </a:lnTo>
                  <a:lnTo>
                    <a:pt x="8026" y="4430"/>
                  </a:lnTo>
                  <a:lnTo>
                    <a:pt x="10693" y="4430"/>
                  </a:lnTo>
                  <a:lnTo>
                    <a:pt x="9931" y="3168"/>
                  </a:lnTo>
                  <a:lnTo>
                    <a:pt x="8693" y="3168"/>
                  </a:lnTo>
                  <a:lnTo>
                    <a:pt x="8693" y="2525"/>
                  </a:lnTo>
                  <a:lnTo>
                    <a:pt x="7336" y="2525"/>
                  </a:lnTo>
                  <a:lnTo>
                    <a:pt x="7336" y="1906"/>
                  </a:lnTo>
                  <a:lnTo>
                    <a:pt x="9407" y="1906"/>
                  </a:lnTo>
                  <a:lnTo>
                    <a:pt x="9407" y="1263"/>
                  </a:lnTo>
                  <a:lnTo>
                    <a:pt x="8145" y="1263"/>
                  </a:lnTo>
                  <a:lnTo>
                    <a:pt x="8145" y="644"/>
                  </a:lnTo>
                  <a:lnTo>
                    <a:pt x="9407" y="644"/>
                  </a:lnTo>
                  <a:lnTo>
                    <a:pt x="94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8"/>
            <p:cNvSpPr/>
            <p:nvPr/>
          </p:nvSpPr>
          <p:spPr>
            <a:xfrm>
              <a:off x="4808341" y="3887138"/>
              <a:ext cx="52892" cy="52142"/>
            </a:xfrm>
            <a:custGeom>
              <a:rect b="b" l="l" r="r" t="t"/>
              <a:pathLst>
                <a:path extrusionOk="0" h="1668" w="1692">
                  <a:moveTo>
                    <a:pt x="834" y="1"/>
                  </a:moveTo>
                  <a:cubicBezTo>
                    <a:pt x="382" y="1"/>
                    <a:pt x="1" y="382"/>
                    <a:pt x="1" y="834"/>
                  </a:cubicBezTo>
                  <a:cubicBezTo>
                    <a:pt x="1" y="1287"/>
                    <a:pt x="382" y="1668"/>
                    <a:pt x="834" y="1668"/>
                  </a:cubicBezTo>
                  <a:cubicBezTo>
                    <a:pt x="1311" y="1668"/>
                    <a:pt x="1692" y="1287"/>
                    <a:pt x="1692" y="834"/>
                  </a:cubicBezTo>
                  <a:cubicBezTo>
                    <a:pt x="1692" y="620"/>
                    <a:pt x="1596" y="406"/>
                    <a:pt x="1430" y="239"/>
                  </a:cubicBezTo>
                  <a:cubicBezTo>
                    <a:pt x="1287" y="72"/>
                    <a:pt x="1072"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8"/>
            <p:cNvSpPr/>
            <p:nvPr/>
          </p:nvSpPr>
          <p:spPr>
            <a:xfrm>
              <a:off x="5009343" y="3887138"/>
              <a:ext cx="52142" cy="52142"/>
            </a:xfrm>
            <a:custGeom>
              <a:rect b="b" l="l" r="r" t="t"/>
              <a:pathLst>
                <a:path extrusionOk="0" h="1668" w="1668">
                  <a:moveTo>
                    <a:pt x="834" y="1"/>
                  </a:moveTo>
                  <a:cubicBezTo>
                    <a:pt x="382" y="1"/>
                    <a:pt x="1" y="382"/>
                    <a:pt x="1" y="834"/>
                  </a:cubicBezTo>
                  <a:cubicBezTo>
                    <a:pt x="1" y="1287"/>
                    <a:pt x="382" y="1668"/>
                    <a:pt x="834" y="1668"/>
                  </a:cubicBezTo>
                  <a:cubicBezTo>
                    <a:pt x="1287" y="1668"/>
                    <a:pt x="1668" y="1287"/>
                    <a:pt x="1668" y="834"/>
                  </a:cubicBezTo>
                  <a:cubicBezTo>
                    <a:pt x="1668" y="382"/>
                    <a:pt x="1287"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48"/>
          <p:cNvGrpSpPr/>
          <p:nvPr/>
        </p:nvGrpSpPr>
        <p:grpSpPr>
          <a:xfrm>
            <a:off x="5493967" y="3085397"/>
            <a:ext cx="334294" cy="334263"/>
            <a:chOff x="5493967" y="3104013"/>
            <a:chExt cx="334294" cy="334263"/>
          </a:xfrm>
        </p:grpSpPr>
        <p:sp>
          <p:nvSpPr>
            <p:cNvPr id="1373" name="Google Shape;1373;p48"/>
            <p:cNvSpPr/>
            <p:nvPr/>
          </p:nvSpPr>
          <p:spPr>
            <a:xfrm>
              <a:off x="5752299" y="3295324"/>
              <a:ext cx="72242" cy="26071"/>
            </a:xfrm>
            <a:custGeom>
              <a:rect b="b" l="l" r="r" t="t"/>
              <a:pathLst>
                <a:path extrusionOk="0" h="834" w="2311">
                  <a:moveTo>
                    <a:pt x="1" y="0"/>
                  </a:moveTo>
                  <a:lnTo>
                    <a:pt x="1" y="834"/>
                  </a:lnTo>
                  <a:lnTo>
                    <a:pt x="2311" y="834"/>
                  </a:lnTo>
                  <a:lnTo>
                    <a:pt x="1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8"/>
            <p:cNvSpPr/>
            <p:nvPr/>
          </p:nvSpPr>
          <p:spPr>
            <a:xfrm>
              <a:off x="5589279" y="3142713"/>
              <a:ext cx="62551" cy="30541"/>
            </a:xfrm>
            <a:custGeom>
              <a:rect b="b" l="l" r="r" t="t"/>
              <a:pathLst>
                <a:path extrusionOk="0" h="977" w="2001">
                  <a:moveTo>
                    <a:pt x="1000" y="0"/>
                  </a:moveTo>
                  <a:cubicBezTo>
                    <a:pt x="453" y="0"/>
                    <a:pt x="0" y="429"/>
                    <a:pt x="0" y="977"/>
                  </a:cubicBezTo>
                  <a:lnTo>
                    <a:pt x="2001" y="977"/>
                  </a:lnTo>
                  <a:cubicBezTo>
                    <a:pt x="2001" y="429"/>
                    <a:pt x="1548"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8"/>
            <p:cNvSpPr/>
            <p:nvPr/>
          </p:nvSpPr>
          <p:spPr>
            <a:xfrm>
              <a:off x="5610848" y="3104013"/>
              <a:ext cx="19381" cy="19381"/>
            </a:xfrm>
            <a:custGeom>
              <a:rect b="b" l="l" r="r" t="t"/>
              <a:pathLst>
                <a:path extrusionOk="0" h="620" w="620">
                  <a:moveTo>
                    <a:pt x="1" y="0"/>
                  </a:moveTo>
                  <a:lnTo>
                    <a:pt x="1" y="619"/>
                  </a:lnTo>
                  <a:lnTo>
                    <a:pt x="620" y="619"/>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8"/>
            <p:cNvSpPr/>
            <p:nvPr/>
          </p:nvSpPr>
          <p:spPr>
            <a:xfrm>
              <a:off x="5563958" y="3118893"/>
              <a:ext cx="27571" cy="27571"/>
            </a:xfrm>
            <a:custGeom>
              <a:rect b="b" l="l" r="r" t="t"/>
              <a:pathLst>
                <a:path extrusionOk="0" h="882" w="882">
                  <a:moveTo>
                    <a:pt x="453" y="0"/>
                  </a:moveTo>
                  <a:lnTo>
                    <a:pt x="0" y="453"/>
                  </a:lnTo>
                  <a:lnTo>
                    <a:pt x="453" y="882"/>
                  </a:lnTo>
                  <a:lnTo>
                    <a:pt x="882" y="453"/>
                  </a:ln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8"/>
            <p:cNvSpPr/>
            <p:nvPr/>
          </p:nvSpPr>
          <p:spPr>
            <a:xfrm>
              <a:off x="5649579" y="3119643"/>
              <a:ext cx="27571" cy="27571"/>
            </a:xfrm>
            <a:custGeom>
              <a:rect b="b" l="l" r="r" t="t"/>
              <a:pathLst>
                <a:path extrusionOk="0" h="882" w="882">
                  <a:moveTo>
                    <a:pt x="453" y="0"/>
                  </a:moveTo>
                  <a:lnTo>
                    <a:pt x="0" y="429"/>
                  </a:lnTo>
                  <a:lnTo>
                    <a:pt x="453" y="881"/>
                  </a:lnTo>
                  <a:lnTo>
                    <a:pt x="881" y="429"/>
                  </a:ln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8"/>
            <p:cNvSpPr/>
            <p:nvPr/>
          </p:nvSpPr>
          <p:spPr>
            <a:xfrm>
              <a:off x="5534167" y="3386134"/>
              <a:ext cx="52142" cy="52142"/>
            </a:xfrm>
            <a:custGeom>
              <a:rect b="b" l="l" r="r" t="t"/>
              <a:pathLst>
                <a:path extrusionOk="0" h="1668" w="1668">
                  <a:moveTo>
                    <a:pt x="834" y="1"/>
                  </a:moveTo>
                  <a:cubicBezTo>
                    <a:pt x="382" y="1"/>
                    <a:pt x="1" y="358"/>
                    <a:pt x="1" y="834"/>
                  </a:cubicBezTo>
                  <a:cubicBezTo>
                    <a:pt x="1" y="1287"/>
                    <a:pt x="382" y="1668"/>
                    <a:pt x="834" y="1668"/>
                  </a:cubicBezTo>
                  <a:cubicBezTo>
                    <a:pt x="1287" y="1668"/>
                    <a:pt x="1668" y="1287"/>
                    <a:pt x="1668" y="834"/>
                  </a:cubicBezTo>
                  <a:cubicBezTo>
                    <a:pt x="1668" y="596"/>
                    <a:pt x="1573" y="382"/>
                    <a:pt x="1430" y="239"/>
                  </a:cubicBezTo>
                  <a:cubicBezTo>
                    <a:pt x="1263" y="72"/>
                    <a:pt x="1049"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8"/>
            <p:cNvSpPr/>
            <p:nvPr/>
          </p:nvSpPr>
          <p:spPr>
            <a:xfrm>
              <a:off x="5734419" y="3386134"/>
              <a:ext cx="52892" cy="52142"/>
            </a:xfrm>
            <a:custGeom>
              <a:rect b="b" l="l" r="r" t="t"/>
              <a:pathLst>
                <a:path extrusionOk="0" h="1668" w="1692">
                  <a:moveTo>
                    <a:pt x="858" y="1"/>
                  </a:moveTo>
                  <a:cubicBezTo>
                    <a:pt x="382" y="1"/>
                    <a:pt x="1" y="358"/>
                    <a:pt x="1" y="834"/>
                  </a:cubicBezTo>
                  <a:cubicBezTo>
                    <a:pt x="1" y="1287"/>
                    <a:pt x="382" y="1668"/>
                    <a:pt x="858" y="1668"/>
                  </a:cubicBezTo>
                  <a:cubicBezTo>
                    <a:pt x="1311" y="1668"/>
                    <a:pt x="1692" y="1287"/>
                    <a:pt x="1692" y="834"/>
                  </a:cubicBezTo>
                  <a:cubicBezTo>
                    <a:pt x="1692" y="358"/>
                    <a:pt x="1311" y="1"/>
                    <a:pt x="8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8"/>
            <p:cNvSpPr/>
            <p:nvPr/>
          </p:nvSpPr>
          <p:spPr>
            <a:xfrm>
              <a:off x="5493967" y="3193323"/>
              <a:ext cx="334294" cy="224853"/>
            </a:xfrm>
            <a:custGeom>
              <a:rect b="b" l="l" r="r" t="t"/>
              <a:pathLst>
                <a:path extrusionOk="0" h="7193" w="10694">
                  <a:moveTo>
                    <a:pt x="4359" y="930"/>
                  </a:moveTo>
                  <a:lnTo>
                    <a:pt x="4359" y="1763"/>
                  </a:lnTo>
                  <a:lnTo>
                    <a:pt x="5192" y="1763"/>
                  </a:lnTo>
                  <a:lnTo>
                    <a:pt x="5192" y="2382"/>
                  </a:lnTo>
                  <a:lnTo>
                    <a:pt x="4359" y="2382"/>
                  </a:lnTo>
                  <a:lnTo>
                    <a:pt x="4359" y="3216"/>
                  </a:lnTo>
                  <a:lnTo>
                    <a:pt x="3740" y="3216"/>
                  </a:lnTo>
                  <a:lnTo>
                    <a:pt x="3740" y="2382"/>
                  </a:lnTo>
                  <a:lnTo>
                    <a:pt x="2906" y="2382"/>
                  </a:lnTo>
                  <a:lnTo>
                    <a:pt x="2906" y="1763"/>
                  </a:lnTo>
                  <a:lnTo>
                    <a:pt x="3740" y="1763"/>
                  </a:lnTo>
                  <a:lnTo>
                    <a:pt x="3740" y="930"/>
                  </a:lnTo>
                  <a:close/>
                  <a:moveTo>
                    <a:pt x="6359" y="4097"/>
                  </a:moveTo>
                  <a:lnTo>
                    <a:pt x="6359" y="4740"/>
                  </a:lnTo>
                  <a:lnTo>
                    <a:pt x="1763" y="4740"/>
                  </a:lnTo>
                  <a:lnTo>
                    <a:pt x="1763" y="4097"/>
                  </a:lnTo>
                  <a:close/>
                  <a:moveTo>
                    <a:pt x="1" y="1"/>
                  </a:moveTo>
                  <a:lnTo>
                    <a:pt x="1" y="7193"/>
                  </a:lnTo>
                  <a:lnTo>
                    <a:pt x="668" y="7193"/>
                  </a:lnTo>
                  <a:cubicBezTo>
                    <a:pt x="668" y="7121"/>
                    <a:pt x="668" y="7074"/>
                    <a:pt x="668" y="7002"/>
                  </a:cubicBezTo>
                  <a:cubicBezTo>
                    <a:pt x="668" y="6193"/>
                    <a:pt x="1311" y="5526"/>
                    <a:pt x="2120" y="5526"/>
                  </a:cubicBezTo>
                  <a:cubicBezTo>
                    <a:pt x="2930" y="5526"/>
                    <a:pt x="3597" y="6193"/>
                    <a:pt x="3597" y="7002"/>
                  </a:cubicBezTo>
                  <a:cubicBezTo>
                    <a:pt x="3597" y="7074"/>
                    <a:pt x="3573" y="7121"/>
                    <a:pt x="3573" y="7193"/>
                  </a:cubicBezTo>
                  <a:lnTo>
                    <a:pt x="7098" y="7193"/>
                  </a:lnTo>
                  <a:cubicBezTo>
                    <a:pt x="7074" y="7121"/>
                    <a:pt x="7074" y="7074"/>
                    <a:pt x="7074" y="7002"/>
                  </a:cubicBezTo>
                  <a:cubicBezTo>
                    <a:pt x="7074" y="6193"/>
                    <a:pt x="7741" y="5526"/>
                    <a:pt x="8550" y="5526"/>
                  </a:cubicBezTo>
                  <a:cubicBezTo>
                    <a:pt x="9336" y="5526"/>
                    <a:pt x="10003" y="6193"/>
                    <a:pt x="10003" y="7002"/>
                  </a:cubicBezTo>
                  <a:cubicBezTo>
                    <a:pt x="10003" y="7074"/>
                    <a:pt x="10003" y="7121"/>
                    <a:pt x="9979" y="7193"/>
                  </a:cubicBezTo>
                  <a:lnTo>
                    <a:pt x="10694" y="7193"/>
                  </a:lnTo>
                  <a:lnTo>
                    <a:pt x="10694" y="4740"/>
                  </a:lnTo>
                  <a:lnTo>
                    <a:pt x="7645" y="4740"/>
                  </a:lnTo>
                  <a:lnTo>
                    <a:pt x="7645" y="2644"/>
                  </a:lnTo>
                  <a:lnTo>
                    <a:pt x="9979" y="2644"/>
                  </a:lnTo>
                  <a:lnTo>
                    <a:pt x="9431" y="1311"/>
                  </a:lnTo>
                  <a:lnTo>
                    <a:pt x="8265" y="1311"/>
                  </a:lnTo>
                  <a:lnTo>
                    <a:pt x="82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48"/>
          <p:cNvGrpSpPr/>
          <p:nvPr/>
        </p:nvGrpSpPr>
        <p:grpSpPr>
          <a:xfrm>
            <a:off x="5493967" y="2563918"/>
            <a:ext cx="334294" cy="334294"/>
            <a:chOff x="5493967" y="2564278"/>
            <a:chExt cx="334294" cy="334294"/>
          </a:xfrm>
        </p:grpSpPr>
        <p:sp>
          <p:nvSpPr>
            <p:cNvPr id="1382" name="Google Shape;1382;p48"/>
            <p:cNvSpPr/>
            <p:nvPr/>
          </p:nvSpPr>
          <p:spPr>
            <a:xfrm>
              <a:off x="5493967" y="2631268"/>
              <a:ext cx="273994" cy="52142"/>
            </a:xfrm>
            <a:custGeom>
              <a:rect b="b" l="l" r="r" t="t"/>
              <a:pathLst>
                <a:path extrusionOk="0" h="1668" w="8765">
                  <a:moveTo>
                    <a:pt x="1" y="1"/>
                  </a:moveTo>
                  <a:lnTo>
                    <a:pt x="1" y="1668"/>
                  </a:lnTo>
                  <a:lnTo>
                    <a:pt x="8765" y="1668"/>
                  </a:lnTo>
                  <a:lnTo>
                    <a:pt x="8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8"/>
            <p:cNvSpPr/>
            <p:nvPr/>
          </p:nvSpPr>
          <p:spPr>
            <a:xfrm>
              <a:off x="5531948" y="2564278"/>
              <a:ext cx="195062" cy="47672"/>
            </a:xfrm>
            <a:custGeom>
              <a:rect b="b" l="l" r="r" t="t"/>
              <a:pathLst>
                <a:path extrusionOk="0" h="1525" w="6240">
                  <a:moveTo>
                    <a:pt x="2525" y="1"/>
                  </a:moveTo>
                  <a:cubicBezTo>
                    <a:pt x="1453" y="1"/>
                    <a:pt x="477" y="596"/>
                    <a:pt x="0" y="1525"/>
                  </a:cubicBezTo>
                  <a:lnTo>
                    <a:pt x="6240" y="1525"/>
                  </a:lnTo>
                  <a:cubicBezTo>
                    <a:pt x="5811" y="906"/>
                    <a:pt x="5121" y="548"/>
                    <a:pt x="4382" y="548"/>
                  </a:cubicBezTo>
                  <a:lnTo>
                    <a:pt x="4216" y="548"/>
                  </a:lnTo>
                  <a:cubicBezTo>
                    <a:pt x="3715" y="191"/>
                    <a:pt x="3120" y="1"/>
                    <a:pt x="2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8"/>
            <p:cNvSpPr/>
            <p:nvPr/>
          </p:nvSpPr>
          <p:spPr>
            <a:xfrm>
              <a:off x="5620539" y="2742210"/>
              <a:ext cx="20131" cy="19381"/>
            </a:xfrm>
            <a:custGeom>
              <a:rect b="b" l="l" r="r" t="t"/>
              <a:pathLst>
                <a:path extrusionOk="0" h="620" w="644">
                  <a:moveTo>
                    <a:pt x="334" y="0"/>
                  </a:moveTo>
                  <a:cubicBezTo>
                    <a:pt x="143" y="0"/>
                    <a:pt x="0" y="143"/>
                    <a:pt x="0" y="310"/>
                  </a:cubicBezTo>
                  <a:cubicBezTo>
                    <a:pt x="0" y="477"/>
                    <a:pt x="143" y="619"/>
                    <a:pt x="334" y="619"/>
                  </a:cubicBezTo>
                  <a:cubicBezTo>
                    <a:pt x="500" y="619"/>
                    <a:pt x="643" y="477"/>
                    <a:pt x="643" y="310"/>
                  </a:cubicBezTo>
                  <a:cubicBezTo>
                    <a:pt x="643" y="143"/>
                    <a:pt x="500" y="0"/>
                    <a:pt x="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8"/>
            <p:cNvSpPr/>
            <p:nvPr/>
          </p:nvSpPr>
          <p:spPr>
            <a:xfrm>
              <a:off x="5516318" y="2702759"/>
              <a:ext cx="228573" cy="195813"/>
            </a:xfrm>
            <a:custGeom>
              <a:rect b="b" l="l" r="r" t="t"/>
              <a:pathLst>
                <a:path extrusionOk="0" h="6264" w="7312">
                  <a:moveTo>
                    <a:pt x="0" y="0"/>
                  </a:moveTo>
                  <a:lnTo>
                    <a:pt x="358" y="3644"/>
                  </a:lnTo>
                  <a:lnTo>
                    <a:pt x="1905" y="3644"/>
                  </a:lnTo>
                  <a:cubicBezTo>
                    <a:pt x="2620" y="3644"/>
                    <a:pt x="3215" y="3120"/>
                    <a:pt x="3334" y="2453"/>
                  </a:cubicBezTo>
                  <a:cubicBezTo>
                    <a:pt x="2977" y="2334"/>
                    <a:pt x="2715" y="1977"/>
                    <a:pt x="2715" y="1572"/>
                  </a:cubicBezTo>
                  <a:cubicBezTo>
                    <a:pt x="2715" y="1048"/>
                    <a:pt x="3144" y="643"/>
                    <a:pt x="3668" y="643"/>
                  </a:cubicBezTo>
                  <a:cubicBezTo>
                    <a:pt x="4192" y="643"/>
                    <a:pt x="4597" y="1048"/>
                    <a:pt x="4597" y="1572"/>
                  </a:cubicBezTo>
                  <a:cubicBezTo>
                    <a:pt x="4597" y="2001"/>
                    <a:pt x="4335" y="2334"/>
                    <a:pt x="3954" y="2477"/>
                  </a:cubicBezTo>
                  <a:cubicBezTo>
                    <a:pt x="3834" y="3477"/>
                    <a:pt x="2953" y="4263"/>
                    <a:pt x="1905" y="4263"/>
                  </a:cubicBezTo>
                  <a:lnTo>
                    <a:pt x="405" y="4263"/>
                  </a:lnTo>
                  <a:lnTo>
                    <a:pt x="596" y="6263"/>
                  </a:lnTo>
                  <a:lnTo>
                    <a:pt x="6716" y="6263"/>
                  </a:lnTo>
                  <a:lnTo>
                    <a:pt x="7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8"/>
            <p:cNvSpPr/>
            <p:nvPr/>
          </p:nvSpPr>
          <p:spPr>
            <a:xfrm>
              <a:off x="5508128" y="2816640"/>
              <a:ext cx="20882" cy="19381"/>
            </a:xfrm>
            <a:custGeom>
              <a:rect b="b" l="l" r="r" t="t"/>
              <a:pathLst>
                <a:path extrusionOk="0" h="620" w="668">
                  <a:moveTo>
                    <a:pt x="0" y="1"/>
                  </a:moveTo>
                  <a:lnTo>
                    <a:pt x="0" y="620"/>
                  </a:lnTo>
                  <a:lnTo>
                    <a:pt x="667" y="620"/>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8"/>
            <p:cNvSpPr/>
            <p:nvPr/>
          </p:nvSpPr>
          <p:spPr>
            <a:xfrm>
              <a:off x="5756019" y="2703478"/>
              <a:ext cx="72242" cy="195094"/>
            </a:xfrm>
            <a:custGeom>
              <a:rect b="b" l="l" r="r" t="t"/>
              <a:pathLst>
                <a:path extrusionOk="0" h="6241" w="2311">
                  <a:moveTo>
                    <a:pt x="834" y="1"/>
                  </a:moveTo>
                  <a:lnTo>
                    <a:pt x="834" y="3287"/>
                  </a:lnTo>
                  <a:cubicBezTo>
                    <a:pt x="358" y="3406"/>
                    <a:pt x="1" y="3859"/>
                    <a:pt x="1" y="4383"/>
                  </a:cubicBezTo>
                  <a:lnTo>
                    <a:pt x="1" y="6240"/>
                  </a:lnTo>
                  <a:lnTo>
                    <a:pt x="2311" y="6240"/>
                  </a:lnTo>
                  <a:lnTo>
                    <a:pt x="2311" y="4383"/>
                  </a:lnTo>
                  <a:cubicBezTo>
                    <a:pt x="2311" y="3859"/>
                    <a:pt x="1953" y="3406"/>
                    <a:pt x="1453" y="3287"/>
                  </a:cubicBezTo>
                  <a:lnTo>
                    <a:pt x="1477" y="3287"/>
                  </a:lnTo>
                  <a:lnTo>
                    <a:pt x="14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48"/>
          <p:cNvGrpSpPr/>
          <p:nvPr/>
        </p:nvGrpSpPr>
        <p:grpSpPr>
          <a:xfrm>
            <a:off x="5485058" y="2029044"/>
            <a:ext cx="303003" cy="334263"/>
            <a:chOff x="5485058" y="2033514"/>
            <a:chExt cx="303003" cy="334263"/>
          </a:xfrm>
        </p:grpSpPr>
        <p:sp>
          <p:nvSpPr>
            <p:cNvPr id="1389" name="Google Shape;1389;p48"/>
            <p:cNvSpPr/>
            <p:nvPr/>
          </p:nvSpPr>
          <p:spPr>
            <a:xfrm>
              <a:off x="5496218" y="2309696"/>
              <a:ext cx="280684" cy="58081"/>
            </a:xfrm>
            <a:custGeom>
              <a:rect b="b" l="l" r="r" t="t"/>
              <a:pathLst>
                <a:path extrusionOk="0" h="1858" w="8979">
                  <a:moveTo>
                    <a:pt x="620" y="0"/>
                  </a:moveTo>
                  <a:lnTo>
                    <a:pt x="620" y="1239"/>
                  </a:lnTo>
                  <a:lnTo>
                    <a:pt x="0" y="1239"/>
                  </a:lnTo>
                  <a:lnTo>
                    <a:pt x="0" y="1858"/>
                  </a:lnTo>
                  <a:lnTo>
                    <a:pt x="8978" y="1858"/>
                  </a:lnTo>
                  <a:lnTo>
                    <a:pt x="8978" y="1239"/>
                  </a:lnTo>
                  <a:lnTo>
                    <a:pt x="8359" y="1239"/>
                  </a:lnTo>
                  <a:lnTo>
                    <a:pt x="8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8"/>
            <p:cNvSpPr/>
            <p:nvPr/>
          </p:nvSpPr>
          <p:spPr>
            <a:xfrm>
              <a:off x="5537887" y="2103474"/>
              <a:ext cx="198063" cy="186153"/>
            </a:xfrm>
            <a:custGeom>
              <a:rect b="b" l="l" r="r" t="t"/>
              <a:pathLst>
                <a:path extrusionOk="0" h="5955" w="6336">
                  <a:moveTo>
                    <a:pt x="3168" y="1"/>
                  </a:moveTo>
                  <a:cubicBezTo>
                    <a:pt x="2454" y="1"/>
                    <a:pt x="1763" y="286"/>
                    <a:pt x="1239" y="763"/>
                  </a:cubicBezTo>
                  <a:cubicBezTo>
                    <a:pt x="715" y="1239"/>
                    <a:pt x="382" y="1906"/>
                    <a:pt x="311" y="2620"/>
                  </a:cubicBezTo>
                  <a:lnTo>
                    <a:pt x="1" y="5954"/>
                  </a:lnTo>
                  <a:lnTo>
                    <a:pt x="2859" y="5954"/>
                  </a:lnTo>
                  <a:lnTo>
                    <a:pt x="2859" y="5168"/>
                  </a:lnTo>
                  <a:cubicBezTo>
                    <a:pt x="2073" y="5025"/>
                    <a:pt x="1501" y="4359"/>
                    <a:pt x="1501" y="3549"/>
                  </a:cubicBezTo>
                  <a:cubicBezTo>
                    <a:pt x="1501" y="2644"/>
                    <a:pt x="2240" y="1882"/>
                    <a:pt x="3168" y="1882"/>
                  </a:cubicBezTo>
                  <a:cubicBezTo>
                    <a:pt x="4073" y="1882"/>
                    <a:pt x="4835" y="2644"/>
                    <a:pt x="4835" y="3549"/>
                  </a:cubicBezTo>
                  <a:cubicBezTo>
                    <a:pt x="4835" y="4359"/>
                    <a:pt x="4240" y="5025"/>
                    <a:pt x="3478" y="5168"/>
                  </a:cubicBezTo>
                  <a:lnTo>
                    <a:pt x="3478" y="5954"/>
                  </a:lnTo>
                  <a:lnTo>
                    <a:pt x="6336" y="5954"/>
                  </a:lnTo>
                  <a:lnTo>
                    <a:pt x="6026" y="2620"/>
                  </a:lnTo>
                  <a:cubicBezTo>
                    <a:pt x="5955" y="1906"/>
                    <a:pt x="5621" y="1239"/>
                    <a:pt x="5097" y="763"/>
                  </a:cubicBezTo>
                  <a:cubicBezTo>
                    <a:pt x="4573" y="286"/>
                    <a:pt x="3883" y="1"/>
                    <a:pt x="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8"/>
            <p:cNvSpPr/>
            <p:nvPr/>
          </p:nvSpPr>
          <p:spPr>
            <a:xfrm>
              <a:off x="5604158" y="2182374"/>
              <a:ext cx="64802" cy="64052"/>
            </a:xfrm>
            <a:custGeom>
              <a:rect b="b" l="l" r="r" t="t"/>
              <a:pathLst>
                <a:path extrusionOk="0" h="2049" w="2073">
                  <a:moveTo>
                    <a:pt x="1048" y="1"/>
                  </a:moveTo>
                  <a:cubicBezTo>
                    <a:pt x="477" y="1"/>
                    <a:pt x="0" y="453"/>
                    <a:pt x="0" y="1025"/>
                  </a:cubicBezTo>
                  <a:cubicBezTo>
                    <a:pt x="0" y="1596"/>
                    <a:pt x="477" y="2049"/>
                    <a:pt x="1048" y="2049"/>
                  </a:cubicBezTo>
                  <a:cubicBezTo>
                    <a:pt x="1620" y="2049"/>
                    <a:pt x="2072" y="1596"/>
                    <a:pt x="2072" y="1025"/>
                  </a:cubicBezTo>
                  <a:cubicBezTo>
                    <a:pt x="2072" y="453"/>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8"/>
            <p:cNvSpPr/>
            <p:nvPr/>
          </p:nvSpPr>
          <p:spPr>
            <a:xfrm>
              <a:off x="5592998" y="2033514"/>
              <a:ext cx="27571" cy="55111"/>
            </a:xfrm>
            <a:custGeom>
              <a:rect b="b" l="l" r="r" t="t"/>
              <a:pathLst>
                <a:path extrusionOk="0" h="1763" w="882">
                  <a:moveTo>
                    <a:pt x="619" y="0"/>
                  </a:moveTo>
                  <a:lnTo>
                    <a:pt x="0" y="119"/>
                  </a:lnTo>
                  <a:lnTo>
                    <a:pt x="262" y="1762"/>
                  </a:lnTo>
                  <a:lnTo>
                    <a:pt x="881" y="1643"/>
                  </a:lnTo>
                  <a:lnTo>
                    <a:pt x="6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8"/>
            <p:cNvSpPr/>
            <p:nvPr/>
          </p:nvSpPr>
          <p:spPr>
            <a:xfrm>
              <a:off x="5535668" y="2062523"/>
              <a:ext cx="41732" cy="46202"/>
            </a:xfrm>
            <a:custGeom>
              <a:rect b="b" l="l" r="r" t="t"/>
              <a:pathLst>
                <a:path extrusionOk="0" h="1478" w="1335">
                  <a:moveTo>
                    <a:pt x="501" y="1"/>
                  </a:moveTo>
                  <a:lnTo>
                    <a:pt x="0" y="382"/>
                  </a:lnTo>
                  <a:lnTo>
                    <a:pt x="834" y="1477"/>
                  </a:lnTo>
                  <a:lnTo>
                    <a:pt x="1334" y="1096"/>
                  </a:lnTo>
                  <a:lnTo>
                    <a:pt x="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8"/>
            <p:cNvSpPr/>
            <p:nvPr/>
          </p:nvSpPr>
          <p:spPr>
            <a:xfrm>
              <a:off x="5485777" y="2100504"/>
              <a:ext cx="59613" cy="43201"/>
            </a:xfrm>
            <a:custGeom>
              <a:rect b="b" l="l" r="r" t="t"/>
              <a:pathLst>
                <a:path extrusionOk="0" h="1382" w="1907">
                  <a:moveTo>
                    <a:pt x="311" y="0"/>
                  </a:moveTo>
                  <a:lnTo>
                    <a:pt x="1" y="548"/>
                  </a:lnTo>
                  <a:lnTo>
                    <a:pt x="1620" y="1382"/>
                  </a:lnTo>
                  <a:lnTo>
                    <a:pt x="1906" y="834"/>
                  </a:lnTo>
                  <a:lnTo>
                    <a:pt x="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8"/>
            <p:cNvSpPr/>
            <p:nvPr/>
          </p:nvSpPr>
          <p:spPr>
            <a:xfrm>
              <a:off x="5485058" y="2166744"/>
              <a:ext cx="43201" cy="20131"/>
            </a:xfrm>
            <a:custGeom>
              <a:rect b="b" l="l" r="r" t="t"/>
              <a:pathLst>
                <a:path extrusionOk="0" h="644" w="1382">
                  <a:moveTo>
                    <a:pt x="0" y="1"/>
                  </a:moveTo>
                  <a:lnTo>
                    <a:pt x="0" y="644"/>
                  </a:lnTo>
                  <a:lnTo>
                    <a:pt x="1381" y="64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8"/>
            <p:cNvSpPr/>
            <p:nvPr/>
          </p:nvSpPr>
          <p:spPr>
            <a:xfrm>
              <a:off x="5652549" y="2033514"/>
              <a:ext cx="28322" cy="54361"/>
            </a:xfrm>
            <a:custGeom>
              <a:rect b="b" l="l" r="r" t="t"/>
              <a:pathLst>
                <a:path extrusionOk="0" h="1739" w="906">
                  <a:moveTo>
                    <a:pt x="286" y="0"/>
                  </a:moveTo>
                  <a:lnTo>
                    <a:pt x="0" y="1643"/>
                  </a:lnTo>
                  <a:lnTo>
                    <a:pt x="620" y="1738"/>
                  </a:lnTo>
                  <a:lnTo>
                    <a:pt x="905" y="95"/>
                  </a:lnTo>
                  <a:lnTo>
                    <a:pt x="2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8"/>
            <p:cNvSpPr/>
            <p:nvPr/>
          </p:nvSpPr>
          <p:spPr>
            <a:xfrm>
              <a:off x="5696469" y="2064024"/>
              <a:ext cx="41732" cy="46171"/>
            </a:xfrm>
            <a:custGeom>
              <a:rect b="b" l="l" r="r" t="t"/>
              <a:pathLst>
                <a:path extrusionOk="0" h="1477" w="1335">
                  <a:moveTo>
                    <a:pt x="834" y="0"/>
                  </a:moveTo>
                  <a:lnTo>
                    <a:pt x="0" y="1096"/>
                  </a:lnTo>
                  <a:lnTo>
                    <a:pt x="501" y="1477"/>
                  </a:lnTo>
                  <a:lnTo>
                    <a:pt x="1334" y="381"/>
                  </a:lnTo>
                  <a:lnTo>
                    <a:pt x="8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8"/>
            <p:cNvSpPr/>
            <p:nvPr/>
          </p:nvSpPr>
          <p:spPr>
            <a:xfrm>
              <a:off x="5727729" y="2100504"/>
              <a:ext cx="59582" cy="43952"/>
            </a:xfrm>
            <a:custGeom>
              <a:rect b="b" l="l" r="r" t="t"/>
              <a:pathLst>
                <a:path extrusionOk="0" h="1406" w="1906">
                  <a:moveTo>
                    <a:pt x="1620" y="0"/>
                  </a:moveTo>
                  <a:lnTo>
                    <a:pt x="1" y="858"/>
                  </a:lnTo>
                  <a:lnTo>
                    <a:pt x="310" y="1405"/>
                  </a:lnTo>
                  <a:lnTo>
                    <a:pt x="1906" y="572"/>
                  </a:lnTo>
                  <a:lnTo>
                    <a:pt x="1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8"/>
            <p:cNvSpPr/>
            <p:nvPr/>
          </p:nvSpPr>
          <p:spPr>
            <a:xfrm>
              <a:off x="5744860" y="2166744"/>
              <a:ext cx="43201" cy="20131"/>
            </a:xfrm>
            <a:custGeom>
              <a:rect b="b" l="l" r="r" t="t"/>
              <a:pathLst>
                <a:path extrusionOk="0" h="644" w="1382">
                  <a:moveTo>
                    <a:pt x="0" y="1"/>
                  </a:moveTo>
                  <a:lnTo>
                    <a:pt x="0" y="644"/>
                  </a:lnTo>
                  <a:lnTo>
                    <a:pt x="1382" y="644"/>
                  </a:lnTo>
                  <a:lnTo>
                    <a:pt x="1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48"/>
          <p:cNvGrpSpPr/>
          <p:nvPr/>
        </p:nvGrpSpPr>
        <p:grpSpPr>
          <a:xfrm>
            <a:off x="5493967" y="1489356"/>
            <a:ext cx="334294" cy="334294"/>
            <a:chOff x="5493967" y="1493779"/>
            <a:chExt cx="334294" cy="334294"/>
          </a:xfrm>
        </p:grpSpPr>
        <p:sp>
          <p:nvSpPr>
            <p:cNvPr id="1401" name="Google Shape;1401;p48"/>
            <p:cNvSpPr/>
            <p:nvPr/>
          </p:nvSpPr>
          <p:spPr>
            <a:xfrm>
              <a:off x="5493967" y="1763271"/>
              <a:ext cx="64052" cy="64802"/>
            </a:xfrm>
            <a:custGeom>
              <a:rect b="b" l="l" r="r" t="t"/>
              <a:pathLst>
                <a:path extrusionOk="0" h="2073" w="2049">
                  <a:moveTo>
                    <a:pt x="715" y="0"/>
                  </a:moveTo>
                  <a:lnTo>
                    <a:pt x="1" y="739"/>
                  </a:lnTo>
                  <a:lnTo>
                    <a:pt x="1" y="762"/>
                  </a:lnTo>
                  <a:lnTo>
                    <a:pt x="1311" y="2072"/>
                  </a:lnTo>
                  <a:lnTo>
                    <a:pt x="2049" y="1334"/>
                  </a:lnTo>
                  <a:lnTo>
                    <a:pt x="7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8"/>
            <p:cNvSpPr/>
            <p:nvPr/>
          </p:nvSpPr>
          <p:spPr>
            <a:xfrm>
              <a:off x="5712099" y="1493779"/>
              <a:ext cx="19381" cy="32792"/>
            </a:xfrm>
            <a:custGeom>
              <a:rect b="b" l="l" r="r" t="t"/>
              <a:pathLst>
                <a:path extrusionOk="0" h="1049" w="620">
                  <a:moveTo>
                    <a:pt x="1" y="1"/>
                  </a:moveTo>
                  <a:lnTo>
                    <a:pt x="1" y="1048"/>
                  </a:lnTo>
                  <a:lnTo>
                    <a:pt x="620" y="1048"/>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8"/>
            <p:cNvSpPr/>
            <p:nvPr/>
          </p:nvSpPr>
          <p:spPr>
            <a:xfrm>
              <a:off x="5795470" y="1590560"/>
              <a:ext cx="32792" cy="19381"/>
            </a:xfrm>
            <a:custGeom>
              <a:rect b="b" l="l" r="r" t="t"/>
              <a:pathLst>
                <a:path extrusionOk="0" h="620" w="1049">
                  <a:moveTo>
                    <a:pt x="1" y="0"/>
                  </a:moveTo>
                  <a:lnTo>
                    <a:pt x="1" y="620"/>
                  </a:lnTo>
                  <a:lnTo>
                    <a:pt x="1049" y="620"/>
                  </a:lnTo>
                  <a:lnTo>
                    <a:pt x="1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8"/>
            <p:cNvSpPr/>
            <p:nvPr/>
          </p:nvSpPr>
          <p:spPr>
            <a:xfrm>
              <a:off x="5750080" y="1494529"/>
              <a:ext cx="37981" cy="48422"/>
            </a:xfrm>
            <a:custGeom>
              <a:rect b="b" l="l" r="r" t="t"/>
              <a:pathLst>
                <a:path extrusionOk="0" h="1549" w="1215">
                  <a:moveTo>
                    <a:pt x="667" y="0"/>
                  </a:moveTo>
                  <a:lnTo>
                    <a:pt x="0" y="1239"/>
                  </a:lnTo>
                  <a:lnTo>
                    <a:pt x="548" y="1548"/>
                  </a:lnTo>
                  <a:lnTo>
                    <a:pt x="1215" y="286"/>
                  </a:lnTo>
                  <a:lnTo>
                    <a:pt x="6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8"/>
            <p:cNvSpPr/>
            <p:nvPr/>
          </p:nvSpPr>
          <p:spPr>
            <a:xfrm>
              <a:off x="5779840" y="1533979"/>
              <a:ext cx="48422" cy="38012"/>
            </a:xfrm>
            <a:custGeom>
              <a:rect b="b" l="l" r="r" t="t"/>
              <a:pathLst>
                <a:path extrusionOk="0" h="1216" w="1549">
                  <a:moveTo>
                    <a:pt x="1263" y="1"/>
                  </a:moveTo>
                  <a:lnTo>
                    <a:pt x="1" y="667"/>
                  </a:lnTo>
                  <a:lnTo>
                    <a:pt x="286" y="1215"/>
                  </a:lnTo>
                  <a:lnTo>
                    <a:pt x="1549" y="572"/>
                  </a:lnTo>
                  <a:lnTo>
                    <a:pt x="1549" y="548"/>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8"/>
            <p:cNvSpPr/>
            <p:nvPr/>
          </p:nvSpPr>
          <p:spPr>
            <a:xfrm>
              <a:off x="5635418" y="1511660"/>
              <a:ext cx="174993" cy="174962"/>
            </a:xfrm>
            <a:custGeom>
              <a:rect b="b" l="l" r="r" t="t"/>
              <a:pathLst>
                <a:path extrusionOk="0" h="5597" w="5598">
                  <a:moveTo>
                    <a:pt x="1025" y="0"/>
                  </a:moveTo>
                  <a:lnTo>
                    <a:pt x="572" y="429"/>
                  </a:lnTo>
                  <a:lnTo>
                    <a:pt x="929" y="786"/>
                  </a:lnTo>
                  <a:lnTo>
                    <a:pt x="358" y="1381"/>
                  </a:lnTo>
                  <a:lnTo>
                    <a:pt x="1" y="3358"/>
                  </a:lnTo>
                  <a:lnTo>
                    <a:pt x="2239" y="5597"/>
                  </a:lnTo>
                  <a:lnTo>
                    <a:pt x="4216" y="5239"/>
                  </a:lnTo>
                  <a:lnTo>
                    <a:pt x="4811" y="4668"/>
                  </a:lnTo>
                  <a:lnTo>
                    <a:pt x="5168" y="5025"/>
                  </a:lnTo>
                  <a:lnTo>
                    <a:pt x="5597" y="4573"/>
                  </a:lnTo>
                  <a:lnTo>
                    <a:pt x="1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8"/>
            <p:cNvSpPr/>
            <p:nvPr/>
          </p:nvSpPr>
          <p:spPr>
            <a:xfrm>
              <a:off x="5517068" y="1630760"/>
              <a:ext cx="173462" cy="174243"/>
            </a:xfrm>
            <a:custGeom>
              <a:rect b="b" l="l" r="r" t="t"/>
              <a:pathLst>
                <a:path extrusionOk="0" h="5574" w="5549">
                  <a:moveTo>
                    <a:pt x="3810" y="1310"/>
                  </a:moveTo>
                  <a:lnTo>
                    <a:pt x="4239" y="1763"/>
                  </a:lnTo>
                  <a:lnTo>
                    <a:pt x="3810" y="2215"/>
                  </a:lnTo>
                  <a:lnTo>
                    <a:pt x="3358" y="1763"/>
                  </a:lnTo>
                  <a:lnTo>
                    <a:pt x="3810" y="1310"/>
                  </a:lnTo>
                  <a:close/>
                  <a:moveTo>
                    <a:pt x="2906" y="2215"/>
                  </a:moveTo>
                  <a:lnTo>
                    <a:pt x="3358" y="2644"/>
                  </a:lnTo>
                  <a:lnTo>
                    <a:pt x="2906" y="3096"/>
                  </a:lnTo>
                  <a:lnTo>
                    <a:pt x="2477" y="2644"/>
                  </a:lnTo>
                  <a:lnTo>
                    <a:pt x="2906" y="2215"/>
                  </a:lnTo>
                  <a:close/>
                  <a:moveTo>
                    <a:pt x="3382" y="0"/>
                  </a:moveTo>
                  <a:lnTo>
                    <a:pt x="0" y="3382"/>
                  </a:lnTo>
                  <a:lnTo>
                    <a:pt x="2191" y="5573"/>
                  </a:lnTo>
                  <a:lnTo>
                    <a:pt x="5549" y="2191"/>
                  </a:lnTo>
                  <a:lnTo>
                    <a:pt x="3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 name="Google Shape;1408;p48"/>
          <p:cNvGrpSpPr/>
          <p:nvPr/>
        </p:nvGrpSpPr>
        <p:grpSpPr>
          <a:xfrm>
            <a:off x="4816547" y="3085022"/>
            <a:ext cx="237482" cy="335013"/>
            <a:chOff x="4815062" y="3103263"/>
            <a:chExt cx="237482" cy="335013"/>
          </a:xfrm>
        </p:grpSpPr>
        <p:sp>
          <p:nvSpPr>
            <p:cNvPr id="1409" name="Google Shape;1409;p48"/>
            <p:cNvSpPr/>
            <p:nvPr/>
          </p:nvSpPr>
          <p:spPr>
            <a:xfrm>
              <a:off x="4815062" y="3234273"/>
              <a:ext cx="237482" cy="204003"/>
            </a:xfrm>
            <a:custGeom>
              <a:rect b="b" l="l" r="r" t="t"/>
              <a:pathLst>
                <a:path extrusionOk="0" h="6526" w="7597">
                  <a:moveTo>
                    <a:pt x="1143" y="1"/>
                  </a:moveTo>
                  <a:cubicBezTo>
                    <a:pt x="429" y="715"/>
                    <a:pt x="0" y="1691"/>
                    <a:pt x="0" y="2715"/>
                  </a:cubicBezTo>
                  <a:cubicBezTo>
                    <a:pt x="0" y="4807"/>
                    <a:pt x="1708" y="6519"/>
                    <a:pt x="3798" y="6526"/>
                  </a:cubicBezTo>
                  <a:lnTo>
                    <a:pt x="3798" y="6526"/>
                  </a:lnTo>
                  <a:cubicBezTo>
                    <a:pt x="5889" y="6519"/>
                    <a:pt x="7597" y="4807"/>
                    <a:pt x="7597" y="2715"/>
                  </a:cubicBezTo>
                  <a:cubicBezTo>
                    <a:pt x="7597" y="1691"/>
                    <a:pt x="7168" y="715"/>
                    <a:pt x="6454" y="1"/>
                  </a:cubicBezTo>
                  <a:cubicBezTo>
                    <a:pt x="6311" y="310"/>
                    <a:pt x="6120" y="572"/>
                    <a:pt x="5882" y="786"/>
                  </a:cubicBezTo>
                  <a:cubicBezTo>
                    <a:pt x="5811" y="858"/>
                    <a:pt x="5716" y="929"/>
                    <a:pt x="5620" y="977"/>
                  </a:cubicBezTo>
                  <a:cubicBezTo>
                    <a:pt x="6073" y="1453"/>
                    <a:pt x="6335" y="2072"/>
                    <a:pt x="6335" y="2715"/>
                  </a:cubicBezTo>
                  <a:cubicBezTo>
                    <a:pt x="6335" y="4120"/>
                    <a:pt x="5192" y="5264"/>
                    <a:pt x="3787" y="5264"/>
                  </a:cubicBezTo>
                  <a:cubicBezTo>
                    <a:pt x="2405" y="5264"/>
                    <a:pt x="1262" y="4120"/>
                    <a:pt x="1262" y="2715"/>
                  </a:cubicBezTo>
                  <a:cubicBezTo>
                    <a:pt x="1262" y="2072"/>
                    <a:pt x="1524" y="1453"/>
                    <a:pt x="1953" y="977"/>
                  </a:cubicBezTo>
                  <a:cubicBezTo>
                    <a:pt x="1881" y="929"/>
                    <a:pt x="1786" y="858"/>
                    <a:pt x="1715" y="786"/>
                  </a:cubicBezTo>
                  <a:cubicBezTo>
                    <a:pt x="1453" y="572"/>
                    <a:pt x="1262" y="310"/>
                    <a:pt x="1143" y="1"/>
                  </a:cubicBezTo>
                  <a:close/>
                  <a:moveTo>
                    <a:pt x="3798" y="6526"/>
                  </a:moveTo>
                  <a:lnTo>
                    <a:pt x="3798" y="6526"/>
                  </a:lnTo>
                  <a:cubicBezTo>
                    <a:pt x="3795" y="6526"/>
                    <a:pt x="3791" y="6526"/>
                    <a:pt x="3787" y="6526"/>
                  </a:cubicBezTo>
                  <a:lnTo>
                    <a:pt x="3810" y="6526"/>
                  </a:lnTo>
                  <a:cubicBezTo>
                    <a:pt x="3806" y="6526"/>
                    <a:pt x="3802" y="6526"/>
                    <a:pt x="3798" y="652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8"/>
            <p:cNvSpPr/>
            <p:nvPr/>
          </p:nvSpPr>
          <p:spPr>
            <a:xfrm>
              <a:off x="4873862" y="3273723"/>
              <a:ext cx="119132" cy="105002"/>
            </a:xfrm>
            <a:custGeom>
              <a:rect b="b" l="l" r="r" t="t"/>
              <a:pathLst>
                <a:path extrusionOk="0" h="3359" w="3811">
                  <a:moveTo>
                    <a:pt x="1596" y="858"/>
                  </a:moveTo>
                  <a:lnTo>
                    <a:pt x="1596" y="1906"/>
                  </a:lnTo>
                  <a:lnTo>
                    <a:pt x="977" y="1906"/>
                  </a:lnTo>
                  <a:lnTo>
                    <a:pt x="977" y="858"/>
                  </a:lnTo>
                  <a:close/>
                  <a:moveTo>
                    <a:pt x="2858" y="858"/>
                  </a:moveTo>
                  <a:lnTo>
                    <a:pt x="2858" y="1906"/>
                  </a:lnTo>
                  <a:lnTo>
                    <a:pt x="2239" y="1906"/>
                  </a:lnTo>
                  <a:lnTo>
                    <a:pt x="2239" y="858"/>
                  </a:lnTo>
                  <a:close/>
                  <a:moveTo>
                    <a:pt x="691" y="1"/>
                  </a:moveTo>
                  <a:cubicBezTo>
                    <a:pt x="262" y="358"/>
                    <a:pt x="0" y="906"/>
                    <a:pt x="0" y="1453"/>
                  </a:cubicBezTo>
                  <a:cubicBezTo>
                    <a:pt x="0" y="2525"/>
                    <a:pt x="858" y="3359"/>
                    <a:pt x="1906" y="3359"/>
                  </a:cubicBezTo>
                  <a:cubicBezTo>
                    <a:pt x="2953" y="3359"/>
                    <a:pt x="3811" y="2501"/>
                    <a:pt x="3811" y="1453"/>
                  </a:cubicBezTo>
                  <a:cubicBezTo>
                    <a:pt x="3811" y="906"/>
                    <a:pt x="3573" y="358"/>
                    <a:pt x="3144" y="1"/>
                  </a:cubicBezTo>
                  <a:cubicBezTo>
                    <a:pt x="2787" y="120"/>
                    <a:pt x="2382" y="191"/>
                    <a:pt x="1906" y="191"/>
                  </a:cubicBezTo>
                  <a:cubicBezTo>
                    <a:pt x="1453" y="191"/>
                    <a:pt x="1048" y="120"/>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8"/>
            <p:cNvSpPr/>
            <p:nvPr/>
          </p:nvSpPr>
          <p:spPr>
            <a:xfrm>
              <a:off x="4864922" y="3103263"/>
              <a:ext cx="137763" cy="146672"/>
            </a:xfrm>
            <a:custGeom>
              <a:rect b="b" l="l" r="r" t="t"/>
              <a:pathLst>
                <a:path extrusionOk="0" h="4692" w="4407">
                  <a:moveTo>
                    <a:pt x="2192" y="0"/>
                  </a:moveTo>
                  <a:cubicBezTo>
                    <a:pt x="2192" y="0"/>
                    <a:pt x="1382" y="619"/>
                    <a:pt x="882" y="1643"/>
                  </a:cubicBezTo>
                  <a:cubicBezTo>
                    <a:pt x="644" y="1453"/>
                    <a:pt x="382" y="1334"/>
                    <a:pt x="382" y="1334"/>
                  </a:cubicBezTo>
                  <a:cubicBezTo>
                    <a:pt x="382" y="2286"/>
                    <a:pt x="1" y="2572"/>
                    <a:pt x="1" y="3310"/>
                  </a:cubicBezTo>
                  <a:cubicBezTo>
                    <a:pt x="1" y="3882"/>
                    <a:pt x="239" y="4382"/>
                    <a:pt x="787" y="4692"/>
                  </a:cubicBezTo>
                  <a:cubicBezTo>
                    <a:pt x="715" y="4525"/>
                    <a:pt x="667" y="4311"/>
                    <a:pt x="667" y="4120"/>
                  </a:cubicBezTo>
                  <a:cubicBezTo>
                    <a:pt x="667" y="3049"/>
                    <a:pt x="1763" y="2382"/>
                    <a:pt x="1882" y="2310"/>
                  </a:cubicBezTo>
                  <a:lnTo>
                    <a:pt x="2192" y="2120"/>
                  </a:lnTo>
                  <a:lnTo>
                    <a:pt x="2525" y="2310"/>
                  </a:lnTo>
                  <a:cubicBezTo>
                    <a:pt x="2644" y="2382"/>
                    <a:pt x="3716" y="3049"/>
                    <a:pt x="3716" y="4120"/>
                  </a:cubicBezTo>
                  <a:cubicBezTo>
                    <a:pt x="3716" y="4311"/>
                    <a:pt x="3668" y="4525"/>
                    <a:pt x="3597" y="4692"/>
                  </a:cubicBezTo>
                  <a:cubicBezTo>
                    <a:pt x="4144" y="4382"/>
                    <a:pt x="4406" y="3882"/>
                    <a:pt x="4406" y="3310"/>
                  </a:cubicBezTo>
                  <a:cubicBezTo>
                    <a:pt x="4406" y="2572"/>
                    <a:pt x="4025" y="2286"/>
                    <a:pt x="4025" y="1334"/>
                  </a:cubicBezTo>
                  <a:cubicBezTo>
                    <a:pt x="4025" y="1334"/>
                    <a:pt x="3740" y="1453"/>
                    <a:pt x="3525" y="1643"/>
                  </a:cubicBezTo>
                  <a:cubicBezTo>
                    <a:pt x="3025" y="643"/>
                    <a:pt x="2192" y="0"/>
                    <a:pt x="2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8"/>
            <p:cNvSpPr/>
            <p:nvPr/>
          </p:nvSpPr>
          <p:spPr>
            <a:xfrm>
              <a:off x="4905872" y="3191853"/>
              <a:ext cx="55862" cy="67772"/>
            </a:xfrm>
            <a:custGeom>
              <a:rect b="b" l="l" r="r" t="t"/>
              <a:pathLst>
                <a:path extrusionOk="0" h="2168" w="1787">
                  <a:moveTo>
                    <a:pt x="882" y="0"/>
                  </a:moveTo>
                  <a:cubicBezTo>
                    <a:pt x="882" y="0"/>
                    <a:pt x="0" y="548"/>
                    <a:pt x="0" y="1286"/>
                  </a:cubicBezTo>
                  <a:cubicBezTo>
                    <a:pt x="0" y="1786"/>
                    <a:pt x="405" y="2167"/>
                    <a:pt x="882" y="2167"/>
                  </a:cubicBezTo>
                  <a:cubicBezTo>
                    <a:pt x="1382" y="2167"/>
                    <a:pt x="1787" y="1762"/>
                    <a:pt x="1787" y="1286"/>
                  </a:cubicBezTo>
                  <a:cubicBezTo>
                    <a:pt x="1787" y="548"/>
                    <a:pt x="882" y="0"/>
                    <a:pt x="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 name="Google Shape;1413;p48"/>
          <p:cNvGrpSpPr/>
          <p:nvPr/>
        </p:nvGrpSpPr>
        <p:grpSpPr>
          <a:xfrm>
            <a:off x="4768141" y="2563918"/>
            <a:ext cx="334294" cy="334294"/>
            <a:chOff x="4768141" y="2573218"/>
            <a:chExt cx="334294" cy="334294"/>
          </a:xfrm>
        </p:grpSpPr>
        <p:sp>
          <p:nvSpPr>
            <p:cNvPr id="1414" name="Google Shape;1414;p48"/>
            <p:cNvSpPr/>
            <p:nvPr/>
          </p:nvSpPr>
          <p:spPr>
            <a:xfrm>
              <a:off x="4768141" y="2573218"/>
              <a:ext cx="38762" cy="254613"/>
            </a:xfrm>
            <a:custGeom>
              <a:rect b="b" l="l" r="r" t="t"/>
              <a:pathLst>
                <a:path extrusionOk="0" h="8145" w="1240">
                  <a:moveTo>
                    <a:pt x="1" y="0"/>
                  </a:moveTo>
                  <a:lnTo>
                    <a:pt x="1" y="8145"/>
                  </a:lnTo>
                  <a:lnTo>
                    <a:pt x="620" y="8145"/>
                  </a:lnTo>
                  <a:lnTo>
                    <a:pt x="620" y="5740"/>
                  </a:lnTo>
                  <a:lnTo>
                    <a:pt x="1239" y="5740"/>
                  </a:lnTo>
                  <a:lnTo>
                    <a:pt x="1239" y="2406"/>
                  </a:lnTo>
                  <a:lnTo>
                    <a:pt x="620" y="2406"/>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8"/>
            <p:cNvSpPr/>
            <p:nvPr/>
          </p:nvSpPr>
          <p:spPr>
            <a:xfrm>
              <a:off x="5062954" y="2573218"/>
              <a:ext cx="39481" cy="254613"/>
            </a:xfrm>
            <a:custGeom>
              <a:rect b="b" l="l" r="r" t="t"/>
              <a:pathLst>
                <a:path extrusionOk="0" h="8145" w="1263">
                  <a:moveTo>
                    <a:pt x="619" y="0"/>
                  </a:moveTo>
                  <a:lnTo>
                    <a:pt x="619" y="2406"/>
                  </a:lnTo>
                  <a:lnTo>
                    <a:pt x="0" y="2406"/>
                  </a:lnTo>
                  <a:lnTo>
                    <a:pt x="0" y="5740"/>
                  </a:lnTo>
                  <a:lnTo>
                    <a:pt x="619" y="5740"/>
                  </a:lnTo>
                  <a:lnTo>
                    <a:pt x="619" y="8145"/>
                  </a:lnTo>
                  <a:lnTo>
                    <a:pt x="1262" y="8145"/>
                  </a:lnTo>
                  <a:lnTo>
                    <a:pt x="12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8"/>
            <p:cNvSpPr/>
            <p:nvPr/>
          </p:nvSpPr>
          <p:spPr>
            <a:xfrm>
              <a:off x="4873862" y="2607448"/>
              <a:ext cx="27571" cy="205503"/>
            </a:xfrm>
            <a:custGeom>
              <a:rect b="b" l="l" r="r" t="t"/>
              <a:pathLst>
                <a:path extrusionOk="0" h="6574" w="882">
                  <a:moveTo>
                    <a:pt x="453" y="1"/>
                  </a:moveTo>
                  <a:cubicBezTo>
                    <a:pt x="191" y="1"/>
                    <a:pt x="0" y="215"/>
                    <a:pt x="0" y="453"/>
                  </a:cubicBezTo>
                  <a:lnTo>
                    <a:pt x="0" y="6145"/>
                  </a:lnTo>
                  <a:cubicBezTo>
                    <a:pt x="0" y="6383"/>
                    <a:pt x="191" y="6574"/>
                    <a:pt x="453" y="6574"/>
                  </a:cubicBezTo>
                  <a:cubicBezTo>
                    <a:pt x="691" y="6574"/>
                    <a:pt x="882" y="6383"/>
                    <a:pt x="882" y="6145"/>
                  </a:cubicBezTo>
                  <a:lnTo>
                    <a:pt x="882" y="453"/>
                  </a:lnTo>
                  <a:cubicBezTo>
                    <a:pt x="882" y="215"/>
                    <a:pt x="691" y="1"/>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8"/>
            <p:cNvSpPr/>
            <p:nvPr/>
          </p:nvSpPr>
          <p:spPr>
            <a:xfrm>
              <a:off x="4826222" y="2607448"/>
              <a:ext cx="28322" cy="205503"/>
            </a:xfrm>
            <a:custGeom>
              <a:rect b="b" l="l" r="r" t="t"/>
              <a:pathLst>
                <a:path extrusionOk="0" h="6574" w="906">
                  <a:moveTo>
                    <a:pt x="453" y="1"/>
                  </a:moveTo>
                  <a:cubicBezTo>
                    <a:pt x="215" y="1"/>
                    <a:pt x="0" y="215"/>
                    <a:pt x="0" y="453"/>
                  </a:cubicBezTo>
                  <a:lnTo>
                    <a:pt x="0" y="6145"/>
                  </a:lnTo>
                  <a:cubicBezTo>
                    <a:pt x="0" y="6383"/>
                    <a:pt x="215" y="6574"/>
                    <a:pt x="453" y="6574"/>
                  </a:cubicBezTo>
                  <a:cubicBezTo>
                    <a:pt x="691" y="6574"/>
                    <a:pt x="905" y="6383"/>
                    <a:pt x="905" y="6145"/>
                  </a:cubicBezTo>
                  <a:lnTo>
                    <a:pt x="905" y="453"/>
                  </a:lnTo>
                  <a:cubicBezTo>
                    <a:pt x="905" y="215"/>
                    <a:pt x="691" y="1"/>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8"/>
            <p:cNvSpPr/>
            <p:nvPr/>
          </p:nvSpPr>
          <p:spPr>
            <a:xfrm>
              <a:off x="5016033" y="2607448"/>
              <a:ext cx="27603" cy="205503"/>
            </a:xfrm>
            <a:custGeom>
              <a:rect b="b" l="l" r="r" t="t"/>
              <a:pathLst>
                <a:path extrusionOk="0" h="6574" w="883">
                  <a:moveTo>
                    <a:pt x="430" y="1"/>
                  </a:moveTo>
                  <a:cubicBezTo>
                    <a:pt x="192" y="1"/>
                    <a:pt x="1" y="215"/>
                    <a:pt x="1" y="453"/>
                  </a:cubicBezTo>
                  <a:lnTo>
                    <a:pt x="1" y="6145"/>
                  </a:lnTo>
                  <a:cubicBezTo>
                    <a:pt x="1" y="6383"/>
                    <a:pt x="192" y="6574"/>
                    <a:pt x="430" y="6574"/>
                  </a:cubicBezTo>
                  <a:cubicBezTo>
                    <a:pt x="668" y="6574"/>
                    <a:pt x="882" y="6383"/>
                    <a:pt x="882" y="6145"/>
                  </a:cubicBezTo>
                  <a:lnTo>
                    <a:pt x="882" y="453"/>
                  </a:lnTo>
                  <a:cubicBezTo>
                    <a:pt x="882" y="215"/>
                    <a:pt x="668"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8"/>
            <p:cNvSpPr/>
            <p:nvPr/>
          </p:nvSpPr>
          <p:spPr>
            <a:xfrm>
              <a:off x="4968392" y="2607448"/>
              <a:ext cx="27571" cy="205503"/>
            </a:xfrm>
            <a:custGeom>
              <a:rect b="b" l="l" r="r" t="t"/>
              <a:pathLst>
                <a:path extrusionOk="0" h="6574" w="882">
                  <a:moveTo>
                    <a:pt x="453" y="1"/>
                  </a:moveTo>
                  <a:cubicBezTo>
                    <a:pt x="191" y="1"/>
                    <a:pt x="1" y="215"/>
                    <a:pt x="1" y="453"/>
                  </a:cubicBezTo>
                  <a:lnTo>
                    <a:pt x="1" y="6145"/>
                  </a:lnTo>
                  <a:cubicBezTo>
                    <a:pt x="1" y="6383"/>
                    <a:pt x="191" y="6574"/>
                    <a:pt x="453" y="6574"/>
                  </a:cubicBezTo>
                  <a:cubicBezTo>
                    <a:pt x="691" y="6574"/>
                    <a:pt x="882" y="6383"/>
                    <a:pt x="882" y="6145"/>
                  </a:cubicBezTo>
                  <a:lnTo>
                    <a:pt x="882" y="453"/>
                  </a:lnTo>
                  <a:cubicBezTo>
                    <a:pt x="882" y="215"/>
                    <a:pt x="691" y="1"/>
                    <a:pt x="4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8"/>
            <p:cNvSpPr/>
            <p:nvPr/>
          </p:nvSpPr>
          <p:spPr>
            <a:xfrm>
              <a:off x="4921502" y="2607448"/>
              <a:ext cx="27571" cy="104252"/>
            </a:xfrm>
            <a:custGeom>
              <a:rect b="b" l="l" r="r" t="t"/>
              <a:pathLst>
                <a:path extrusionOk="0" h="3335" w="882">
                  <a:moveTo>
                    <a:pt x="429" y="1"/>
                  </a:moveTo>
                  <a:cubicBezTo>
                    <a:pt x="191" y="1"/>
                    <a:pt x="1" y="215"/>
                    <a:pt x="1" y="453"/>
                  </a:cubicBezTo>
                  <a:lnTo>
                    <a:pt x="1" y="3335"/>
                  </a:lnTo>
                  <a:lnTo>
                    <a:pt x="882" y="3335"/>
                  </a:lnTo>
                  <a:lnTo>
                    <a:pt x="882" y="453"/>
                  </a:lnTo>
                  <a:cubicBezTo>
                    <a:pt x="882" y="215"/>
                    <a:pt x="667" y="1"/>
                    <a:pt x="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8"/>
            <p:cNvSpPr/>
            <p:nvPr/>
          </p:nvSpPr>
          <p:spPr>
            <a:xfrm>
              <a:off x="4905872" y="2828550"/>
              <a:ext cx="58831" cy="78963"/>
            </a:xfrm>
            <a:custGeom>
              <a:rect b="b" l="l" r="r" t="t"/>
              <a:pathLst>
                <a:path extrusionOk="0" h="2526" w="1882">
                  <a:moveTo>
                    <a:pt x="501" y="1"/>
                  </a:moveTo>
                  <a:lnTo>
                    <a:pt x="501" y="953"/>
                  </a:lnTo>
                  <a:lnTo>
                    <a:pt x="0" y="953"/>
                  </a:lnTo>
                  <a:lnTo>
                    <a:pt x="0" y="1596"/>
                  </a:lnTo>
                  <a:lnTo>
                    <a:pt x="548" y="1596"/>
                  </a:lnTo>
                  <a:lnTo>
                    <a:pt x="620" y="2525"/>
                  </a:lnTo>
                  <a:lnTo>
                    <a:pt x="1263" y="2525"/>
                  </a:lnTo>
                  <a:lnTo>
                    <a:pt x="1310" y="1596"/>
                  </a:lnTo>
                  <a:lnTo>
                    <a:pt x="1882" y="1596"/>
                  </a:lnTo>
                  <a:lnTo>
                    <a:pt x="1882" y="953"/>
                  </a:lnTo>
                  <a:lnTo>
                    <a:pt x="1382" y="953"/>
                  </a:lnTo>
                  <a:lnTo>
                    <a:pt x="1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8"/>
            <p:cNvSpPr/>
            <p:nvPr/>
          </p:nvSpPr>
          <p:spPr>
            <a:xfrm>
              <a:off x="4920752" y="2731769"/>
              <a:ext cx="28322" cy="77462"/>
            </a:xfrm>
            <a:custGeom>
              <a:rect b="b" l="l" r="r" t="t"/>
              <a:pathLst>
                <a:path extrusionOk="0" h="2478" w="906">
                  <a:moveTo>
                    <a:pt x="1" y="1"/>
                  </a:moveTo>
                  <a:lnTo>
                    <a:pt x="1" y="2478"/>
                  </a:lnTo>
                  <a:lnTo>
                    <a:pt x="906" y="2478"/>
                  </a:lnTo>
                  <a:lnTo>
                    <a:pt x="9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 name="Google Shape;1423;p48"/>
          <p:cNvGrpSpPr/>
          <p:nvPr/>
        </p:nvGrpSpPr>
        <p:grpSpPr>
          <a:xfrm>
            <a:off x="4768141" y="2049879"/>
            <a:ext cx="334294" cy="292594"/>
            <a:chOff x="4768141" y="2052864"/>
            <a:chExt cx="334294" cy="292594"/>
          </a:xfrm>
        </p:grpSpPr>
        <p:sp>
          <p:nvSpPr>
            <p:cNvPr id="1424" name="Google Shape;1424;p48"/>
            <p:cNvSpPr/>
            <p:nvPr/>
          </p:nvSpPr>
          <p:spPr>
            <a:xfrm>
              <a:off x="4786772" y="2052864"/>
              <a:ext cx="58831" cy="19381"/>
            </a:xfrm>
            <a:custGeom>
              <a:rect b="b" l="l" r="r" t="t"/>
              <a:pathLst>
                <a:path extrusionOk="0" h="620" w="1882">
                  <a:moveTo>
                    <a:pt x="0" y="0"/>
                  </a:moveTo>
                  <a:lnTo>
                    <a:pt x="0" y="619"/>
                  </a:lnTo>
                  <a:lnTo>
                    <a:pt x="1881" y="619"/>
                  </a:lnTo>
                  <a:lnTo>
                    <a:pt x="1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8"/>
            <p:cNvSpPr/>
            <p:nvPr/>
          </p:nvSpPr>
          <p:spPr>
            <a:xfrm>
              <a:off x="5024223" y="2052864"/>
              <a:ext cx="58863" cy="19381"/>
            </a:xfrm>
            <a:custGeom>
              <a:rect b="b" l="l" r="r" t="t"/>
              <a:pathLst>
                <a:path extrusionOk="0" h="620" w="1883">
                  <a:moveTo>
                    <a:pt x="1" y="0"/>
                  </a:moveTo>
                  <a:lnTo>
                    <a:pt x="1" y="619"/>
                  </a:lnTo>
                  <a:lnTo>
                    <a:pt x="1882" y="619"/>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8"/>
            <p:cNvSpPr/>
            <p:nvPr/>
          </p:nvSpPr>
          <p:spPr>
            <a:xfrm>
              <a:off x="4806122" y="2326076"/>
              <a:ext cx="84902" cy="19381"/>
            </a:xfrm>
            <a:custGeom>
              <a:rect b="b" l="l" r="r" t="t"/>
              <a:pathLst>
                <a:path extrusionOk="0" h="620" w="2716">
                  <a:moveTo>
                    <a:pt x="0" y="0"/>
                  </a:moveTo>
                  <a:lnTo>
                    <a:pt x="0" y="619"/>
                  </a:lnTo>
                  <a:lnTo>
                    <a:pt x="2715" y="619"/>
                  </a:lnTo>
                  <a:lnTo>
                    <a:pt x="27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8"/>
            <p:cNvSpPr/>
            <p:nvPr/>
          </p:nvSpPr>
          <p:spPr>
            <a:xfrm>
              <a:off x="4978833" y="2326076"/>
              <a:ext cx="84902" cy="19381"/>
            </a:xfrm>
            <a:custGeom>
              <a:rect b="b" l="l" r="r" t="t"/>
              <a:pathLst>
                <a:path extrusionOk="0" h="620" w="2716">
                  <a:moveTo>
                    <a:pt x="0" y="0"/>
                  </a:moveTo>
                  <a:lnTo>
                    <a:pt x="0" y="619"/>
                  </a:lnTo>
                  <a:lnTo>
                    <a:pt x="2715" y="619"/>
                  </a:lnTo>
                  <a:lnTo>
                    <a:pt x="27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8"/>
            <p:cNvSpPr/>
            <p:nvPr/>
          </p:nvSpPr>
          <p:spPr>
            <a:xfrm>
              <a:off x="5058484" y="2091564"/>
              <a:ext cx="43952" cy="43952"/>
            </a:xfrm>
            <a:custGeom>
              <a:rect b="b" l="l" r="r" t="t"/>
              <a:pathLst>
                <a:path extrusionOk="0" h="1406" w="1406">
                  <a:moveTo>
                    <a:pt x="0" y="1"/>
                  </a:moveTo>
                  <a:lnTo>
                    <a:pt x="0" y="263"/>
                  </a:lnTo>
                  <a:cubicBezTo>
                    <a:pt x="0" y="905"/>
                    <a:pt x="524" y="1406"/>
                    <a:pt x="1144" y="1406"/>
                  </a:cubicBezTo>
                  <a:lnTo>
                    <a:pt x="1405" y="1406"/>
                  </a:lnTo>
                  <a:lnTo>
                    <a:pt x="14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8"/>
            <p:cNvSpPr/>
            <p:nvPr/>
          </p:nvSpPr>
          <p:spPr>
            <a:xfrm>
              <a:off x="5058484" y="2262775"/>
              <a:ext cx="43952" cy="43952"/>
            </a:xfrm>
            <a:custGeom>
              <a:rect b="b" l="l" r="r" t="t"/>
              <a:pathLst>
                <a:path extrusionOk="0" h="1406" w="1406">
                  <a:moveTo>
                    <a:pt x="1144" y="1"/>
                  </a:moveTo>
                  <a:cubicBezTo>
                    <a:pt x="524" y="1"/>
                    <a:pt x="0" y="525"/>
                    <a:pt x="0" y="1168"/>
                  </a:cubicBezTo>
                  <a:lnTo>
                    <a:pt x="0" y="1406"/>
                  </a:lnTo>
                  <a:lnTo>
                    <a:pt x="1405" y="1406"/>
                  </a:lnTo>
                  <a:lnTo>
                    <a:pt x="14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8"/>
            <p:cNvSpPr/>
            <p:nvPr/>
          </p:nvSpPr>
          <p:spPr>
            <a:xfrm>
              <a:off x="4768141" y="2092314"/>
              <a:ext cx="43201" cy="43201"/>
            </a:xfrm>
            <a:custGeom>
              <a:rect b="b" l="l" r="r" t="t"/>
              <a:pathLst>
                <a:path extrusionOk="0" h="1382" w="1382">
                  <a:moveTo>
                    <a:pt x="1" y="0"/>
                  </a:moveTo>
                  <a:lnTo>
                    <a:pt x="1" y="1382"/>
                  </a:lnTo>
                  <a:lnTo>
                    <a:pt x="239" y="1382"/>
                  </a:lnTo>
                  <a:cubicBezTo>
                    <a:pt x="882" y="1382"/>
                    <a:pt x="1382" y="881"/>
                    <a:pt x="1382" y="239"/>
                  </a:cubicBezTo>
                  <a:lnTo>
                    <a:pt x="13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8"/>
            <p:cNvSpPr/>
            <p:nvPr/>
          </p:nvSpPr>
          <p:spPr>
            <a:xfrm>
              <a:off x="4768141" y="2263525"/>
              <a:ext cx="43201" cy="43201"/>
            </a:xfrm>
            <a:custGeom>
              <a:rect b="b" l="l" r="r" t="t"/>
              <a:pathLst>
                <a:path extrusionOk="0" h="1382" w="1382">
                  <a:moveTo>
                    <a:pt x="1" y="1"/>
                  </a:moveTo>
                  <a:lnTo>
                    <a:pt x="1" y="1382"/>
                  </a:lnTo>
                  <a:lnTo>
                    <a:pt x="1382" y="1382"/>
                  </a:lnTo>
                  <a:lnTo>
                    <a:pt x="1382" y="1144"/>
                  </a:lnTo>
                  <a:cubicBezTo>
                    <a:pt x="1382" y="501"/>
                    <a:pt x="882" y="1"/>
                    <a:pt x="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8"/>
            <p:cNvSpPr/>
            <p:nvPr/>
          </p:nvSpPr>
          <p:spPr>
            <a:xfrm>
              <a:off x="4893212" y="2157085"/>
              <a:ext cx="84152" cy="84152"/>
            </a:xfrm>
            <a:custGeom>
              <a:rect b="b" l="l" r="r" t="t"/>
              <a:pathLst>
                <a:path extrusionOk="0" h="2692" w="2692">
                  <a:moveTo>
                    <a:pt x="1025" y="0"/>
                  </a:moveTo>
                  <a:lnTo>
                    <a:pt x="1025" y="1048"/>
                  </a:lnTo>
                  <a:lnTo>
                    <a:pt x="1" y="1048"/>
                  </a:lnTo>
                  <a:lnTo>
                    <a:pt x="1" y="1667"/>
                  </a:lnTo>
                  <a:lnTo>
                    <a:pt x="1025" y="1667"/>
                  </a:lnTo>
                  <a:lnTo>
                    <a:pt x="1025" y="2691"/>
                  </a:lnTo>
                  <a:lnTo>
                    <a:pt x="1644" y="2691"/>
                  </a:lnTo>
                  <a:lnTo>
                    <a:pt x="1644" y="1667"/>
                  </a:lnTo>
                  <a:lnTo>
                    <a:pt x="2692" y="1667"/>
                  </a:lnTo>
                  <a:lnTo>
                    <a:pt x="2692" y="1048"/>
                  </a:lnTo>
                  <a:lnTo>
                    <a:pt x="1644" y="1048"/>
                  </a:lnTo>
                  <a:lnTo>
                    <a:pt x="1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8"/>
            <p:cNvSpPr/>
            <p:nvPr/>
          </p:nvSpPr>
          <p:spPr>
            <a:xfrm>
              <a:off x="4768141" y="2052864"/>
              <a:ext cx="334294" cy="253862"/>
            </a:xfrm>
            <a:custGeom>
              <a:rect b="b" l="l" r="r" t="t"/>
              <a:pathLst>
                <a:path extrusionOk="0" h="8121" w="10694">
                  <a:moveTo>
                    <a:pt x="6693" y="619"/>
                  </a:moveTo>
                  <a:lnTo>
                    <a:pt x="6907" y="1262"/>
                  </a:lnTo>
                  <a:lnTo>
                    <a:pt x="3787" y="1262"/>
                  </a:lnTo>
                  <a:lnTo>
                    <a:pt x="3978" y="619"/>
                  </a:lnTo>
                  <a:close/>
                  <a:moveTo>
                    <a:pt x="6288" y="2715"/>
                  </a:moveTo>
                  <a:lnTo>
                    <a:pt x="6288" y="3739"/>
                  </a:lnTo>
                  <a:lnTo>
                    <a:pt x="7312" y="3739"/>
                  </a:lnTo>
                  <a:lnTo>
                    <a:pt x="7312" y="5620"/>
                  </a:lnTo>
                  <a:lnTo>
                    <a:pt x="6288" y="5620"/>
                  </a:lnTo>
                  <a:lnTo>
                    <a:pt x="6288" y="6668"/>
                  </a:lnTo>
                  <a:lnTo>
                    <a:pt x="4406" y="6668"/>
                  </a:lnTo>
                  <a:lnTo>
                    <a:pt x="4406" y="5620"/>
                  </a:lnTo>
                  <a:lnTo>
                    <a:pt x="3359" y="5620"/>
                  </a:lnTo>
                  <a:lnTo>
                    <a:pt x="3359" y="3739"/>
                  </a:lnTo>
                  <a:lnTo>
                    <a:pt x="4406" y="3739"/>
                  </a:lnTo>
                  <a:lnTo>
                    <a:pt x="4406" y="2715"/>
                  </a:lnTo>
                  <a:close/>
                  <a:moveTo>
                    <a:pt x="3525" y="0"/>
                  </a:moveTo>
                  <a:lnTo>
                    <a:pt x="3120" y="1262"/>
                  </a:lnTo>
                  <a:lnTo>
                    <a:pt x="2001" y="1262"/>
                  </a:lnTo>
                  <a:lnTo>
                    <a:pt x="2001" y="1501"/>
                  </a:lnTo>
                  <a:cubicBezTo>
                    <a:pt x="2001" y="2477"/>
                    <a:pt x="1215" y="3263"/>
                    <a:pt x="239" y="3263"/>
                  </a:cubicBezTo>
                  <a:lnTo>
                    <a:pt x="1" y="3263"/>
                  </a:lnTo>
                  <a:lnTo>
                    <a:pt x="1" y="6097"/>
                  </a:lnTo>
                  <a:lnTo>
                    <a:pt x="239" y="6097"/>
                  </a:lnTo>
                  <a:cubicBezTo>
                    <a:pt x="1215" y="6097"/>
                    <a:pt x="2001" y="6906"/>
                    <a:pt x="2001" y="7859"/>
                  </a:cubicBezTo>
                  <a:lnTo>
                    <a:pt x="2001" y="8121"/>
                  </a:lnTo>
                  <a:lnTo>
                    <a:pt x="8669" y="8121"/>
                  </a:lnTo>
                  <a:lnTo>
                    <a:pt x="8669" y="7859"/>
                  </a:lnTo>
                  <a:cubicBezTo>
                    <a:pt x="8669" y="6883"/>
                    <a:pt x="9455" y="6097"/>
                    <a:pt x="10432" y="6097"/>
                  </a:cubicBezTo>
                  <a:lnTo>
                    <a:pt x="10693" y="6097"/>
                  </a:lnTo>
                  <a:lnTo>
                    <a:pt x="10693" y="3263"/>
                  </a:lnTo>
                  <a:lnTo>
                    <a:pt x="10432" y="3263"/>
                  </a:lnTo>
                  <a:cubicBezTo>
                    <a:pt x="9455" y="3263"/>
                    <a:pt x="8669" y="2477"/>
                    <a:pt x="8669" y="1501"/>
                  </a:cubicBezTo>
                  <a:lnTo>
                    <a:pt x="8669" y="1262"/>
                  </a:lnTo>
                  <a:lnTo>
                    <a:pt x="7550" y="1262"/>
                  </a:lnTo>
                  <a:lnTo>
                    <a:pt x="71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 name="Google Shape;1434;p48"/>
          <p:cNvGrpSpPr/>
          <p:nvPr/>
        </p:nvGrpSpPr>
        <p:grpSpPr>
          <a:xfrm>
            <a:off x="4780067" y="1489356"/>
            <a:ext cx="310443" cy="334294"/>
            <a:chOff x="4777831" y="1493779"/>
            <a:chExt cx="310443" cy="334294"/>
          </a:xfrm>
        </p:grpSpPr>
        <p:sp>
          <p:nvSpPr>
            <p:cNvPr id="1435" name="Google Shape;1435;p48"/>
            <p:cNvSpPr/>
            <p:nvPr/>
          </p:nvSpPr>
          <p:spPr>
            <a:xfrm>
              <a:off x="4782302" y="1808692"/>
              <a:ext cx="301534" cy="19381"/>
            </a:xfrm>
            <a:custGeom>
              <a:rect b="b" l="l" r="r" t="t"/>
              <a:pathLst>
                <a:path extrusionOk="0" h="620" w="9646">
                  <a:moveTo>
                    <a:pt x="0" y="0"/>
                  </a:moveTo>
                  <a:lnTo>
                    <a:pt x="0" y="619"/>
                  </a:lnTo>
                  <a:lnTo>
                    <a:pt x="9645" y="619"/>
                  </a:lnTo>
                  <a:lnTo>
                    <a:pt x="96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8"/>
            <p:cNvSpPr/>
            <p:nvPr/>
          </p:nvSpPr>
          <p:spPr>
            <a:xfrm>
              <a:off x="4923003" y="1562270"/>
              <a:ext cx="20131" cy="19381"/>
            </a:xfrm>
            <a:custGeom>
              <a:rect b="b" l="l" r="r" t="t"/>
              <a:pathLst>
                <a:path extrusionOk="0" h="620" w="644">
                  <a:moveTo>
                    <a:pt x="310" y="1"/>
                  </a:moveTo>
                  <a:cubicBezTo>
                    <a:pt x="143" y="1"/>
                    <a:pt x="0" y="143"/>
                    <a:pt x="0" y="310"/>
                  </a:cubicBezTo>
                  <a:cubicBezTo>
                    <a:pt x="0" y="477"/>
                    <a:pt x="143" y="620"/>
                    <a:pt x="310" y="620"/>
                  </a:cubicBezTo>
                  <a:cubicBezTo>
                    <a:pt x="500" y="620"/>
                    <a:pt x="643" y="477"/>
                    <a:pt x="643" y="310"/>
                  </a:cubicBezTo>
                  <a:cubicBezTo>
                    <a:pt x="643" y="143"/>
                    <a:pt x="500"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8"/>
            <p:cNvSpPr/>
            <p:nvPr/>
          </p:nvSpPr>
          <p:spPr>
            <a:xfrm>
              <a:off x="4908842" y="1729010"/>
              <a:ext cx="48422" cy="60332"/>
            </a:xfrm>
            <a:custGeom>
              <a:rect b="b" l="l" r="r" t="t"/>
              <a:pathLst>
                <a:path extrusionOk="0" h="1930" w="1549">
                  <a:moveTo>
                    <a:pt x="763" y="1"/>
                  </a:moveTo>
                  <a:cubicBezTo>
                    <a:pt x="477" y="239"/>
                    <a:pt x="1" y="668"/>
                    <a:pt x="1" y="1144"/>
                  </a:cubicBezTo>
                  <a:cubicBezTo>
                    <a:pt x="1" y="1573"/>
                    <a:pt x="358" y="1930"/>
                    <a:pt x="763" y="1930"/>
                  </a:cubicBezTo>
                  <a:cubicBezTo>
                    <a:pt x="1191" y="1930"/>
                    <a:pt x="1549" y="1573"/>
                    <a:pt x="1549" y="1144"/>
                  </a:cubicBezTo>
                  <a:cubicBezTo>
                    <a:pt x="1549" y="668"/>
                    <a:pt x="1072" y="239"/>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8"/>
            <p:cNvSpPr/>
            <p:nvPr/>
          </p:nvSpPr>
          <p:spPr>
            <a:xfrm>
              <a:off x="4869392" y="1644890"/>
              <a:ext cx="127322" cy="135543"/>
            </a:xfrm>
            <a:custGeom>
              <a:rect b="b" l="l" r="r" t="t"/>
              <a:pathLst>
                <a:path extrusionOk="0" h="4336" w="4073">
                  <a:moveTo>
                    <a:pt x="2025" y="1"/>
                  </a:moveTo>
                  <a:cubicBezTo>
                    <a:pt x="1763" y="239"/>
                    <a:pt x="1239" y="763"/>
                    <a:pt x="905" y="1477"/>
                  </a:cubicBezTo>
                  <a:lnTo>
                    <a:pt x="715" y="1835"/>
                  </a:lnTo>
                  <a:lnTo>
                    <a:pt x="405" y="1573"/>
                  </a:lnTo>
                  <a:cubicBezTo>
                    <a:pt x="405" y="1549"/>
                    <a:pt x="382" y="1549"/>
                    <a:pt x="358" y="1525"/>
                  </a:cubicBezTo>
                  <a:cubicBezTo>
                    <a:pt x="310" y="1835"/>
                    <a:pt x="239" y="2097"/>
                    <a:pt x="167" y="2311"/>
                  </a:cubicBezTo>
                  <a:cubicBezTo>
                    <a:pt x="72" y="2573"/>
                    <a:pt x="1" y="2787"/>
                    <a:pt x="1" y="3097"/>
                  </a:cubicBezTo>
                  <a:cubicBezTo>
                    <a:pt x="1" y="3668"/>
                    <a:pt x="262" y="4097"/>
                    <a:pt x="739" y="4335"/>
                  </a:cubicBezTo>
                  <a:cubicBezTo>
                    <a:pt x="667" y="4192"/>
                    <a:pt x="644" y="4026"/>
                    <a:pt x="644" y="3835"/>
                  </a:cubicBezTo>
                  <a:cubicBezTo>
                    <a:pt x="644" y="2787"/>
                    <a:pt x="1810" y="2073"/>
                    <a:pt x="1882" y="2049"/>
                  </a:cubicBezTo>
                  <a:lnTo>
                    <a:pt x="2025" y="1954"/>
                  </a:lnTo>
                  <a:lnTo>
                    <a:pt x="2191" y="2049"/>
                  </a:lnTo>
                  <a:cubicBezTo>
                    <a:pt x="2239" y="2073"/>
                    <a:pt x="3430" y="2787"/>
                    <a:pt x="3430" y="3835"/>
                  </a:cubicBezTo>
                  <a:cubicBezTo>
                    <a:pt x="3430" y="4026"/>
                    <a:pt x="3382" y="4192"/>
                    <a:pt x="3335" y="4335"/>
                  </a:cubicBezTo>
                  <a:cubicBezTo>
                    <a:pt x="3811" y="4097"/>
                    <a:pt x="4073" y="3668"/>
                    <a:pt x="4073" y="3097"/>
                  </a:cubicBezTo>
                  <a:cubicBezTo>
                    <a:pt x="4073" y="2787"/>
                    <a:pt x="4001" y="2573"/>
                    <a:pt x="3906" y="2311"/>
                  </a:cubicBezTo>
                  <a:cubicBezTo>
                    <a:pt x="3835" y="2097"/>
                    <a:pt x="3763" y="1835"/>
                    <a:pt x="3716" y="1525"/>
                  </a:cubicBezTo>
                  <a:cubicBezTo>
                    <a:pt x="3692" y="1549"/>
                    <a:pt x="3668" y="1549"/>
                    <a:pt x="3668" y="1573"/>
                  </a:cubicBezTo>
                  <a:lnTo>
                    <a:pt x="3358" y="1835"/>
                  </a:lnTo>
                  <a:lnTo>
                    <a:pt x="3168" y="1477"/>
                  </a:lnTo>
                  <a:cubicBezTo>
                    <a:pt x="2834" y="763"/>
                    <a:pt x="2311" y="239"/>
                    <a:pt x="2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8"/>
            <p:cNvSpPr/>
            <p:nvPr/>
          </p:nvSpPr>
          <p:spPr>
            <a:xfrm>
              <a:off x="4777831" y="1493779"/>
              <a:ext cx="310443" cy="295563"/>
            </a:xfrm>
            <a:custGeom>
              <a:rect b="b" l="l" r="r" t="t"/>
              <a:pathLst>
                <a:path extrusionOk="0" h="9455" w="9931">
                  <a:moveTo>
                    <a:pt x="4954" y="1572"/>
                  </a:moveTo>
                  <a:cubicBezTo>
                    <a:pt x="5478" y="1572"/>
                    <a:pt x="5906" y="1977"/>
                    <a:pt x="5906" y="2501"/>
                  </a:cubicBezTo>
                  <a:cubicBezTo>
                    <a:pt x="5906" y="3025"/>
                    <a:pt x="5478" y="3454"/>
                    <a:pt x="4954" y="3454"/>
                  </a:cubicBezTo>
                  <a:cubicBezTo>
                    <a:pt x="4454" y="3454"/>
                    <a:pt x="4025" y="3025"/>
                    <a:pt x="4025" y="2501"/>
                  </a:cubicBezTo>
                  <a:cubicBezTo>
                    <a:pt x="4025" y="1977"/>
                    <a:pt x="4454" y="1572"/>
                    <a:pt x="4954" y="1572"/>
                  </a:cubicBezTo>
                  <a:close/>
                  <a:moveTo>
                    <a:pt x="4954" y="1"/>
                  </a:moveTo>
                  <a:lnTo>
                    <a:pt x="0" y="4835"/>
                  </a:lnTo>
                  <a:lnTo>
                    <a:pt x="429" y="5287"/>
                  </a:lnTo>
                  <a:lnTo>
                    <a:pt x="977" y="4763"/>
                  </a:lnTo>
                  <a:lnTo>
                    <a:pt x="977" y="9455"/>
                  </a:lnTo>
                  <a:lnTo>
                    <a:pt x="2953" y="9455"/>
                  </a:lnTo>
                  <a:cubicBezTo>
                    <a:pt x="2525" y="9074"/>
                    <a:pt x="2310" y="8550"/>
                    <a:pt x="2310" y="7931"/>
                  </a:cubicBezTo>
                  <a:cubicBezTo>
                    <a:pt x="2310" y="7526"/>
                    <a:pt x="2406" y="7240"/>
                    <a:pt x="2501" y="6954"/>
                  </a:cubicBezTo>
                  <a:cubicBezTo>
                    <a:pt x="2596" y="6621"/>
                    <a:pt x="2691" y="6335"/>
                    <a:pt x="2691" y="5835"/>
                  </a:cubicBezTo>
                  <a:lnTo>
                    <a:pt x="2691" y="5359"/>
                  </a:lnTo>
                  <a:lnTo>
                    <a:pt x="3144" y="5549"/>
                  </a:lnTo>
                  <a:cubicBezTo>
                    <a:pt x="3144" y="5549"/>
                    <a:pt x="3287" y="5597"/>
                    <a:pt x="3430" y="5692"/>
                  </a:cubicBezTo>
                  <a:cubicBezTo>
                    <a:pt x="4001" y="4763"/>
                    <a:pt x="4739" y="4192"/>
                    <a:pt x="4787" y="4168"/>
                  </a:cubicBezTo>
                  <a:lnTo>
                    <a:pt x="4978" y="4025"/>
                  </a:lnTo>
                  <a:lnTo>
                    <a:pt x="5168" y="4168"/>
                  </a:lnTo>
                  <a:cubicBezTo>
                    <a:pt x="5192" y="4192"/>
                    <a:pt x="5930" y="4763"/>
                    <a:pt x="6502" y="5692"/>
                  </a:cubicBezTo>
                  <a:cubicBezTo>
                    <a:pt x="6645" y="5597"/>
                    <a:pt x="6787" y="5549"/>
                    <a:pt x="6787" y="5549"/>
                  </a:cubicBezTo>
                  <a:lnTo>
                    <a:pt x="7240" y="5359"/>
                  </a:lnTo>
                  <a:lnTo>
                    <a:pt x="7240" y="5835"/>
                  </a:lnTo>
                  <a:cubicBezTo>
                    <a:pt x="7240" y="6335"/>
                    <a:pt x="7335" y="6621"/>
                    <a:pt x="7430" y="6954"/>
                  </a:cubicBezTo>
                  <a:cubicBezTo>
                    <a:pt x="7526" y="7216"/>
                    <a:pt x="7621" y="7526"/>
                    <a:pt x="7621" y="7931"/>
                  </a:cubicBezTo>
                  <a:cubicBezTo>
                    <a:pt x="7621" y="8550"/>
                    <a:pt x="7407" y="9074"/>
                    <a:pt x="6978" y="9455"/>
                  </a:cubicBezTo>
                  <a:lnTo>
                    <a:pt x="8955" y="9455"/>
                  </a:lnTo>
                  <a:lnTo>
                    <a:pt x="8955" y="4763"/>
                  </a:lnTo>
                  <a:lnTo>
                    <a:pt x="9502" y="5287"/>
                  </a:lnTo>
                  <a:lnTo>
                    <a:pt x="9931" y="4835"/>
                  </a:lnTo>
                  <a:lnTo>
                    <a:pt x="49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8"/>
            <p:cNvSpPr/>
            <p:nvPr/>
          </p:nvSpPr>
          <p:spPr>
            <a:xfrm>
              <a:off x="4827691" y="1493779"/>
              <a:ext cx="58863" cy="75962"/>
            </a:xfrm>
            <a:custGeom>
              <a:rect b="b" l="l" r="r" t="t"/>
              <a:pathLst>
                <a:path extrusionOk="0" h="2430" w="1883">
                  <a:moveTo>
                    <a:pt x="1" y="1"/>
                  </a:moveTo>
                  <a:lnTo>
                    <a:pt x="1" y="2430"/>
                  </a:lnTo>
                  <a:lnTo>
                    <a:pt x="1882" y="596"/>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 name="Google Shape;1441;p48"/>
          <p:cNvGrpSpPr/>
          <p:nvPr/>
        </p:nvGrpSpPr>
        <p:grpSpPr>
          <a:xfrm>
            <a:off x="4082515" y="3629572"/>
            <a:ext cx="253143" cy="334294"/>
            <a:chOff x="4070605" y="3615426"/>
            <a:chExt cx="253143" cy="334294"/>
          </a:xfrm>
        </p:grpSpPr>
        <p:sp>
          <p:nvSpPr>
            <p:cNvPr id="1442" name="Google Shape;1442;p48"/>
            <p:cNvSpPr/>
            <p:nvPr/>
          </p:nvSpPr>
          <p:spPr>
            <a:xfrm>
              <a:off x="4087736" y="3890858"/>
              <a:ext cx="219633" cy="58863"/>
            </a:xfrm>
            <a:custGeom>
              <a:rect b="b" l="l" r="r" t="t"/>
              <a:pathLst>
                <a:path extrusionOk="0" h="1883" w="7026">
                  <a:moveTo>
                    <a:pt x="1120" y="1"/>
                  </a:moveTo>
                  <a:lnTo>
                    <a:pt x="1120" y="25"/>
                  </a:lnTo>
                  <a:lnTo>
                    <a:pt x="0" y="858"/>
                  </a:lnTo>
                  <a:lnTo>
                    <a:pt x="0" y="1882"/>
                  </a:lnTo>
                  <a:lnTo>
                    <a:pt x="7026" y="1882"/>
                  </a:lnTo>
                  <a:lnTo>
                    <a:pt x="7026" y="858"/>
                  </a:lnTo>
                  <a:lnTo>
                    <a:pt x="58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8"/>
            <p:cNvSpPr/>
            <p:nvPr/>
          </p:nvSpPr>
          <p:spPr>
            <a:xfrm>
              <a:off x="4097395" y="3654877"/>
              <a:ext cx="199564" cy="55111"/>
            </a:xfrm>
            <a:custGeom>
              <a:rect b="b" l="l" r="r" t="t"/>
              <a:pathLst>
                <a:path extrusionOk="0" h="1763" w="6384">
                  <a:moveTo>
                    <a:pt x="620" y="1"/>
                  </a:moveTo>
                  <a:lnTo>
                    <a:pt x="620" y="1144"/>
                  </a:lnTo>
                  <a:lnTo>
                    <a:pt x="1" y="1144"/>
                  </a:lnTo>
                  <a:lnTo>
                    <a:pt x="1" y="1763"/>
                  </a:lnTo>
                  <a:lnTo>
                    <a:pt x="6383" y="1763"/>
                  </a:lnTo>
                  <a:lnTo>
                    <a:pt x="6383" y="1144"/>
                  </a:lnTo>
                  <a:lnTo>
                    <a:pt x="5764" y="1144"/>
                  </a:lnTo>
                  <a:lnTo>
                    <a:pt x="5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8"/>
            <p:cNvSpPr/>
            <p:nvPr/>
          </p:nvSpPr>
          <p:spPr>
            <a:xfrm>
              <a:off x="4167386" y="3615426"/>
              <a:ext cx="58831" cy="19381"/>
            </a:xfrm>
            <a:custGeom>
              <a:rect b="b" l="l" r="r" t="t"/>
              <a:pathLst>
                <a:path extrusionOk="0" h="620" w="1882">
                  <a:moveTo>
                    <a:pt x="0" y="1"/>
                  </a:moveTo>
                  <a:lnTo>
                    <a:pt x="0" y="620"/>
                  </a:lnTo>
                  <a:lnTo>
                    <a:pt x="1882" y="620"/>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8"/>
            <p:cNvSpPr/>
            <p:nvPr/>
          </p:nvSpPr>
          <p:spPr>
            <a:xfrm>
              <a:off x="4070605" y="3747187"/>
              <a:ext cx="39481" cy="105002"/>
            </a:xfrm>
            <a:custGeom>
              <a:rect b="b" l="l" r="r" t="t"/>
              <a:pathLst>
                <a:path extrusionOk="0" h="3359" w="1263">
                  <a:moveTo>
                    <a:pt x="1" y="1"/>
                  </a:moveTo>
                  <a:lnTo>
                    <a:pt x="1" y="3359"/>
                  </a:lnTo>
                  <a:lnTo>
                    <a:pt x="620" y="3359"/>
                  </a:lnTo>
                  <a:lnTo>
                    <a:pt x="620" y="2835"/>
                  </a:lnTo>
                  <a:lnTo>
                    <a:pt x="1263" y="2835"/>
                  </a:lnTo>
                  <a:lnTo>
                    <a:pt x="1263" y="525"/>
                  </a:lnTo>
                  <a:lnTo>
                    <a:pt x="620" y="525"/>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8"/>
            <p:cNvSpPr/>
            <p:nvPr/>
          </p:nvSpPr>
          <p:spPr>
            <a:xfrm>
              <a:off x="4284267" y="3747187"/>
              <a:ext cx="39481" cy="105002"/>
            </a:xfrm>
            <a:custGeom>
              <a:rect b="b" l="l" r="r" t="t"/>
              <a:pathLst>
                <a:path extrusionOk="0" h="3359" w="1263">
                  <a:moveTo>
                    <a:pt x="620" y="1"/>
                  </a:moveTo>
                  <a:lnTo>
                    <a:pt x="620" y="525"/>
                  </a:lnTo>
                  <a:lnTo>
                    <a:pt x="0" y="525"/>
                  </a:lnTo>
                  <a:lnTo>
                    <a:pt x="0" y="2835"/>
                  </a:lnTo>
                  <a:lnTo>
                    <a:pt x="620" y="2835"/>
                  </a:lnTo>
                  <a:lnTo>
                    <a:pt x="620" y="3359"/>
                  </a:lnTo>
                  <a:lnTo>
                    <a:pt x="1263" y="3359"/>
                  </a:lnTo>
                  <a:lnTo>
                    <a:pt x="12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8"/>
            <p:cNvSpPr/>
            <p:nvPr/>
          </p:nvSpPr>
          <p:spPr>
            <a:xfrm>
              <a:off x="4175576" y="3779198"/>
              <a:ext cx="43201" cy="43201"/>
            </a:xfrm>
            <a:custGeom>
              <a:rect b="b" l="l" r="r" t="t"/>
              <a:pathLst>
                <a:path extrusionOk="0" h="1382" w="1382">
                  <a:moveTo>
                    <a:pt x="691" y="1"/>
                  </a:moveTo>
                  <a:cubicBezTo>
                    <a:pt x="310" y="1"/>
                    <a:pt x="0" y="310"/>
                    <a:pt x="0" y="691"/>
                  </a:cubicBezTo>
                  <a:cubicBezTo>
                    <a:pt x="0" y="1072"/>
                    <a:pt x="310" y="1382"/>
                    <a:pt x="691" y="1382"/>
                  </a:cubicBezTo>
                  <a:cubicBezTo>
                    <a:pt x="1072" y="1382"/>
                    <a:pt x="1382" y="1072"/>
                    <a:pt x="1382" y="691"/>
                  </a:cubicBezTo>
                  <a:cubicBezTo>
                    <a:pt x="1382" y="310"/>
                    <a:pt x="1072"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8"/>
            <p:cNvSpPr/>
            <p:nvPr/>
          </p:nvSpPr>
          <p:spPr>
            <a:xfrm>
              <a:off x="4129405" y="3729338"/>
              <a:ext cx="135543" cy="142202"/>
            </a:xfrm>
            <a:custGeom>
              <a:rect b="b" l="l" r="r" t="t"/>
              <a:pathLst>
                <a:path extrusionOk="0" h="4549" w="4336">
                  <a:moveTo>
                    <a:pt x="2168" y="977"/>
                  </a:moveTo>
                  <a:cubicBezTo>
                    <a:pt x="2882" y="977"/>
                    <a:pt x="3478" y="1548"/>
                    <a:pt x="3478" y="2286"/>
                  </a:cubicBezTo>
                  <a:cubicBezTo>
                    <a:pt x="3478" y="3001"/>
                    <a:pt x="2882" y="3596"/>
                    <a:pt x="2168" y="3596"/>
                  </a:cubicBezTo>
                  <a:cubicBezTo>
                    <a:pt x="1430" y="3596"/>
                    <a:pt x="858" y="3001"/>
                    <a:pt x="858" y="2286"/>
                  </a:cubicBezTo>
                  <a:cubicBezTo>
                    <a:pt x="858" y="1548"/>
                    <a:pt x="1430" y="977"/>
                    <a:pt x="2168" y="977"/>
                  </a:cubicBezTo>
                  <a:close/>
                  <a:moveTo>
                    <a:pt x="1" y="0"/>
                  </a:moveTo>
                  <a:lnTo>
                    <a:pt x="1" y="4549"/>
                  </a:lnTo>
                  <a:lnTo>
                    <a:pt x="4335" y="4549"/>
                  </a:lnTo>
                  <a:lnTo>
                    <a:pt x="43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48"/>
          <p:cNvGrpSpPr/>
          <p:nvPr/>
        </p:nvGrpSpPr>
        <p:grpSpPr>
          <a:xfrm>
            <a:off x="4041940" y="3085022"/>
            <a:ext cx="334294" cy="335013"/>
            <a:chOff x="4042315" y="3103263"/>
            <a:chExt cx="334294" cy="335013"/>
          </a:xfrm>
        </p:grpSpPr>
        <p:sp>
          <p:nvSpPr>
            <p:cNvPr id="1450" name="Google Shape;1450;p48"/>
            <p:cNvSpPr/>
            <p:nvPr/>
          </p:nvSpPr>
          <p:spPr>
            <a:xfrm>
              <a:off x="4042315" y="3199293"/>
              <a:ext cx="20131" cy="76712"/>
            </a:xfrm>
            <a:custGeom>
              <a:rect b="b" l="l" r="r" t="t"/>
              <a:pathLst>
                <a:path extrusionOk="0" h="2454" w="644">
                  <a:moveTo>
                    <a:pt x="1" y="0"/>
                  </a:moveTo>
                  <a:lnTo>
                    <a:pt x="1" y="2453"/>
                  </a:lnTo>
                  <a:lnTo>
                    <a:pt x="644" y="2453"/>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8"/>
            <p:cNvSpPr/>
            <p:nvPr/>
          </p:nvSpPr>
          <p:spPr>
            <a:xfrm>
              <a:off x="4081765" y="3157592"/>
              <a:ext cx="77462" cy="160833"/>
            </a:xfrm>
            <a:custGeom>
              <a:rect b="b" l="l" r="r" t="t"/>
              <a:pathLst>
                <a:path extrusionOk="0" h="5145" w="2478">
                  <a:moveTo>
                    <a:pt x="2478" y="1"/>
                  </a:moveTo>
                  <a:lnTo>
                    <a:pt x="1" y="572"/>
                  </a:lnTo>
                  <a:lnTo>
                    <a:pt x="1" y="4549"/>
                  </a:lnTo>
                  <a:lnTo>
                    <a:pt x="2478" y="5145"/>
                  </a:lnTo>
                  <a:lnTo>
                    <a:pt x="24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8"/>
            <p:cNvSpPr/>
            <p:nvPr/>
          </p:nvSpPr>
          <p:spPr>
            <a:xfrm>
              <a:off x="4178546" y="3103263"/>
              <a:ext cx="151892" cy="268023"/>
            </a:xfrm>
            <a:custGeom>
              <a:rect b="b" l="l" r="r" t="t"/>
              <a:pathLst>
                <a:path extrusionOk="0" h="8574" w="4859">
                  <a:moveTo>
                    <a:pt x="2882" y="0"/>
                  </a:moveTo>
                  <a:lnTo>
                    <a:pt x="2882" y="905"/>
                  </a:lnTo>
                  <a:lnTo>
                    <a:pt x="1" y="1572"/>
                  </a:lnTo>
                  <a:lnTo>
                    <a:pt x="1" y="7002"/>
                  </a:lnTo>
                  <a:lnTo>
                    <a:pt x="2882" y="7692"/>
                  </a:lnTo>
                  <a:lnTo>
                    <a:pt x="2882" y="8573"/>
                  </a:lnTo>
                  <a:lnTo>
                    <a:pt x="3501" y="8573"/>
                  </a:lnTo>
                  <a:lnTo>
                    <a:pt x="3501" y="5930"/>
                  </a:lnTo>
                  <a:cubicBezTo>
                    <a:pt x="4260" y="5788"/>
                    <a:pt x="4853" y="5103"/>
                    <a:pt x="4859" y="4299"/>
                  </a:cubicBezTo>
                  <a:lnTo>
                    <a:pt x="4859" y="4299"/>
                  </a:lnTo>
                  <a:cubicBezTo>
                    <a:pt x="4859" y="4303"/>
                    <a:pt x="4859" y="4307"/>
                    <a:pt x="4859" y="4311"/>
                  </a:cubicBezTo>
                  <a:lnTo>
                    <a:pt x="4859" y="4287"/>
                  </a:lnTo>
                  <a:cubicBezTo>
                    <a:pt x="4859" y="4291"/>
                    <a:pt x="4859" y="4295"/>
                    <a:pt x="4859" y="4299"/>
                  </a:cubicBezTo>
                  <a:lnTo>
                    <a:pt x="4859" y="4299"/>
                  </a:lnTo>
                  <a:cubicBezTo>
                    <a:pt x="4853" y="3471"/>
                    <a:pt x="4260" y="2810"/>
                    <a:pt x="3501" y="2667"/>
                  </a:cubicBezTo>
                  <a:lnTo>
                    <a:pt x="3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8"/>
            <p:cNvSpPr/>
            <p:nvPr/>
          </p:nvSpPr>
          <p:spPr>
            <a:xfrm>
              <a:off x="4322217" y="3156123"/>
              <a:ext cx="54392" cy="163052"/>
            </a:xfrm>
            <a:custGeom>
              <a:rect b="b" l="l" r="r" t="t"/>
              <a:pathLst>
                <a:path extrusionOk="0" h="5216" w="1740">
                  <a:moveTo>
                    <a:pt x="358" y="0"/>
                  </a:moveTo>
                  <a:lnTo>
                    <a:pt x="1" y="524"/>
                  </a:lnTo>
                  <a:cubicBezTo>
                    <a:pt x="692" y="1000"/>
                    <a:pt x="1096" y="1762"/>
                    <a:pt x="1096" y="2620"/>
                  </a:cubicBezTo>
                  <a:cubicBezTo>
                    <a:pt x="1096" y="3453"/>
                    <a:pt x="692" y="4239"/>
                    <a:pt x="1" y="4692"/>
                  </a:cubicBezTo>
                  <a:lnTo>
                    <a:pt x="358" y="5215"/>
                  </a:lnTo>
                  <a:cubicBezTo>
                    <a:pt x="1215" y="4620"/>
                    <a:pt x="1739" y="3668"/>
                    <a:pt x="1739" y="2620"/>
                  </a:cubicBezTo>
                  <a:cubicBezTo>
                    <a:pt x="1739" y="1572"/>
                    <a:pt x="1215" y="595"/>
                    <a:pt x="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8"/>
            <p:cNvSpPr/>
            <p:nvPr/>
          </p:nvSpPr>
          <p:spPr>
            <a:xfrm>
              <a:off x="4101115" y="3324365"/>
              <a:ext cx="78213" cy="113911"/>
            </a:xfrm>
            <a:custGeom>
              <a:rect b="b" l="l" r="r" t="t"/>
              <a:pathLst>
                <a:path extrusionOk="0" h="3644" w="2502">
                  <a:moveTo>
                    <a:pt x="1" y="0"/>
                  </a:moveTo>
                  <a:lnTo>
                    <a:pt x="1" y="2477"/>
                  </a:lnTo>
                  <a:lnTo>
                    <a:pt x="1859" y="3644"/>
                  </a:lnTo>
                  <a:lnTo>
                    <a:pt x="1882" y="1667"/>
                  </a:lnTo>
                  <a:lnTo>
                    <a:pt x="2502" y="1667"/>
                  </a:lnTo>
                  <a:lnTo>
                    <a:pt x="2502" y="1048"/>
                  </a:lnTo>
                  <a:lnTo>
                    <a:pt x="1882" y="1048"/>
                  </a:lnTo>
                  <a:lnTo>
                    <a:pt x="1882" y="42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 name="Google Shape;1455;p48"/>
          <p:cNvGrpSpPr/>
          <p:nvPr/>
        </p:nvGrpSpPr>
        <p:grpSpPr>
          <a:xfrm>
            <a:off x="4077311" y="2563918"/>
            <a:ext cx="263553" cy="334294"/>
            <a:chOff x="4079546" y="2573218"/>
            <a:chExt cx="263553" cy="334294"/>
          </a:xfrm>
        </p:grpSpPr>
        <p:sp>
          <p:nvSpPr>
            <p:cNvPr id="1456" name="Google Shape;1456;p48"/>
            <p:cNvSpPr/>
            <p:nvPr/>
          </p:nvSpPr>
          <p:spPr>
            <a:xfrm>
              <a:off x="4124216" y="2760059"/>
              <a:ext cx="98281" cy="31323"/>
            </a:xfrm>
            <a:custGeom>
              <a:rect b="b" l="l" r="r" t="t"/>
              <a:pathLst>
                <a:path extrusionOk="0" h="1002" w="3144">
                  <a:moveTo>
                    <a:pt x="0" y="1"/>
                  </a:moveTo>
                  <a:lnTo>
                    <a:pt x="0" y="1001"/>
                  </a:lnTo>
                  <a:lnTo>
                    <a:pt x="3144" y="1001"/>
                  </a:lnTo>
                  <a:lnTo>
                    <a:pt x="3144" y="1"/>
                  </a:lnTo>
                  <a:cubicBezTo>
                    <a:pt x="2667" y="239"/>
                    <a:pt x="2144" y="382"/>
                    <a:pt x="1572" y="382"/>
                  </a:cubicBezTo>
                  <a:cubicBezTo>
                    <a:pt x="1000" y="382"/>
                    <a:pt x="477" y="23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8"/>
            <p:cNvSpPr/>
            <p:nvPr/>
          </p:nvSpPr>
          <p:spPr>
            <a:xfrm>
              <a:off x="4163666" y="2652868"/>
              <a:ext cx="19381" cy="19381"/>
            </a:xfrm>
            <a:custGeom>
              <a:rect b="b" l="l" r="r" t="t"/>
              <a:pathLst>
                <a:path extrusionOk="0" h="620" w="620">
                  <a:moveTo>
                    <a:pt x="310" y="1"/>
                  </a:moveTo>
                  <a:cubicBezTo>
                    <a:pt x="143" y="1"/>
                    <a:pt x="0" y="143"/>
                    <a:pt x="0" y="310"/>
                  </a:cubicBezTo>
                  <a:cubicBezTo>
                    <a:pt x="0" y="501"/>
                    <a:pt x="143" y="620"/>
                    <a:pt x="310" y="620"/>
                  </a:cubicBezTo>
                  <a:cubicBezTo>
                    <a:pt x="477" y="620"/>
                    <a:pt x="620" y="501"/>
                    <a:pt x="620" y="310"/>
                  </a:cubicBezTo>
                  <a:cubicBezTo>
                    <a:pt x="620" y="143"/>
                    <a:pt x="477" y="1"/>
                    <a:pt x="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8"/>
            <p:cNvSpPr/>
            <p:nvPr/>
          </p:nvSpPr>
          <p:spPr>
            <a:xfrm>
              <a:off x="4083266" y="2573218"/>
              <a:ext cx="179432" cy="178682"/>
            </a:xfrm>
            <a:custGeom>
              <a:rect b="b" l="l" r="r" t="t"/>
              <a:pathLst>
                <a:path extrusionOk="0" h="5716" w="5740">
                  <a:moveTo>
                    <a:pt x="2882" y="1929"/>
                  </a:moveTo>
                  <a:cubicBezTo>
                    <a:pt x="2953" y="1929"/>
                    <a:pt x="3001" y="1929"/>
                    <a:pt x="3073" y="1953"/>
                  </a:cubicBezTo>
                  <a:cubicBezTo>
                    <a:pt x="3096" y="1953"/>
                    <a:pt x="3120" y="1953"/>
                    <a:pt x="3168" y="1977"/>
                  </a:cubicBezTo>
                  <a:cubicBezTo>
                    <a:pt x="3215" y="1977"/>
                    <a:pt x="3239" y="2001"/>
                    <a:pt x="3287" y="2025"/>
                  </a:cubicBezTo>
                  <a:cubicBezTo>
                    <a:pt x="3311" y="2025"/>
                    <a:pt x="3334" y="2048"/>
                    <a:pt x="3358" y="2072"/>
                  </a:cubicBezTo>
                  <a:cubicBezTo>
                    <a:pt x="3382" y="2072"/>
                    <a:pt x="3406" y="2072"/>
                    <a:pt x="3406" y="2096"/>
                  </a:cubicBezTo>
                  <a:cubicBezTo>
                    <a:pt x="3454" y="2120"/>
                    <a:pt x="3477" y="2144"/>
                    <a:pt x="3525" y="2168"/>
                  </a:cubicBezTo>
                  <a:cubicBezTo>
                    <a:pt x="3549" y="2215"/>
                    <a:pt x="3596" y="2263"/>
                    <a:pt x="3644" y="2310"/>
                  </a:cubicBezTo>
                  <a:cubicBezTo>
                    <a:pt x="3644" y="2334"/>
                    <a:pt x="3668" y="2358"/>
                    <a:pt x="3692" y="2382"/>
                  </a:cubicBezTo>
                  <a:cubicBezTo>
                    <a:pt x="3715" y="2453"/>
                    <a:pt x="3763" y="2501"/>
                    <a:pt x="3787" y="2572"/>
                  </a:cubicBezTo>
                  <a:cubicBezTo>
                    <a:pt x="3787" y="2620"/>
                    <a:pt x="3811" y="2644"/>
                    <a:pt x="3811" y="2668"/>
                  </a:cubicBezTo>
                  <a:cubicBezTo>
                    <a:pt x="3811" y="2739"/>
                    <a:pt x="3835" y="2811"/>
                    <a:pt x="3835" y="2858"/>
                  </a:cubicBezTo>
                  <a:cubicBezTo>
                    <a:pt x="3835" y="2930"/>
                    <a:pt x="3811" y="3001"/>
                    <a:pt x="3811" y="3049"/>
                  </a:cubicBezTo>
                  <a:cubicBezTo>
                    <a:pt x="3811" y="3072"/>
                    <a:pt x="3787" y="3120"/>
                    <a:pt x="3787" y="3144"/>
                  </a:cubicBezTo>
                  <a:cubicBezTo>
                    <a:pt x="3763" y="3192"/>
                    <a:pt x="3739" y="3263"/>
                    <a:pt x="3715" y="3311"/>
                  </a:cubicBezTo>
                  <a:cubicBezTo>
                    <a:pt x="3692" y="3358"/>
                    <a:pt x="3644" y="3406"/>
                    <a:pt x="3620" y="3454"/>
                  </a:cubicBezTo>
                  <a:cubicBezTo>
                    <a:pt x="3596" y="3477"/>
                    <a:pt x="3596" y="3477"/>
                    <a:pt x="3573" y="3501"/>
                  </a:cubicBezTo>
                  <a:cubicBezTo>
                    <a:pt x="3406" y="3692"/>
                    <a:pt x="3168" y="3811"/>
                    <a:pt x="2882" y="3811"/>
                  </a:cubicBezTo>
                  <a:cubicBezTo>
                    <a:pt x="2358" y="3811"/>
                    <a:pt x="1929" y="3382"/>
                    <a:pt x="1929" y="2858"/>
                  </a:cubicBezTo>
                  <a:cubicBezTo>
                    <a:pt x="1929" y="2334"/>
                    <a:pt x="2358" y="1929"/>
                    <a:pt x="2882" y="1929"/>
                  </a:cubicBezTo>
                  <a:close/>
                  <a:moveTo>
                    <a:pt x="2882" y="0"/>
                  </a:moveTo>
                  <a:cubicBezTo>
                    <a:pt x="1286" y="0"/>
                    <a:pt x="0" y="1286"/>
                    <a:pt x="0" y="2858"/>
                  </a:cubicBezTo>
                  <a:cubicBezTo>
                    <a:pt x="0" y="4454"/>
                    <a:pt x="1286" y="5716"/>
                    <a:pt x="2882" y="5716"/>
                  </a:cubicBezTo>
                  <a:cubicBezTo>
                    <a:pt x="4454" y="5716"/>
                    <a:pt x="5740" y="4454"/>
                    <a:pt x="5740" y="2858"/>
                  </a:cubicBezTo>
                  <a:cubicBezTo>
                    <a:pt x="5740" y="1286"/>
                    <a:pt x="4454" y="0"/>
                    <a:pt x="2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8"/>
            <p:cNvSpPr/>
            <p:nvPr/>
          </p:nvSpPr>
          <p:spPr>
            <a:xfrm>
              <a:off x="4079546" y="2734770"/>
              <a:ext cx="224853" cy="172743"/>
            </a:xfrm>
            <a:custGeom>
              <a:rect b="b" l="l" r="r" t="t"/>
              <a:pathLst>
                <a:path extrusionOk="0" h="5526" w="7193">
                  <a:moveTo>
                    <a:pt x="2429" y="3668"/>
                  </a:moveTo>
                  <a:lnTo>
                    <a:pt x="2429" y="4311"/>
                  </a:lnTo>
                  <a:lnTo>
                    <a:pt x="1810" y="4311"/>
                  </a:lnTo>
                  <a:lnTo>
                    <a:pt x="1810" y="3668"/>
                  </a:lnTo>
                  <a:close/>
                  <a:moveTo>
                    <a:pt x="4192" y="3668"/>
                  </a:moveTo>
                  <a:lnTo>
                    <a:pt x="4192" y="4311"/>
                  </a:lnTo>
                  <a:lnTo>
                    <a:pt x="3549" y="4311"/>
                  </a:lnTo>
                  <a:lnTo>
                    <a:pt x="3549" y="3668"/>
                  </a:lnTo>
                  <a:close/>
                  <a:moveTo>
                    <a:pt x="6549" y="0"/>
                  </a:moveTo>
                  <a:lnTo>
                    <a:pt x="6549" y="3382"/>
                  </a:lnTo>
                  <a:cubicBezTo>
                    <a:pt x="6549" y="3691"/>
                    <a:pt x="6287" y="3953"/>
                    <a:pt x="5978" y="3953"/>
                  </a:cubicBezTo>
                  <a:lnTo>
                    <a:pt x="5978" y="3334"/>
                  </a:lnTo>
                  <a:cubicBezTo>
                    <a:pt x="5502" y="3334"/>
                    <a:pt x="5097" y="2929"/>
                    <a:pt x="5097" y="2429"/>
                  </a:cubicBezTo>
                  <a:lnTo>
                    <a:pt x="882" y="2429"/>
                  </a:lnTo>
                  <a:cubicBezTo>
                    <a:pt x="882" y="2929"/>
                    <a:pt x="500" y="3334"/>
                    <a:pt x="0" y="3334"/>
                  </a:cubicBezTo>
                  <a:lnTo>
                    <a:pt x="0" y="5525"/>
                  </a:lnTo>
                  <a:lnTo>
                    <a:pt x="5978" y="5525"/>
                  </a:lnTo>
                  <a:lnTo>
                    <a:pt x="5978" y="4573"/>
                  </a:lnTo>
                  <a:cubicBezTo>
                    <a:pt x="6645" y="4573"/>
                    <a:pt x="7192" y="4049"/>
                    <a:pt x="7192" y="3382"/>
                  </a:cubicBezTo>
                  <a:lnTo>
                    <a:pt x="7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8"/>
            <p:cNvSpPr/>
            <p:nvPr/>
          </p:nvSpPr>
          <p:spPr>
            <a:xfrm>
              <a:off x="4284267" y="2636488"/>
              <a:ext cx="58831" cy="78931"/>
            </a:xfrm>
            <a:custGeom>
              <a:rect b="b" l="l" r="r" t="t"/>
              <a:pathLst>
                <a:path extrusionOk="0" h="2525" w="1882">
                  <a:moveTo>
                    <a:pt x="0" y="1"/>
                  </a:moveTo>
                  <a:lnTo>
                    <a:pt x="0" y="2525"/>
                  </a:lnTo>
                  <a:lnTo>
                    <a:pt x="1882" y="2525"/>
                  </a:lnTo>
                  <a:lnTo>
                    <a:pt x="1882" y="1144"/>
                  </a:lnTo>
                  <a:cubicBezTo>
                    <a:pt x="1882" y="525"/>
                    <a:pt x="1382" y="1"/>
                    <a:pt x="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48"/>
          <p:cNvGrpSpPr/>
          <p:nvPr/>
        </p:nvGrpSpPr>
        <p:grpSpPr>
          <a:xfrm>
            <a:off x="4041940" y="2029028"/>
            <a:ext cx="334294" cy="334294"/>
            <a:chOff x="4041565" y="2043173"/>
            <a:chExt cx="334294" cy="334294"/>
          </a:xfrm>
        </p:grpSpPr>
        <p:sp>
          <p:nvSpPr>
            <p:cNvPr id="1462" name="Google Shape;1462;p48"/>
            <p:cNvSpPr/>
            <p:nvPr/>
          </p:nvSpPr>
          <p:spPr>
            <a:xfrm>
              <a:off x="4188237" y="2142174"/>
              <a:ext cx="41701" cy="52142"/>
            </a:xfrm>
            <a:custGeom>
              <a:rect b="b" l="l" r="r" t="t"/>
              <a:pathLst>
                <a:path extrusionOk="0" h="1668" w="1334">
                  <a:moveTo>
                    <a:pt x="667" y="1"/>
                  </a:moveTo>
                  <a:cubicBezTo>
                    <a:pt x="405" y="215"/>
                    <a:pt x="0" y="596"/>
                    <a:pt x="0" y="1001"/>
                  </a:cubicBezTo>
                  <a:cubicBezTo>
                    <a:pt x="0" y="1382"/>
                    <a:pt x="286" y="1668"/>
                    <a:pt x="643" y="1668"/>
                  </a:cubicBezTo>
                  <a:lnTo>
                    <a:pt x="691" y="1668"/>
                  </a:lnTo>
                  <a:cubicBezTo>
                    <a:pt x="1048" y="1668"/>
                    <a:pt x="1334" y="1382"/>
                    <a:pt x="1334" y="1001"/>
                  </a:cubicBezTo>
                  <a:cubicBezTo>
                    <a:pt x="1334" y="572"/>
                    <a:pt x="905" y="191"/>
                    <a:pt x="6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8"/>
            <p:cNvSpPr/>
            <p:nvPr/>
          </p:nvSpPr>
          <p:spPr>
            <a:xfrm>
              <a:off x="4142816" y="2043173"/>
              <a:ext cx="133293" cy="144452"/>
            </a:xfrm>
            <a:custGeom>
              <a:rect b="b" l="l" r="r" t="t"/>
              <a:pathLst>
                <a:path extrusionOk="0" h="4621" w="4264">
                  <a:moveTo>
                    <a:pt x="2120" y="1"/>
                  </a:moveTo>
                  <a:cubicBezTo>
                    <a:pt x="2120" y="1"/>
                    <a:pt x="1334" y="596"/>
                    <a:pt x="834" y="1572"/>
                  </a:cubicBezTo>
                  <a:cubicBezTo>
                    <a:pt x="620" y="1406"/>
                    <a:pt x="358" y="1287"/>
                    <a:pt x="358" y="1287"/>
                  </a:cubicBezTo>
                  <a:cubicBezTo>
                    <a:pt x="358" y="2215"/>
                    <a:pt x="1" y="2477"/>
                    <a:pt x="1" y="3192"/>
                  </a:cubicBezTo>
                  <a:cubicBezTo>
                    <a:pt x="1" y="3787"/>
                    <a:pt x="286" y="4335"/>
                    <a:pt x="906" y="4621"/>
                  </a:cubicBezTo>
                  <a:cubicBezTo>
                    <a:pt x="858" y="4478"/>
                    <a:pt x="834" y="4335"/>
                    <a:pt x="834" y="4168"/>
                  </a:cubicBezTo>
                  <a:cubicBezTo>
                    <a:pt x="834" y="3216"/>
                    <a:pt x="1906" y="2549"/>
                    <a:pt x="1953" y="2525"/>
                  </a:cubicBezTo>
                  <a:lnTo>
                    <a:pt x="2120" y="2430"/>
                  </a:lnTo>
                  <a:lnTo>
                    <a:pt x="2287" y="2525"/>
                  </a:lnTo>
                  <a:cubicBezTo>
                    <a:pt x="2334" y="2549"/>
                    <a:pt x="3430" y="3216"/>
                    <a:pt x="3430" y="4168"/>
                  </a:cubicBezTo>
                  <a:cubicBezTo>
                    <a:pt x="3430" y="4335"/>
                    <a:pt x="3382" y="4478"/>
                    <a:pt x="3335" y="4621"/>
                  </a:cubicBezTo>
                  <a:cubicBezTo>
                    <a:pt x="3978" y="4335"/>
                    <a:pt x="4263" y="3787"/>
                    <a:pt x="4263" y="3192"/>
                  </a:cubicBezTo>
                  <a:cubicBezTo>
                    <a:pt x="4263" y="2477"/>
                    <a:pt x="3882" y="2215"/>
                    <a:pt x="3906" y="1287"/>
                  </a:cubicBezTo>
                  <a:lnTo>
                    <a:pt x="3906" y="1287"/>
                  </a:lnTo>
                  <a:cubicBezTo>
                    <a:pt x="3906" y="1287"/>
                    <a:pt x="3620" y="1406"/>
                    <a:pt x="3406" y="1572"/>
                  </a:cubicBezTo>
                  <a:cubicBezTo>
                    <a:pt x="2930" y="596"/>
                    <a:pt x="2120" y="1"/>
                    <a:pt x="2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8"/>
            <p:cNvSpPr/>
            <p:nvPr/>
          </p:nvSpPr>
          <p:spPr>
            <a:xfrm>
              <a:off x="4156226" y="2180155"/>
              <a:ext cx="142952" cy="56612"/>
            </a:xfrm>
            <a:custGeom>
              <a:rect b="b" l="l" r="r" t="t"/>
              <a:pathLst>
                <a:path extrusionOk="0" h="1811" w="4573">
                  <a:moveTo>
                    <a:pt x="4120" y="0"/>
                  </a:moveTo>
                  <a:cubicBezTo>
                    <a:pt x="4001" y="167"/>
                    <a:pt x="3882" y="310"/>
                    <a:pt x="3739" y="453"/>
                  </a:cubicBezTo>
                  <a:cubicBezTo>
                    <a:pt x="3239" y="882"/>
                    <a:pt x="2548" y="1096"/>
                    <a:pt x="1691" y="1096"/>
                  </a:cubicBezTo>
                  <a:cubicBezTo>
                    <a:pt x="1143" y="1096"/>
                    <a:pt x="667" y="1001"/>
                    <a:pt x="262" y="834"/>
                  </a:cubicBezTo>
                  <a:lnTo>
                    <a:pt x="0" y="1810"/>
                  </a:lnTo>
                  <a:lnTo>
                    <a:pt x="4573" y="1810"/>
                  </a:lnTo>
                  <a:lnTo>
                    <a:pt x="41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8"/>
            <p:cNvSpPr/>
            <p:nvPr/>
          </p:nvSpPr>
          <p:spPr>
            <a:xfrm>
              <a:off x="4041565" y="2154834"/>
              <a:ext cx="334294" cy="202534"/>
            </a:xfrm>
            <a:custGeom>
              <a:rect b="b" l="l" r="r" t="t"/>
              <a:pathLst>
                <a:path extrusionOk="0" h="6479" w="10694">
                  <a:moveTo>
                    <a:pt x="4954" y="3859"/>
                  </a:moveTo>
                  <a:lnTo>
                    <a:pt x="4954" y="4502"/>
                  </a:lnTo>
                  <a:lnTo>
                    <a:pt x="3692" y="4502"/>
                  </a:lnTo>
                  <a:lnTo>
                    <a:pt x="3692" y="3859"/>
                  </a:lnTo>
                  <a:close/>
                  <a:moveTo>
                    <a:pt x="7026" y="3859"/>
                  </a:moveTo>
                  <a:lnTo>
                    <a:pt x="7026" y="4502"/>
                  </a:lnTo>
                  <a:lnTo>
                    <a:pt x="5788" y="4502"/>
                  </a:lnTo>
                  <a:lnTo>
                    <a:pt x="5788" y="3859"/>
                  </a:lnTo>
                  <a:close/>
                  <a:moveTo>
                    <a:pt x="1977" y="1"/>
                  </a:moveTo>
                  <a:lnTo>
                    <a:pt x="1311" y="3311"/>
                  </a:lnTo>
                  <a:lnTo>
                    <a:pt x="1" y="3906"/>
                  </a:lnTo>
                  <a:lnTo>
                    <a:pt x="1" y="6478"/>
                  </a:lnTo>
                  <a:lnTo>
                    <a:pt x="977" y="6478"/>
                  </a:lnTo>
                  <a:cubicBezTo>
                    <a:pt x="953" y="6407"/>
                    <a:pt x="953" y="6359"/>
                    <a:pt x="953" y="6288"/>
                  </a:cubicBezTo>
                  <a:cubicBezTo>
                    <a:pt x="953" y="5478"/>
                    <a:pt x="1620" y="4811"/>
                    <a:pt x="2430" y="4811"/>
                  </a:cubicBezTo>
                  <a:cubicBezTo>
                    <a:pt x="3216" y="4811"/>
                    <a:pt x="3883" y="5478"/>
                    <a:pt x="3883" y="6288"/>
                  </a:cubicBezTo>
                  <a:cubicBezTo>
                    <a:pt x="3883" y="6359"/>
                    <a:pt x="3883" y="6407"/>
                    <a:pt x="3859" y="6478"/>
                  </a:cubicBezTo>
                  <a:lnTo>
                    <a:pt x="6859" y="6478"/>
                  </a:lnTo>
                  <a:cubicBezTo>
                    <a:pt x="6836" y="6407"/>
                    <a:pt x="6836" y="6359"/>
                    <a:pt x="6836" y="6288"/>
                  </a:cubicBezTo>
                  <a:cubicBezTo>
                    <a:pt x="6836" y="5478"/>
                    <a:pt x="7479" y="4811"/>
                    <a:pt x="8288" y="4811"/>
                  </a:cubicBezTo>
                  <a:cubicBezTo>
                    <a:pt x="9098" y="4811"/>
                    <a:pt x="9765" y="5478"/>
                    <a:pt x="9765" y="6288"/>
                  </a:cubicBezTo>
                  <a:cubicBezTo>
                    <a:pt x="9765" y="6359"/>
                    <a:pt x="9741" y="6407"/>
                    <a:pt x="9741" y="6478"/>
                  </a:cubicBezTo>
                  <a:lnTo>
                    <a:pt x="10694" y="6478"/>
                  </a:lnTo>
                  <a:lnTo>
                    <a:pt x="10694" y="3883"/>
                  </a:lnTo>
                  <a:lnTo>
                    <a:pt x="8384" y="3240"/>
                  </a:lnTo>
                  <a:lnTo>
                    <a:pt x="2882" y="3240"/>
                  </a:lnTo>
                  <a:lnTo>
                    <a:pt x="3311" y="1239"/>
                  </a:lnTo>
                  <a:cubicBezTo>
                    <a:pt x="2954" y="930"/>
                    <a:pt x="2716" y="501"/>
                    <a:pt x="2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8"/>
            <p:cNvSpPr/>
            <p:nvPr/>
          </p:nvSpPr>
          <p:spPr>
            <a:xfrm>
              <a:off x="4091456" y="2325326"/>
              <a:ext cx="52142" cy="52142"/>
            </a:xfrm>
            <a:custGeom>
              <a:rect b="b" l="l" r="r" t="t"/>
              <a:pathLst>
                <a:path extrusionOk="0" h="1668" w="1668">
                  <a:moveTo>
                    <a:pt x="834" y="0"/>
                  </a:moveTo>
                  <a:cubicBezTo>
                    <a:pt x="358" y="0"/>
                    <a:pt x="0" y="357"/>
                    <a:pt x="0" y="834"/>
                  </a:cubicBezTo>
                  <a:cubicBezTo>
                    <a:pt x="0" y="1286"/>
                    <a:pt x="358" y="1667"/>
                    <a:pt x="834" y="1667"/>
                  </a:cubicBezTo>
                  <a:cubicBezTo>
                    <a:pt x="1286" y="1667"/>
                    <a:pt x="1667" y="1286"/>
                    <a:pt x="1667" y="834"/>
                  </a:cubicBezTo>
                  <a:cubicBezTo>
                    <a:pt x="1667" y="596"/>
                    <a:pt x="1572" y="381"/>
                    <a:pt x="1429" y="238"/>
                  </a:cubicBezTo>
                  <a:cubicBezTo>
                    <a:pt x="1263" y="72"/>
                    <a:pt x="1048" y="0"/>
                    <a:pt x="8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8"/>
            <p:cNvSpPr/>
            <p:nvPr/>
          </p:nvSpPr>
          <p:spPr>
            <a:xfrm>
              <a:off x="4274577" y="2325326"/>
              <a:ext cx="52892" cy="52142"/>
            </a:xfrm>
            <a:custGeom>
              <a:rect b="b" l="l" r="r" t="t"/>
              <a:pathLst>
                <a:path extrusionOk="0" h="1668" w="1692">
                  <a:moveTo>
                    <a:pt x="858" y="0"/>
                  </a:moveTo>
                  <a:cubicBezTo>
                    <a:pt x="382" y="0"/>
                    <a:pt x="1" y="357"/>
                    <a:pt x="1" y="834"/>
                  </a:cubicBezTo>
                  <a:cubicBezTo>
                    <a:pt x="1" y="1286"/>
                    <a:pt x="382" y="1667"/>
                    <a:pt x="858" y="1667"/>
                  </a:cubicBezTo>
                  <a:cubicBezTo>
                    <a:pt x="1311" y="1667"/>
                    <a:pt x="1692" y="1286"/>
                    <a:pt x="1692" y="834"/>
                  </a:cubicBezTo>
                  <a:cubicBezTo>
                    <a:pt x="1692" y="357"/>
                    <a:pt x="131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48"/>
          <p:cNvGrpSpPr/>
          <p:nvPr/>
        </p:nvGrpSpPr>
        <p:grpSpPr>
          <a:xfrm>
            <a:off x="3330243" y="3629572"/>
            <a:ext cx="287404" cy="334294"/>
            <a:chOff x="3344029" y="3634026"/>
            <a:chExt cx="287404" cy="334294"/>
          </a:xfrm>
        </p:grpSpPr>
        <p:sp>
          <p:nvSpPr>
            <p:cNvPr id="1469" name="Google Shape;1469;p48"/>
            <p:cNvSpPr/>
            <p:nvPr/>
          </p:nvSpPr>
          <p:spPr>
            <a:xfrm>
              <a:off x="3460160" y="3796328"/>
              <a:ext cx="55111" cy="52142"/>
            </a:xfrm>
            <a:custGeom>
              <a:rect b="b" l="l" r="r" t="t"/>
              <a:pathLst>
                <a:path extrusionOk="0" h="1668" w="1763">
                  <a:moveTo>
                    <a:pt x="1" y="0"/>
                  </a:moveTo>
                  <a:lnTo>
                    <a:pt x="1" y="1667"/>
                  </a:lnTo>
                  <a:lnTo>
                    <a:pt x="1763" y="1667"/>
                  </a:lnTo>
                  <a:lnTo>
                    <a:pt x="17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8"/>
            <p:cNvSpPr/>
            <p:nvPr/>
          </p:nvSpPr>
          <p:spPr>
            <a:xfrm>
              <a:off x="3421460" y="3755377"/>
              <a:ext cx="132542" cy="134793"/>
            </a:xfrm>
            <a:custGeom>
              <a:rect b="b" l="l" r="r" t="t"/>
              <a:pathLst>
                <a:path extrusionOk="0" h="4312" w="4240">
                  <a:moveTo>
                    <a:pt x="3620" y="691"/>
                  </a:moveTo>
                  <a:lnTo>
                    <a:pt x="3620" y="3620"/>
                  </a:lnTo>
                  <a:lnTo>
                    <a:pt x="620" y="3620"/>
                  </a:lnTo>
                  <a:lnTo>
                    <a:pt x="620" y="691"/>
                  </a:lnTo>
                  <a:close/>
                  <a:moveTo>
                    <a:pt x="0" y="1"/>
                  </a:moveTo>
                  <a:lnTo>
                    <a:pt x="0" y="4311"/>
                  </a:lnTo>
                  <a:lnTo>
                    <a:pt x="4239" y="4311"/>
                  </a:lnTo>
                  <a:lnTo>
                    <a:pt x="423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8"/>
            <p:cNvSpPr/>
            <p:nvPr/>
          </p:nvSpPr>
          <p:spPr>
            <a:xfrm>
              <a:off x="3344029" y="3634026"/>
              <a:ext cx="287404" cy="334294"/>
            </a:xfrm>
            <a:custGeom>
              <a:rect b="b" l="l" r="r" t="t"/>
              <a:pathLst>
                <a:path extrusionOk="0" h="10694" w="9194">
                  <a:moveTo>
                    <a:pt x="3620" y="620"/>
                  </a:moveTo>
                  <a:lnTo>
                    <a:pt x="3906" y="1239"/>
                  </a:lnTo>
                  <a:lnTo>
                    <a:pt x="1668" y="1239"/>
                  </a:lnTo>
                  <a:lnTo>
                    <a:pt x="1358" y="620"/>
                  </a:lnTo>
                  <a:close/>
                  <a:moveTo>
                    <a:pt x="7502" y="2668"/>
                  </a:moveTo>
                  <a:lnTo>
                    <a:pt x="7931" y="3121"/>
                  </a:lnTo>
                  <a:lnTo>
                    <a:pt x="7359" y="3716"/>
                  </a:lnTo>
                  <a:lnTo>
                    <a:pt x="7359" y="8360"/>
                  </a:lnTo>
                  <a:lnTo>
                    <a:pt x="7931" y="8955"/>
                  </a:lnTo>
                  <a:lnTo>
                    <a:pt x="7502" y="9408"/>
                  </a:lnTo>
                  <a:lnTo>
                    <a:pt x="6907" y="8812"/>
                  </a:lnTo>
                  <a:lnTo>
                    <a:pt x="2287" y="8812"/>
                  </a:lnTo>
                  <a:lnTo>
                    <a:pt x="1691" y="9408"/>
                  </a:lnTo>
                  <a:lnTo>
                    <a:pt x="1263" y="8955"/>
                  </a:lnTo>
                  <a:lnTo>
                    <a:pt x="1834" y="8360"/>
                  </a:lnTo>
                  <a:lnTo>
                    <a:pt x="1834" y="3716"/>
                  </a:lnTo>
                  <a:lnTo>
                    <a:pt x="1263" y="3121"/>
                  </a:lnTo>
                  <a:lnTo>
                    <a:pt x="1691" y="2668"/>
                  </a:lnTo>
                  <a:lnTo>
                    <a:pt x="2287" y="3263"/>
                  </a:lnTo>
                  <a:lnTo>
                    <a:pt x="6907" y="3263"/>
                  </a:lnTo>
                  <a:lnTo>
                    <a:pt x="7502" y="2668"/>
                  </a:lnTo>
                  <a:close/>
                  <a:moveTo>
                    <a:pt x="1" y="1"/>
                  </a:moveTo>
                  <a:lnTo>
                    <a:pt x="1" y="10694"/>
                  </a:lnTo>
                  <a:lnTo>
                    <a:pt x="9193" y="10694"/>
                  </a:lnTo>
                  <a:lnTo>
                    <a:pt x="9193" y="1239"/>
                  </a:lnTo>
                  <a:lnTo>
                    <a:pt x="7693" y="1239"/>
                  </a:lnTo>
                  <a:lnTo>
                    <a:pt x="7693" y="644"/>
                  </a:lnTo>
                  <a:lnTo>
                    <a:pt x="7693" y="620"/>
                  </a:lnTo>
                  <a:lnTo>
                    <a:pt x="8312" y="620"/>
                  </a:lnTo>
                  <a:lnTo>
                    <a:pt x="8312" y="1"/>
                  </a:lnTo>
                  <a:lnTo>
                    <a:pt x="6431" y="1"/>
                  </a:lnTo>
                  <a:lnTo>
                    <a:pt x="6431" y="620"/>
                  </a:lnTo>
                  <a:lnTo>
                    <a:pt x="7050" y="620"/>
                  </a:lnTo>
                  <a:lnTo>
                    <a:pt x="7050" y="1239"/>
                  </a:lnTo>
                  <a:lnTo>
                    <a:pt x="4597" y="1239"/>
                  </a:lnTo>
                  <a:lnTo>
                    <a:pt x="4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48"/>
          <p:cNvGrpSpPr/>
          <p:nvPr/>
        </p:nvGrpSpPr>
        <p:grpSpPr>
          <a:xfrm>
            <a:off x="4084375" y="1489356"/>
            <a:ext cx="249424" cy="334294"/>
            <a:chOff x="4089205" y="1484839"/>
            <a:chExt cx="249424" cy="334294"/>
          </a:xfrm>
        </p:grpSpPr>
        <p:sp>
          <p:nvSpPr>
            <p:cNvPr id="1473" name="Google Shape;1473;p48"/>
            <p:cNvSpPr/>
            <p:nvPr/>
          </p:nvSpPr>
          <p:spPr>
            <a:xfrm>
              <a:off x="4203867" y="1643421"/>
              <a:ext cx="20131" cy="58081"/>
            </a:xfrm>
            <a:custGeom>
              <a:rect b="b" l="l" r="r" t="t"/>
              <a:pathLst>
                <a:path extrusionOk="0" h="1858" w="644">
                  <a:moveTo>
                    <a:pt x="0" y="0"/>
                  </a:moveTo>
                  <a:lnTo>
                    <a:pt x="0" y="1858"/>
                  </a:lnTo>
                  <a:lnTo>
                    <a:pt x="643" y="1858"/>
                  </a:lnTo>
                  <a:lnTo>
                    <a:pt x="6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4089205" y="1484839"/>
              <a:ext cx="249424" cy="334294"/>
            </a:xfrm>
            <a:custGeom>
              <a:rect b="b" l="l" r="r" t="t"/>
              <a:pathLst>
                <a:path extrusionOk="0" h="10694" w="7979">
                  <a:moveTo>
                    <a:pt x="2740" y="1239"/>
                  </a:moveTo>
                  <a:lnTo>
                    <a:pt x="3192" y="1668"/>
                  </a:lnTo>
                  <a:lnTo>
                    <a:pt x="2287" y="2573"/>
                  </a:lnTo>
                  <a:lnTo>
                    <a:pt x="1382" y="1668"/>
                  </a:lnTo>
                  <a:lnTo>
                    <a:pt x="1835" y="1239"/>
                  </a:lnTo>
                  <a:lnTo>
                    <a:pt x="2287" y="1692"/>
                  </a:lnTo>
                  <a:lnTo>
                    <a:pt x="2740" y="1239"/>
                  </a:lnTo>
                  <a:close/>
                  <a:moveTo>
                    <a:pt x="6145" y="1239"/>
                  </a:moveTo>
                  <a:lnTo>
                    <a:pt x="6598" y="1668"/>
                  </a:lnTo>
                  <a:lnTo>
                    <a:pt x="5693" y="2573"/>
                  </a:lnTo>
                  <a:lnTo>
                    <a:pt x="4788" y="1668"/>
                  </a:lnTo>
                  <a:lnTo>
                    <a:pt x="5240" y="1239"/>
                  </a:lnTo>
                  <a:lnTo>
                    <a:pt x="5693" y="1692"/>
                  </a:lnTo>
                  <a:lnTo>
                    <a:pt x="6145" y="1239"/>
                  </a:lnTo>
                  <a:close/>
                  <a:moveTo>
                    <a:pt x="6812" y="3192"/>
                  </a:moveTo>
                  <a:lnTo>
                    <a:pt x="6812" y="7431"/>
                  </a:lnTo>
                  <a:cubicBezTo>
                    <a:pt x="6812" y="8193"/>
                    <a:pt x="6193" y="8812"/>
                    <a:pt x="5431" y="8812"/>
                  </a:cubicBezTo>
                  <a:lnTo>
                    <a:pt x="2549" y="8812"/>
                  </a:lnTo>
                  <a:cubicBezTo>
                    <a:pt x="1787" y="8812"/>
                    <a:pt x="1168" y="8193"/>
                    <a:pt x="1168" y="7431"/>
                  </a:cubicBezTo>
                  <a:lnTo>
                    <a:pt x="1168" y="3192"/>
                  </a:lnTo>
                  <a:close/>
                  <a:moveTo>
                    <a:pt x="1" y="1"/>
                  </a:moveTo>
                  <a:lnTo>
                    <a:pt x="1" y="10693"/>
                  </a:lnTo>
                  <a:lnTo>
                    <a:pt x="2549" y="10693"/>
                  </a:lnTo>
                  <a:lnTo>
                    <a:pt x="3216" y="10027"/>
                  </a:lnTo>
                  <a:lnTo>
                    <a:pt x="4764" y="10027"/>
                  </a:lnTo>
                  <a:lnTo>
                    <a:pt x="5431" y="10693"/>
                  </a:lnTo>
                  <a:lnTo>
                    <a:pt x="7979" y="10693"/>
                  </a:lnTo>
                  <a:lnTo>
                    <a:pt x="79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4145067" y="1604689"/>
              <a:ext cx="137732" cy="135543"/>
            </a:xfrm>
            <a:custGeom>
              <a:rect b="b" l="l" r="r" t="t"/>
              <a:pathLst>
                <a:path extrusionOk="0" h="4336" w="4406">
                  <a:moveTo>
                    <a:pt x="3763" y="620"/>
                  </a:moveTo>
                  <a:lnTo>
                    <a:pt x="3763" y="1239"/>
                  </a:lnTo>
                  <a:lnTo>
                    <a:pt x="3144" y="1239"/>
                  </a:lnTo>
                  <a:lnTo>
                    <a:pt x="3144" y="3740"/>
                  </a:lnTo>
                  <a:lnTo>
                    <a:pt x="1262" y="3740"/>
                  </a:lnTo>
                  <a:lnTo>
                    <a:pt x="1262" y="1239"/>
                  </a:lnTo>
                  <a:lnTo>
                    <a:pt x="643" y="1239"/>
                  </a:lnTo>
                  <a:lnTo>
                    <a:pt x="643" y="620"/>
                  </a:lnTo>
                  <a:close/>
                  <a:moveTo>
                    <a:pt x="0" y="1"/>
                  </a:moveTo>
                  <a:lnTo>
                    <a:pt x="0" y="3597"/>
                  </a:lnTo>
                  <a:cubicBezTo>
                    <a:pt x="0" y="4002"/>
                    <a:pt x="357" y="4335"/>
                    <a:pt x="762" y="4335"/>
                  </a:cubicBezTo>
                  <a:lnTo>
                    <a:pt x="3644" y="4335"/>
                  </a:lnTo>
                  <a:cubicBezTo>
                    <a:pt x="4049" y="4335"/>
                    <a:pt x="4406" y="4002"/>
                    <a:pt x="4406" y="3597"/>
                  </a:cubicBezTo>
                  <a:lnTo>
                    <a:pt x="44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48"/>
          <p:cNvGrpSpPr/>
          <p:nvPr/>
        </p:nvGrpSpPr>
        <p:grpSpPr>
          <a:xfrm>
            <a:off x="2656919" y="3629572"/>
            <a:ext cx="219633" cy="334294"/>
            <a:chOff x="2618953" y="3634026"/>
            <a:chExt cx="219633" cy="334294"/>
          </a:xfrm>
        </p:grpSpPr>
        <p:sp>
          <p:nvSpPr>
            <p:cNvPr id="1477" name="Google Shape;1477;p48"/>
            <p:cNvSpPr/>
            <p:nvPr/>
          </p:nvSpPr>
          <p:spPr>
            <a:xfrm>
              <a:off x="2744025" y="3651157"/>
              <a:ext cx="58831" cy="20131"/>
            </a:xfrm>
            <a:custGeom>
              <a:rect b="b" l="l" r="r" t="t"/>
              <a:pathLst>
                <a:path extrusionOk="0" h="644" w="1882">
                  <a:moveTo>
                    <a:pt x="0" y="1"/>
                  </a:moveTo>
                  <a:lnTo>
                    <a:pt x="0" y="644"/>
                  </a:lnTo>
                  <a:lnTo>
                    <a:pt x="1882" y="644"/>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2697103" y="3748688"/>
              <a:ext cx="82683" cy="44702"/>
            </a:xfrm>
            <a:custGeom>
              <a:rect b="b" l="l" r="r" t="t"/>
              <a:pathLst>
                <a:path extrusionOk="0" h="1430" w="2645">
                  <a:moveTo>
                    <a:pt x="1" y="0"/>
                  </a:moveTo>
                  <a:lnTo>
                    <a:pt x="1" y="1429"/>
                  </a:lnTo>
                  <a:lnTo>
                    <a:pt x="2644" y="1429"/>
                  </a:lnTo>
                  <a:lnTo>
                    <a:pt x="2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8"/>
            <p:cNvSpPr/>
            <p:nvPr/>
          </p:nvSpPr>
          <p:spPr>
            <a:xfrm>
              <a:off x="2618953" y="3634026"/>
              <a:ext cx="219633" cy="334294"/>
            </a:xfrm>
            <a:custGeom>
              <a:rect b="b" l="l" r="r" t="t"/>
              <a:pathLst>
                <a:path extrusionOk="0" h="10694" w="7026">
                  <a:moveTo>
                    <a:pt x="5763" y="3049"/>
                  </a:moveTo>
                  <a:lnTo>
                    <a:pt x="5763" y="5716"/>
                  </a:lnTo>
                  <a:lnTo>
                    <a:pt x="1882" y="5716"/>
                  </a:lnTo>
                  <a:lnTo>
                    <a:pt x="1882" y="3049"/>
                  </a:lnTo>
                  <a:close/>
                  <a:moveTo>
                    <a:pt x="3287" y="6336"/>
                  </a:moveTo>
                  <a:lnTo>
                    <a:pt x="3287" y="6955"/>
                  </a:lnTo>
                  <a:lnTo>
                    <a:pt x="2668" y="6955"/>
                  </a:lnTo>
                  <a:lnTo>
                    <a:pt x="2668" y="6336"/>
                  </a:lnTo>
                  <a:close/>
                  <a:moveTo>
                    <a:pt x="4978" y="6336"/>
                  </a:moveTo>
                  <a:lnTo>
                    <a:pt x="4978" y="6955"/>
                  </a:lnTo>
                  <a:lnTo>
                    <a:pt x="4335" y="6955"/>
                  </a:lnTo>
                  <a:lnTo>
                    <a:pt x="4335" y="6336"/>
                  </a:lnTo>
                  <a:close/>
                  <a:moveTo>
                    <a:pt x="5382" y="7598"/>
                  </a:moveTo>
                  <a:lnTo>
                    <a:pt x="5382" y="8217"/>
                  </a:lnTo>
                  <a:lnTo>
                    <a:pt x="2263" y="8217"/>
                  </a:lnTo>
                  <a:lnTo>
                    <a:pt x="2263" y="7598"/>
                  </a:lnTo>
                  <a:close/>
                  <a:moveTo>
                    <a:pt x="4978" y="8836"/>
                  </a:moveTo>
                  <a:lnTo>
                    <a:pt x="4978" y="9479"/>
                  </a:lnTo>
                  <a:lnTo>
                    <a:pt x="2668" y="9479"/>
                  </a:lnTo>
                  <a:lnTo>
                    <a:pt x="2668" y="8836"/>
                  </a:lnTo>
                  <a:close/>
                  <a:moveTo>
                    <a:pt x="2001" y="1"/>
                  </a:moveTo>
                  <a:lnTo>
                    <a:pt x="2001" y="1811"/>
                  </a:lnTo>
                  <a:lnTo>
                    <a:pt x="620" y="1811"/>
                  </a:lnTo>
                  <a:lnTo>
                    <a:pt x="620" y="2835"/>
                  </a:lnTo>
                  <a:lnTo>
                    <a:pt x="0" y="2835"/>
                  </a:lnTo>
                  <a:lnTo>
                    <a:pt x="0" y="3478"/>
                  </a:lnTo>
                  <a:lnTo>
                    <a:pt x="620" y="3478"/>
                  </a:lnTo>
                  <a:lnTo>
                    <a:pt x="620" y="4097"/>
                  </a:lnTo>
                  <a:lnTo>
                    <a:pt x="0" y="4097"/>
                  </a:lnTo>
                  <a:lnTo>
                    <a:pt x="0" y="4740"/>
                  </a:lnTo>
                  <a:lnTo>
                    <a:pt x="620" y="4740"/>
                  </a:lnTo>
                  <a:lnTo>
                    <a:pt x="596" y="10694"/>
                  </a:lnTo>
                  <a:lnTo>
                    <a:pt x="7026" y="10694"/>
                  </a:lnTo>
                  <a:lnTo>
                    <a:pt x="7026" y="1811"/>
                  </a:lnTo>
                  <a:lnTo>
                    <a:pt x="2644" y="1811"/>
                  </a:lnTo>
                  <a:lnTo>
                    <a:pt x="26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 name="Google Shape;1480;p48"/>
          <p:cNvGrpSpPr/>
          <p:nvPr/>
        </p:nvGrpSpPr>
        <p:grpSpPr>
          <a:xfrm>
            <a:off x="1869307" y="3629572"/>
            <a:ext cx="334263" cy="334294"/>
            <a:chOff x="1864837" y="3634026"/>
            <a:chExt cx="334263" cy="334294"/>
          </a:xfrm>
        </p:grpSpPr>
        <p:sp>
          <p:nvSpPr>
            <p:cNvPr id="1481" name="Google Shape;1481;p48"/>
            <p:cNvSpPr/>
            <p:nvPr/>
          </p:nvSpPr>
          <p:spPr>
            <a:xfrm>
              <a:off x="1944488" y="3779948"/>
              <a:ext cx="108722" cy="108722"/>
            </a:xfrm>
            <a:custGeom>
              <a:rect b="b" l="l" r="r" t="t"/>
              <a:pathLst>
                <a:path extrusionOk="0" h="3478" w="3478">
                  <a:moveTo>
                    <a:pt x="2358" y="1"/>
                  </a:moveTo>
                  <a:lnTo>
                    <a:pt x="0" y="2382"/>
                  </a:lnTo>
                  <a:lnTo>
                    <a:pt x="1096" y="3477"/>
                  </a:lnTo>
                  <a:lnTo>
                    <a:pt x="3477" y="1096"/>
                  </a:lnTo>
                  <a:cubicBezTo>
                    <a:pt x="3287" y="953"/>
                    <a:pt x="3072" y="786"/>
                    <a:pt x="2882" y="596"/>
                  </a:cubicBezTo>
                  <a:cubicBezTo>
                    <a:pt x="2691" y="382"/>
                    <a:pt x="2525" y="191"/>
                    <a:pt x="2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a:off x="1864837" y="3909489"/>
              <a:ext cx="58831" cy="58831"/>
            </a:xfrm>
            <a:custGeom>
              <a:rect b="b" l="l" r="r" t="t"/>
              <a:pathLst>
                <a:path extrusionOk="0" h="1882" w="1882">
                  <a:moveTo>
                    <a:pt x="762" y="0"/>
                  </a:moveTo>
                  <a:lnTo>
                    <a:pt x="0" y="762"/>
                  </a:lnTo>
                  <a:lnTo>
                    <a:pt x="1096" y="1882"/>
                  </a:lnTo>
                  <a:lnTo>
                    <a:pt x="1882" y="1096"/>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1902787" y="3867788"/>
              <a:ext cx="61832" cy="62583"/>
            </a:xfrm>
            <a:custGeom>
              <a:rect b="b" l="l" r="r" t="t"/>
              <a:pathLst>
                <a:path extrusionOk="0" h="2002" w="1978">
                  <a:moveTo>
                    <a:pt x="882" y="1"/>
                  </a:moveTo>
                  <a:lnTo>
                    <a:pt x="1" y="882"/>
                  </a:lnTo>
                  <a:lnTo>
                    <a:pt x="1096" y="2001"/>
                  </a:lnTo>
                  <a:lnTo>
                    <a:pt x="1977" y="1120"/>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1959367" y="3760598"/>
              <a:ext cx="27571" cy="27571"/>
            </a:xfrm>
            <a:custGeom>
              <a:rect b="b" l="l" r="r" t="t"/>
              <a:pathLst>
                <a:path extrusionOk="0" h="882" w="882">
                  <a:moveTo>
                    <a:pt x="429" y="0"/>
                  </a:moveTo>
                  <a:lnTo>
                    <a:pt x="1" y="429"/>
                  </a:lnTo>
                  <a:lnTo>
                    <a:pt x="429" y="881"/>
                  </a:lnTo>
                  <a:lnTo>
                    <a:pt x="882" y="429"/>
                  </a:lnTo>
                  <a:lnTo>
                    <a:pt x="4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8"/>
            <p:cNvSpPr/>
            <p:nvPr/>
          </p:nvSpPr>
          <p:spPr>
            <a:xfrm>
              <a:off x="2162620" y="3805268"/>
              <a:ext cx="28322" cy="27571"/>
            </a:xfrm>
            <a:custGeom>
              <a:rect b="b" l="l" r="r" t="t"/>
              <a:pathLst>
                <a:path extrusionOk="0" h="882" w="906">
                  <a:moveTo>
                    <a:pt x="453" y="0"/>
                  </a:moveTo>
                  <a:lnTo>
                    <a:pt x="0" y="453"/>
                  </a:lnTo>
                  <a:lnTo>
                    <a:pt x="453" y="881"/>
                  </a:lnTo>
                  <a:lnTo>
                    <a:pt x="905" y="453"/>
                  </a:ln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8"/>
            <p:cNvSpPr/>
            <p:nvPr/>
          </p:nvSpPr>
          <p:spPr>
            <a:xfrm>
              <a:off x="1982437" y="3654126"/>
              <a:ext cx="28322" cy="27603"/>
            </a:xfrm>
            <a:custGeom>
              <a:rect b="b" l="l" r="r" t="t"/>
              <a:pathLst>
                <a:path extrusionOk="0" h="883" w="906">
                  <a:moveTo>
                    <a:pt x="453" y="1"/>
                  </a:moveTo>
                  <a:lnTo>
                    <a:pt x="1" y="453"/>
                  </a:lnTo>
                  <a:lnTo>
                    <a:pt x="453" y="882"/>
                  </a:lnTo>
                  <a:lnTo>
                    <a:pt x="906" y="453"/>
                  </a:lnTo>
                  <a:lnTo>
                    <a:pt x="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8"/>
            <p:cNvSpPr/>
            <p:nvPr/>
          </p:nvSpPr>
          <p:spPr>
            <a:xfrm>
              <a:off x="2011478" y="3634026"/>
              <a:ext cx="187623" cy="182683"/>
            </a:xfrm>
            <a:custGeom>
              <a:rect b="b" l="l" r="r" t="t"/>
              <a:pathLst>
                <a:path extrusionOk="0" h="5844" w="6002">
                  <a:moveTo>
                    <a:pt x="2811" y="1"/>
                  </a:moveTo>
                  <a:cubicBezTo>
                    <a:pt x="1977" y="858"/>
                    <a:pt x="1406" y="763"/>
                    <a:pt x="763" y="1406"/>
                  </a:cubicBezTo>
                  <a:cubicBezTo>
                    <a:pt x="215" y="1930"/>
                    <a:pt x="1" y="2668"/>
                    <a:pt x="286" y="3478"/>
                  </a:cubicBezTo>
                  <a:cubicBezTo>
                    <a:pt x="358" y="3192"/>
                    <a:pt x="525" y="2930"/>
                    <a:pt x="739" y="2692"/>
                  </a:cubicBezTo>
                  <a:cubicBezTo>
                    <a:pt x="1228" y="2203"/>
                    <a:pt x="1904" y="2083"/>
                    <a:pt x="2449" y="2083"/>
                  </a:cubicBezTo>
                  <a:cubicBezTo>
                    <a:pt x="2913" y="2083"/>
                    <a:pt x="3282" y="2170"/>
                    <a:pt x="3359" y="2192"/>
                  </a:cubicBezTo>
                  <a:lnTo>
                    <a:pt x="3740" y="2287"/>
                  </a:lnTo>
                  <a:lnTo>
                    <a:pt x="3835" y="2644"/>
                  </a:lnTo>
                  <a:cubicBezTo>
                    <a:pt x="3859" y="2811"/>
                    <a:pt x="4216" y="4359"/>
                    <a:pt x="3311" y="5264"/>
                  </a:cubicBezTo>
                  <a:cubicBezTo>
                    <a:pt x="3073" y="5478"/>
                    <a:pt x="2811" y="5645"/>
                    <a:pt x="2525" y="5716"/>
                  </a:cubicBezTo>
                  <a:cubicBezTo>
                    <a:pt x="2769" y="5802"/>
                    <a:pt x="3006" y="5843"/>
                    <a:pt x="3232" y="5843"/>
                  </a:cubicBezTo>
                  <a:cubicBezTo>
                    <a:pt x="3759" y="5843"/>
                    <a:pt x="4231" y="5623"/>
                    <a:pt x="4597" y="5240"/>
                  </a:cubicBezTo>
                  <a:cubicBezTo>
                    <a:pt x="5240" y="4621"/>
                    <a:pt x="5145" y="4049"/>
                    <a:pt x="6002" y="3216"/>
                  </a:cubicBezTo>
                  <a:cubicBezTo>
                    <a:pt x="6002" y="3216"/>
                    <a:pt x="5645" y="3073"/>
                    <a:pt x="5288" y="3049"/>
                  </a:cubicBezTo>
                  <a:cubicBezTo>
                    <a:pt x="5740" y="1716"/>
                    <a:pt x="5549" y="453"/>
                    <a:pt x="5549" y="453"/>
                  </a:cubicBezTo>
                  <a:cubicBezTo>
                    <a:pt x="5549" y="453"/>
                    <a:pt x="5286" y="414"/>
                    <a:pt x="4874" y="414"/>
                  </a:cubicBezTo>
                  <a:cubicBezTo>
                    <a:pt x="4386" y="414"/>
                    <a:pt x="3689" y="470"/>
                    <a:pt x="2978" y="715"/>
                  </a:cubicBezTo>
                  <a:cubicBezTo>
                    <a:pt x="2930" y="358"/>
                    <a:pt x="2811" y="1"/>
                    <a:pt x="2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8"/>
            <p:cNvSpPr/>
            <p:nvPr/>
          </p:nvSpPr>
          <p:spPr>
            <a:xfrm>
              <a:off x="2033829" y="3718616"/>
              <a:ext cx="88622" cy="76993"/>
            </a:xfrm>
            <a:custGeom>
              <a:rect b="b" l="l" r="r" t="t"/>
              <a:pathLst>
                <a:path extrusionOk="0" h="2463" w="2835">
                  <a:moveTo>
                    <a:pt x="1770" y="1"/>
                  </a:moveTo>
                  <a:cubicBezTo>
                    <a:pt x="1346" y="1"/>
                    <a:pt x="828" y="87"/>
                    <a:pt x="476" y="438"/>
                  </a:cubicBezTo>
                  <a:cubicBezTo>
                    <a:pt x="0" y="891"/>
                    <a:pt x="0" y="1653"/>
                    <a:pt x="476" y="2105"/>
                  </a:cubicBezTo>
                  <a:cubicBezTo>
                    <a:pt x="703" y="2344"/>
                    <a:pt x="1006" y="2463"/>
                    <a:pt x="1310" y="2463"/>
                  </a:cubicBezTo>
                  <a:cubicBezTo>
                    <a:pt x="1614" y="2463"/>
                    <a:pt x="1917" y="2344"/>
                    <a:pt x="2143" y="2105"/>
                  </a:cubicBezTo>
                  <a:cubicBezTo>
                    <a:pt x="2834" y="1415"/>
                    <a:pt x="2501" y="81"/>
                    <a:pt x="2501" y="81"/>
                  </a:cubicBezTo>
                  <a:cubicBezTo>
                    <a:pt x="2501" y="81"/>
                    <a:pt x="2179" y="1"/>
                    <a:pt x="1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 name="Google Shape;1489;p48"/>
          <p:cNvGrpSpPr/>
          <p:nvPr/>
        </p:nvGrpSpPr>
        <p:grpSpPr>
          <a:xfrm>
            <a:off x="1170631" y="3629572"/>
            <a:ext cx="289624" cy="334294"/>
            <a:chOff x="1185901" y="3634026"/>
            <a:chExt cx="289624" cy="334294"/>
          </a:xfrm>
        </p:grpSpPr>
        <p:sp>
          <p:nvSpPr>
            <p:cNvPr id="1490" name="Google Shape;1490;p48"/>
            <p:cNvSpPr/>
            <p:nvPr/>
          </p:nvSpPr>
          <p:spPr>
            <a:xfrm>
              <a:off x="1185901" y="3786637"/>
              <a:ext cx="182433" cy="134043"/>
            </a:xfrm>
            <a:custGeom>
              <a:rect b="b" l="l" r="r" t="t"/>
              <a:pathLst>
                <a:path extrusionOk="0" h="4288" w="5836">
                  <a:moveTo>
                    <a:pt x="2215" y="1"/>
                  </a:moveTo>
                  <a:lnTo>
                    <a:pt x="0" y="4287"/>
                  </a:lnTo>
                  <a:lnTo>
                    <a:pt x="3954" y="4287"/>
                  </a:lnTo>
                  <a:cubicBezTo>
                    <a:pt x="3954" y="4199"/>
                    <a:pt x="3954" y="4110"/>
                    <a:pt x="3954" y="4002"/>
                  </a:cubicBezTo>
                  <a:cubicBezTo>
                    <a:pt x="3954" y="3525"/>
                    <a:pt x="4049" y="3192"/>
                    <a:pt x="4168" y="2906"/>
                  </a:cubicBezTo>
                  <a:cubicBezTo>
                    <a:pt x="4263" y="2597"/>
                    <a:pt x="4335" y="2335"/>
                    <a:pt x="4335" y="1906"/>
                  </a:cubicBezTo>
                  <a:lnTo>
                    <a:pt x="4335" y="930"/>
                  </a:lnTo>
                  <a:lnTo>
                    <a:pt x="5216" y="1311"/>
                  </a:lnTo>
                  <a:cubicBezTo>
                    <a:pt x="5216" y="1311"/>
                    <a:pt x="5240" y="1334"/>
                    <a:pt x="5287" y="1358"/>
                  </a:cubicBezTo>
                  <a:cubicBezTo>
                    <a:pt x="5478" y="1072"/>
                    <a:pt x="5668" y="858"/>
                    <a:pt x="5835" y="644"/>
                  </a:cubicBezTo>
                  <a:lnTo>
                    <a:pt x="5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8"/>
            <p:cNvSpPr/>
            <p:nvPr/>
          </p:nvSpPr>
          <p:spPr>
            <a:xfrm>
              <a:off x="1228321" y="3634026"/>
              <a:ext cx="157863" cy="133293"/>
            </a:xfrm>
            <a:custGeom>
              <a:rect b="b" l="l" r="r" t="t"/>
              <a:pathLst>
                <a:path extrusionOk="0" h="4264" w="5050">
                  <a:moveTo>
                    <a:pt x="2525" y="1"/>
                  </a:moveTo>
                  <a:lnTo>
                    <a:pt x="1" y="4264"/>
                  </a:lnTo>
                  <a:lnTo>
                    <a:pt x="5050" y="4264"/>
                  </a:lnTo>
                  <a:lnTo>
                    <a:pt x="2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a:off x="1271522" y="3939999"/>
              <a:ext cx="64052" cy="28322"/>
            </a:xfrm>
            <a:custGeom>
              <a:rect b="b" l="l" r="r" t="t"/>
              <a:pathLst>
                <a:path extrusionOk="0" h="906" w="2049">
                  <a:moveTo>
                    <a:pt x="0" y="1"/>
                  </a:moveTo>
                  <a:lnTo>
                    <a:pt x="0" y="906"/>
                  </a:lnTo>
                  <a:lnTo>
                    <a:pt x="2048" y="906"/>
                  </a:lnTo>
                  <a:cubicBezTo>
                    <a:pt x="2024" y="882"/>
                    <a:pt x="2001" y="882"/>
                    <a:pt x="1977" y="858"/>
                  </a:cubicBezTo>
                  <a:cubicBezTo>
                    <a:pt x="1715" y="620"/>
                    <a:pt x="1500" y="334"/>
                    <a:pt x="1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8"/>
            <p:cNvSpPr/>
            <p:nvPr/>
          </p:nvSpPr>
          <p:spPr>
            <a:xfrm>
              <a:off x="1444234" y="3791858"/>
              <a:ext cx="20131" cy="20131"/>
            </a:xfrm>
            <a:custGeom>
              <a:rect b="b" l="l" r="r" t="t"/>
              <a:pathLst>
                <a:path extrusionOk="0" h="644" w="644">
                  <a:moveTo>
                    <a:pt x="0" y="1"/>
                  </a:moveTo>
                  <a:lnTo>
                    <a:pt x="0" y="644"/>
                  </a:lnTo>
                  <a:lnTo>
                    <a:pt x="643" y="644"/>
                  </a:lnTo>
                  <a:lnTo>
                    <a:pt x="6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8"/>
            <p:cNvSpPr/>
            <p:nvPr/>
          </p:nvSpPr>
          <p:spPr>
            <a:xfrm>
              <a:off x="1395093" y="3723367"/>
              <a:ext cx="19381" cy="19381"/>
            </a:xfrm>
            <a:custGeom>
              <a:rect b="b" l="l" r="r" t="t"/>
              <a:pathLst>
                <a:path extrusionOk="0" h="620" w="620">
                  <a:moveTo>
                    <a:pt x="0" y="1"/>
                  </a:moveTo>
                  <a:lnTo>
                    <a:pt x="0" y="620"/>
                  </a:lnTo>
                  <a:lnTo>
                    <a:pt x="620" y="620"/>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1328822" y="3801548"/>
              <a:ext cx="146703" cy="156363"/>
            </a:xfrm>
            <a:custGeom>
              <a:rect b="b" l="l" r="r" t="t"/>
              <a:pathLst>
                <a:path extrusionOk="0" h="5002" w="4693">
                  <a:moveTo>
                    <a:pt x="2358" y="0"/>
                  </a:moveTo>
                  <a:cubicBezTo>
                    <a:pt x="2358" y="0"/>
                    <a:pt x="1454" y="667"/>
                    <a:pt x="930" y="1739"/>
                  </a:cubicBezTo>
                  <a:cubicBezTo>
                    <a:pt x="691" y="1548"/>
                    <a:pt x="406" y="1405"/>
                    <a:pt x="406" y="1405"/>
                  </a:cubicBezTo>
                  <a:cubicBezTo>
                    <a:pt x="406" y="2429"/>
                    <a:pt x="1" y="2739"/>
                    <a:pt x="1" y="3501"/>
                  </a:cubicBezTo>
                  <a:cubicBezTo>
                    <a:pt x="1" y="4120"/>
                    <a:pt x="263" y="4668"/>
                    <a:pt x="834" y="5001"/>
                  </a:cubicBezTo>
                  <a:cubicBezTo>
                    <a:pt x="739" y="4787"/>
                    <a:pt x="691" y="4549"/>
                    <a:pt x="691" y="4311"/>
                  </a:cubicBezTo>
                  <a:cubicBezTo>
                    <a:pt x="691" y="3120"/>
                    <a:pt x="1882" y="2382"/>
                    <a:pt x="2025" y="2286"/>
                  </a:cubicBezTo>
                  <a:lnTo>
                    <a:pt x="2358" y="2096"/>
                  </a:lnTo>
                  <a:lnTo>
                    <a:pt x="2668" y="2286"/>
                  </a:lnTo>
                  <a:cubicBezTo>
                    <a:pt x="2811" y="2382"/>
                    <a:pt x="4002" y="3120"/>
                    <a:pt x="4002" y="4311"/>
                  </a:cubicBezTo>
                  <a:cubicBezTo>
                    <a:pt x="4002" y="4549"/>
                    <a:pt x="3954" y="4787"/>
                    <a:pt x="3859" y="5001"/>
                  </a:cubicBezTo>
                  <a:cubicBezTo>
                    <a:pt x="4430" y="4668"/>
                    <a:pt x="4692" y="4120"/>
                    <a:pt x="4692" y="3501"/>
                  </a:cubicBezTo>
                  <a:cubicBezTo>
                    <a:pt x="4692" y="2739"/>
                    <a:pt x="4287" y="2429"/>
                    <a:pt x="4311" y="1405"/>
                  </a:cubicBezTo>
                  <a:lnTo>
                    <a:pt x="4311" y="1405"/>
                  </a:lnTo>
                  <a:cubicBezTo>
                    <a:pt x="4311" y="1405"/>
                    <a:pt x="4002" y="1548"/>
                    <a:pt x="3764" y="1739"/>
                  </a:cubicBezTo>
                  <a:cubicBezTo>
                    <a:pt x="3240" y="667"/>
                    <a:pt x="2358" y="0"/>
                    <a:pt x="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1369772" y="3890139"/>
              <a:ext cx="64802" cy="78181"/>
            </a:xfrm>
            <a:custGeom>
              <a:rect b="b" l="l" r="r" t="t"/>
              <a:pathLst>
                <a:path extrusionOk="0" h="2501" w="2073">
                  <a:moveTo>
                    <a:pt x="1048" y="0"/>
                  </a:moveTo>
                  <a:cubicBezTo>
                    <a:pt x="1048" y="0"/>
                    <a:pt x="1" y="619"/>
                    <a:pt x="1" y="1477"/>
                  </a:cubicBezTo>
                  <a:cubicBezTo>
                    <a:pt x="1" y="2048"/>
                    <a:pt x="477" y="2501"/>
                    <a:pt x="1048" y="2501"/>
                  </a:cubicBezTo>
                  <a:cubicBezTo>
                    <a:pt x="1596" y="2501"/>
                    <a:pt x="2072" y="2048"/>
                    <a:pt x="2072" y="1477"/>
                  </a:cubicBezTo>
                  <a:cubicBezTo>
                    <a:pt x="2072" y="619"/>
                    <a:pt x="1048" y="0"/>
                    <a:pt x="1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 name="Google Shape;1497;p48"/>
          <p:cNvGrpSpPr/>
          <p:nvPr/>
        </p:nvGrpSpPr>
        <p:grpSpPr>
          <a:xfrm>
            <a:off x="3306798" y="3085007"/>
            <a:ext cx="334294" cy="335045"/>
            <a:chOff x="3306798" y="3084632"/>
            <a:chExt cx="334294" cy="335045"/>
          </a:xfrm>
        </p:grpSpPr>
        <p:sp>
          <p:nvSpPr>
            <p:cNvPr id="1498" name="Google Shape;1498;p48"/>
            <p:cNvSpPr/>
            <p:nvPr/>
          </p:nvSpPr>
          <p:spPr>
            <a:xfrm>
              <a:off x="3482511" y="3173973"/>
              <a:ext cx="69991" cy="69272"/>
            </a:xfrm>
            <a:custGeom>
              <a:rect b="b" l="l" r="r" t="t"/>
              <a:pathLst>
                <a:path extrusionOk="0" h="2216" w="2239">
                  <a:moveTo>
                    <a:pt x="1119" y="1"/>
                  </a:moveTo>
                  <a:lnTo>
                    <a:pt x="0" y="1120"/>
                  </a:lnTo>
                  <a:lnTo>
                    <a:pt x="1096" y="2215"/>
                  </a:lnTo>
                  <a:lnTo>
                    <a:pt x="2239" y="1096"/>
                  </a:lnTo>
                  <a:lnTo>
                    <a:pt x="11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3306798" y="3307984"/>
              <a:ext cx="110973" cy="111692"/>
            </a:xfrm>
            <a:custGeom>
              <a:rect b="b" l="l" r="r" t="t"/>
              <a:pathLst>
                <a:path extrusionOk="0" h="3573" w="3550">
                  <a:moveTo>
                    <a:pt x="1382" y="953"/>
                  </a:moveTo>
                  <a:cubicBezTo>
                    <a:pt x="1549" y="953"/>
                    <a:pt x="1668" y="1000"/>
                    <a:pt x="1787" y="1119"/>
                  </a:cubicBezTo>
                  <a:lnTo>
                    <a:pt x="2454" y="1786"/>
                  </a:lnTo>
                  <a:cubicBezTo>
                    <a:pt x="2668" y="2001"/>
                    <a:pt x="2668" y="2358"/>
                    <a:pt x="2454" y="2572"/>
                  </a:cubicBezTo>
                  <a:lnTo>
                    <a:pt x="2335" y="2691"/>
                  </a:lnTo>
                  <a:lnTo>
                    <a:pt x="882" y="1239"/>
                  </a:lnTo>
                  <a:lnTo>
                    <a:pt x="1001" y="1119"/>
                  </a:lnTo>
                  <a:cubicBezTo>
                    <a:pt x="1120" y="1000"/>
                    <a:pt x="1239" y="953"/>
                    <a:pt x="1382" y="953"/>
                  </a:cubicBezTo>
                  <a:close/>
                  <a:moveTo>
                    <a:pt x="2454" y="0"/>
                  </a:moveTo>
                  <a:lnTo>
                    <a:pt x="1978" y="477"/>
                  </a:lnTo>
                  <a:cubicBezTo>
                    <a:pt x="1811" y="381"/>
                    <a:pt x="1596" y="334"/>
                    <a:pt x="1382" y="334"/>
                  </a:cubicBezTo>
                  <a:cubicBezTo>
                    <a:pt x="1073" y="334"/>
                    <a:pt x="787" y="453"/>
                    <a:pt x="572" y="667"/>
                  </a:cubicBezTo>
                  <a:lnTo>
                    <a:pt x="1" y="1239"/>
                  </a:lnTo>
                  <a:lnTo>
                    <a:pt x="2335" y="3572"/>
                  </a:lnTo>
                  <a:lnTo>
                    <a:pt x="2906" y="3001"/>
                  </a:lnTo>
                  <a:cubicBezTo>
                    <a:pt x="3287" y="2620"/>
                    <a:pt x="3359" y="2048"/>
                    <a:pt x="3097" y="1596"/>
                  </a:cubicBezTo>
                  <a:lnTo>
                    <a:pt x="3549" y="1119"/>
                  </a:lnTo>
                  <a:lnTo>
                    <a:pt x="24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3396890" y="3223113"/>
              <a:ext cx="106472" cy="105753"/>
            </a:xfrm>
            <a:custGeom>
              <a:rect b="b" l="l" r="r" t="t"/>
              <a:pathLst>
                <a:path extrusionOk="0" h="3383" w="3406">
                  <a:moveTo>
                    <a:pt x="2287" y="0"/>
                  </a:moveTo>
                  <a:lnTo>
                    <a:pt x="0" y="2287"/>
                  </a:lnTo>
                  <a:lnTo>
                    <a:pt x="1120" y="3382"/>
                  </a:lnTo>
                  <a:lnTo>
                    <a:pt x="3406" y="1096"/>
                  </a:lnTo>
                  <a:lnTo>
                    <a:pt x="2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3512270" y="3084632"/>
              <a:ext cx="128822" cy="110223"/>
            </a:xfrm>
            <a:custGeom>
              <a:rect b="b" l="l" r="r" t="t"/>
              <a:pathLst>
                <a:path extrusionOk="0" h="3526" w="4121">
                  <a:moveTo>
                    <a:pt x="3025" y="1"/>
                  </a:moveTo>
                  <a:lnTo>
                    <a:pt x="2263" y="763"/>
                  </a:lnTo>
                  <a:lnTo>
                    <a:pt x="1787" y="287"/>
                  </a:lnTo>
                  <a:cubicBezTo>
                    <a:pt x="1596" y="108"/>
                    <a:pt x="1346" y="19"/>
                    <a:pt x="1099" y="19"/>
                  </a:cubicBezTo>
                  <a:cubicBezTo>
                    <a:pt x="852" y="19"/>
                    <a:pt x="608" y="108"/>
                    <a:pt x="429" y="287"/>
                  </a:cubicBezTo>
                  <a:lnTo>
                    <a:pt x="1" y="715"/>
                  </a:lnTo>
                  <a:lnTo>
                    <a:pt x="1168" y="1882"/>
                  </a:lnTo>
                  <a:lnTo>
                    <a:pt x="620" y="2406"/>
                  </a:lnTo>
                  <a:lnTo>
                    <a:pt x="1739" y="3525"/>
                  </a:lnTo>
                  <a:lnTo>
                    <a:pt x="4121" y="1120"/>
                  </a:lnTo>
                  <a:lnTo>
                    <a:pt x="41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 name="Google Shape;1502;p48"/>
          <p:cNvGrpSpPr/>
          <p:nvPr/>
        </p:nvGrpSpPr>
        <p:grpSpPr>
          <a:xfrm>
            <a:off x="2636068" y="3085397"/>
            <a:ext cx="261334" cy="334263"/>
            <a:chOff x="2636803" y="3066782"/>
            <a:chExt cx="261334" cy="334263"/>
          </a:xfrm>
        </p:grpSpPr>
        <p:sp>
          <p:nvSpPr>
            <p:cNvPr id="1503" name="Google Shape;1503;p48"/>
            <p:cNvSpPr/>
            <p:nvPr/>
          </p:nvSpPr>
          <p:spPr>
            <a:xfrm>
              <a:off x="2755184" y="3150903"/>
              <a:ext cx="142952" cy="153393"/>
            </a:xfrm>
            <a:custGeom>
              <a:rect b="b" l="l" r="r" t="t"/>
              <a:pathLst>
                <a:path extrusionOk="0" h="4907" w="4573">
                  <a:moveTo>
                    <a:pt x="2287" y="0"/>
                  </a:moveTo>
                  <a:cubicBezTo>
                    <a:pt x="2287" y="0"/>
                    <a:pt x="1429" y="643"/>
                    <a:pt x="905" y="1691"/>
                  </a:cubicBezTo>
                  <a:cubicBezTo>
                    <a:pt x="667" y="1501"/>
                    <a:pt x="381" y="1382"/>
                    <a:pt x="381" y="1382"/>
                  </a:cubicBezTo>
                  <a:cubicBezTo>
                    <a:pt x="381" y="2382"/>
                    <a:pt x="0" y="2668"/>
                    <a:pt x="0" y="3430"/>
                  </a:cubicBezTo>
                  <a:cubicBezTo>
                    <a:pt x="0" y="4025"/>
                    <a:pt x="262" y="4573"/>
                    <a:pt x="858" y="4906"/>
                  </a:cubicBezTo>
                  <a:cubicBezTo>
                    <a:pt x="786" y="4716"/>
                    <a:pt x="739" y="4501"/>
                    <a:pt x="739" y="4287"/>
                  </a:cubicBezTo>
                  <a:cubicBezTo>
                    <a:pt x="739" y="3192"/>
                    <a:pt x="1834" y="2501"/>
                    <a:pt x="1953" y="2429"/>
                  </a:cubicBezTo>
                  <a:lnTo>
                    <a:pt x="2287" y="2239"/>
                  </a:lnTo>
                  <a:lnTo>
                    <a:pt x="2596" y="2429"/>
                  </a:lnTo>
                  <a:cubicBezTo>
                    <a:pt x="2739" y="2501"/>
                    <a:pt x="3835" y="3192"/>
                    <a:pt x="3835" y="4287"/>
                  </a:cubicBezTo>
                  <a:cubicBezTo>
                    <a:pt x="3835" y="4501"/>
                    <a:pt x="3787" y="4716"/>
                    <a:pt x="3692" y="4906"/>
                  </a:cubicBezTo>
                  <a:cubicBezTo>
                    <a:pt x="4287" y="4573"/>
                    <a:pt x="4573" y="4025"/>
                    <a:pt x="4573" y="3430"/>
                  </a:cubicBezTo>
                  <a:cubicBezTo>
                    <a:pt x="4573" y="2668"/>
                    <a:pt x="4168" y="2382"/>
                    <a:pt x="4192" y="1382"/>
                  </a:cubicBezTo>
                  <a:lnTo>
                    <a:pt x="4192" y="1382"/>
                  </a:lnTo>
                  <a:cubicBezTo>
                    <a:pt x="4192" y="1382"/>
                    <a:pt x="3882" y="1501"/>
                    <a:pt x="3668" y="1691"/>
                  </a:cubicBezTo>
                  <a:cubicBezTo>
                    <a:pt x="3144" y="643"/>
                    <a:pt x="2287" y="0"/>
                    <a:pt x="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2797604" y="3243964"/>
              <a:ext cx="57362" cy="69241"/>
            </a:xfrm>
            <a:custGeom>
              <a:rect b="b" l="l" r="r" t="t"/>
              <a:pathLst>
                <a:path extrusionOk="0" h="2215" w="1835">
                  <a:moveTo>
                    <a:pt x="930" y="0"/>
                  </a:moveTo>
                  <a:cubicBezTo>
                    <a:pt x="930" y="0"/>
                    <a:pt x="1" y="548"/>
                    <a:pt x="1" y="1310"/>
                  </a:cubicBezTo>
                  <a:cubicBezTo>
                    <a:pt x="1" y="1810"/>
                    <a:pt x="429" y="2215"/>
                    <a:pt x="930" y="2215"/>
                  </a:cubicBezTo>
                  <a:cubicBezTo>
                    <a:pt x="1430" y="2215"/>
                    <a:pt x="1835" y="1810"/>
                    <a:pt x="1835" y="1310"/>
                  </a:cubicBezTo>
                  <a:cubicBezTo>
                    <a:pt x="1835" y="548"/>
                    <a:pt x="930" y="0"/>
                    <a:pt x="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2701574" y="3066782"/>
              <a:ext cx="86403" cy="32042"/>
            </a:xfrm>
            <a:custGeom>
              <a:rect b="b" l="l" r="r" t="t"/>
              <a:pathLst>
                <a:path extrusionOk="0" h="1025" w="2764">
                  <a:moveTo>
                    <a:pt x="1" y="0"/>
                  </a:moveTo>
                  <a:lnTo>
                    <a:pt x="263" y="1024"/>
                  </a:lnTo>
                  <a:lnTo>
                    <a:pt x="2501" y="1024"/>
                  </a:lnTo>
                  <a:lnTo>
                    <a:pt x="27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2636803" y="3066782"/>
              <a:ext cx="215944" cy="334263"/>
            </a:xfrm>
            <a:custGeom>
              <a:rect b="b" l="l" r="r" t="t"/>
              <a:pathLst>
                <a:path extrusionOk="0" h="10693" w="6908">
                  <a:moveTo>
                    <a:pt x="4502" y="9002"/>
                  </a:moveTo>
                  <a:lnTo>
                    <a:pt x="4502" y="9645"/>
                  </a:lnTo>
                  <a:lnTo>
                    <a:pt x="2406" y="9645"/>
                  </a:lnTo>
                  <a:lnTo>
                    <a:pt x="2406" y="9002"/>
                  </a:lnTo>
                  <a:close/>
                  <a:moveTo>
                    <a:pt x="1" y="0"/>
                  </a:moveTo>
                  <a:lnTo>
                    <a:pt x="1" y="10693"/>
                  </a:lnTo>
                  <a:lnTo>
                    <a:pt x="6907" y="10693"/>
                  </a:lnTo>
                  <a:lnTo>
                    <a:pt x="6907" y="8454"/>
                  </a:lnTo>
                  <a:cubicBezTo>
                    <a:pt x="6645" y="8502"/>
                    <a:pt x="6383" y="8526"/>
                    <a:pt x="6074" y="8526"/>
                  </a:cubicBezTo>
                  <a:cubicBezTo>
                    <a:pt x="5169" y="8526"/>
                    <a:pt x="4454" y="8288"/>
                    <a:pt x="3930" y="7835"/>
                  </a:cubicBezTo>
                  <a:cubicBezTo>
                    <a:pt x="3430" y="7407"/>
                    <a:pt x="3168" y="6811"/>
                    <a:pt x="3168" y="6121"/>
                  </a:cubicBezTo>
                  <a:cubicBezTo>
                    <a:pt x="3168" y="5668"/>
                    <a:pt x="3263" y="5335"/>
                    <a:pt x="3359" y="5049"/>
                  </a:cubicBezTo>
                  <a:cubicBezTo>
                    <a:pt x="3454" y="4763"/>
                    <a:pt x="3549" y="4501"/>
                    <a:pt x="3549" y="4073"/>
                  </a:cubicBezTo>
                  <a:lnTo>
                    <a:pt x="3525" y="3120"/>
                  </a:lnTo>
                  <a:lnTo>
                    <a:pt x="4430" y="3501"/>
                  </a:lnTo>
                  <a:cubicBezTo>
                    <a:pt x="4430" y="3501"/>
                    <a:pt x="4454" y="3501"/>
                    <a:pt x="4478" y="3525"/>
                  </a:cubicBezTo>
                  <a:cubicBezTo>
                    <a:pt x="5026" y="2691"/>
                    <a:pt x="5669" y="2215"/>
                    <a:pt x="5693" y="2191"/>
                  </a:cubicBezTo>
                  <a:lnTo>
                    <a:pt x="6074" y="1906"/>
                  </a:lnTo>
                  <a:lnTo>
                    <a:pt x="6455" y="2191"/>
                  </a:lnTo>
                  <a:cubicBezTo>
                    <a:pt x="6478" y="2215"/>
                    <a:pt x="6645" y="2358"/>
                    <a:pt x="6907" y="2596"/>
                  </a:cubicBezTo>
                  <a:lnTo>
                    <a:pt x="6907" y="0"/>
                  </a:lnTo>
                  <a:lnTo>
                    <a:pt x="5478" y="0"/>
                  </a:lnTo>
                  <a:lnTo>
                    <a:pt x="5050" y="1667"/>
                  </a:lnTo>
                  <a:lnTo>
                    <a:pt x="1858" y="1667"/>
                  </a:lnTo>
                  <a:lnTo>
                    <a:pt x="1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 name="Google Shape;1507;p48"/>
          <p:cNvGrpSpPr/>
          <p:nvPr/>
        </p:nvGrpSpPr>
        <p:grpSpPr>
          <a:xfrm>
            <a:off x="1907632" y="3085397"/>
            <a:ext cx="257614" cy="334263"/>
            <a:chOff x="1902787" y="3104013"/>
            <a:chExt cx="257614" cy="334263"/>
          </a:xfrm>
        </p:grpSpPr>
        <p:sp>
          <p:nvSpPr>
            <p:cNvPr id="1508" name="Google Shape;1508;p48"/>
            <p:cNvSpPr/>
            <p:nvPr/>
          </p:nvSpPr>
          <p:spPr>
            <a:xfrm>
              <a:off x="1942237" y="3243214"/>
              <a:ext cx="54392" cy="54361"/>
            </a:xfrm>
            <a:custGeom>
              <a:rect b="b" l="l" r="r" t="t"/>
              <a:pathLst>
                <a:path extrusionOk="0" h="1739" w="1740">
                  <a:moveTo>
                    <a:pt x="882" y="0"/>
                  </a:moveTo>
                  <a:cubicBezTo>
                    <a:pt x="406" y="0"/>
                    <a:pt x="1" y="381"/>
                    <a:pt x="1" y="858"/>
                  </a:cubicBezTo>
                  <a:cubicBezTo>
                    <a:pt x="1" y="1334"/>
                    <a:pt x="406" y="1739"/>
                    <a:pt x="882" y="1739"/>
                  </a:cubicBezTo>
                  <a:cubicBezTo>
                    <a:pt x="1358" y="1739"/>
                    <a:pt x="1739" y="1334"/>
                    <a:pt x="1739" y="858"/>
                  </a:cubicBezTo>
                  <a:cubicBezTo>
                    <a:pt x="1739" y="381"/>
                    <a:pt x="1358" y="0"/>
                    <a:pt x="8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1902787" y="3104013"/>
              <a:ext cx="76712" cy="173462"/>
            </a:xfrm>
            <a:custGeom>
              <a:rect b="b" l="l" r="r" t="t"/>
              <a:pathLst>
                <a:path extrusionOk="0" h="5549" w="2454">
                  <a:moveTo>
                    <a:pt x="1096" y="0"/>
                  </a:moveTo>
                  <a:cubicBezTo>
                    <a:pt x="501" y="0"/>
                    <a:pt x="1" y="500"/>
                    <a:pt x="1" y="1096"/>
                  </a:cubicBezTo>
                  <a:lnTo>
                    <a:pt x="1" y="4525"/>
                  </a:lnTo>
                  <a:cubicBezTo>
                    <a:pt x="1" y="4977"/>
                    <a:pt x="263" y="5358"/>
                    <a:pt x="668" y="5549"/>
                  </a:cubicBezTo>
                  <a:cubicBezTo>
                    <a:pt x="644" y="5477"/>
                    <a:pt x="644" y="5406"/>
                    <a:pt x="644" y="5311"/>
                  </a:cubicBezTo>
                  <a:cubicBezTo>
                    <a:pt x="644" y="4501"/>
                    <a:pt x="1311" y="3834"/>
                    <a:pt x="2144" y="3834"/>
                  </a:cubicBezTo>
                  <a:lnTo>
                    <a:pt x="2144" y="3810"/>
                  </a:lnTo>
                  <a:cubicBezTo>
                    <a:pt x="2239" y="3810"/>
                    <a:pt x="2358" y="3834"/>
                    <a:pt x="2454" y="3858"/>
                  </a:cubicBezTo>
                  <a:lnTo>
                    <a:pt x="24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2028608" y="3319144"/>
              <a:ext cx="63301" cy="62551"/>
            </a:xfrm>
            <a:custGeom>
              <a:rect b="b" l="l" r="r" t="t"/>
              <a:pathLst>
                <a:path extrusionOk="0" h="2001" w="2025">
                  <a:moveTo>
                    <a:pt x="1001" y="0"/>
                  </a:moveTo>
                  <a:cubicBezTo>
                    <a:pt x="453" y="0"/>
                    <a:pt x="0" y="453"/>
                    <a:pt x="0" y="1001"/>
                  </a:cubicBezTo>
                  <a:cubicBezTo>
                    <a:pt x="0" y="1572"/>
                    <a:pt x="453" y="2001"/>
                    <a:pt x="1001" y="2001"/>
                  </a:cubicBezTo>
                  <a:cubicBezTo>
                    <a:pt x="1572" y="2001"/>
                    <a:pt x="2025" y="1572"/>
                    <a:pt x="2025" y="1001"/>
                  </a:cubicBezTo>
                  <a:cubicBezTo>
                    <a:pt x="2025" y="453"/>
                    <a:pt x="1572" y="0"/>
                    <a:pt x="1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1960118" y="3260344"/>
              <a:ext cx="200283" cy="177932"/>
            </a:xfrm>
            <a:custGeom>
              <a:rect b="b" l="l" r="r" t="t"/>
              <a:pathLst>
                <a:path extrusionOk="0" h="5692" w="6407">
                  <a:moveTo>
                    <a:pt x="3215" y="1262"/>
                  </a:moveTo>
                  <a:cubicBezTo>
                    <a:pt x="4097" y="1262"/>
                    <a:pt x="4835" y="1977"/>
                    <a:pt x="4835" y="2882"/>
                  </a:cubicBezTo>
                  <a:cubicBezTo>
                    <a:pt x="4835" y="3787"/>
                    <a:pt x="4097" y="4525"/>
                    <a:pt x="3215" y="4525"/>
                  </a:cubicBezTo>
                  <a:cubicBezTo>
                    <a:pt x="2311" y="4525"/>
                    <a:pt x="1572" y="3787"/>
                    <a:pt x="1572" y="2882"/>
                  </a:cubicBezTo>
                  <a:cubicBezTo>
                    <a:pt x="1572" y="1977"/>
                    <a:pt x="2311" y="1262"/>
                    <a:pt x="3215" y="1262"/>
                  </a:cubicBezTo>
                  <a:close/>
                  <a:moveTo>
                    <a:pt x="1763" y="0"/>
                  </a:moveTo>
                  <a:cubicBezTo>
                    <a:pt x="1787" y="95"/>
                    <a:pt x="1810" y="214"/>
                    <a:pt x="1810" y="310"/>
                  </a:cubicBezTo>
                  <a:cubicBezTo>
                    <a:pt x="1810" y="1143"/>
                    <a:pt x="1144" y="1810"/>
                    <a:pt x="310" y="1810"/>
                  </a:cubicBezTo>
                  <a:cubicBezTo>
                    <a:pt x="191" y="1810"/>
                    <a:pt x="96" y="1810"/>
                    <a:pt x="1" y="1786"/>
                  </a:cubicBezTo>
                  <a:lnTo>
                    <a:pt x="1" y="5692"/>
                  </a:lnTo>
                  <a:lnTo>
                    <a:pt x="6407" y="5692"/>
                  </a:lnTo>
                  <a:lnTo>
                    <a:pt x="64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8"/>
            <p:cNvSpPr/>
            <p:nvPr/>
          </p:nvSpPr>
          <p:spPr>
            <a:xfrm>
              <a:off x="2032328" y="3220863"/>
              <a:ext cx="58831" cy="20131"/>
            </a:xfrm>
            <a:custGeom>
              <a:rect b="b" l="l" r="r" t="t"/>
              <a:pathLst>
                <a:path extrusionOk="0" h="644" w="1882">
                  <a:moveTo>
                    <a:pt x="1" y="1"/>
                  </a:moveTo>
                  <a:lnTo>
                    <a:pt x="1" y="644"/>
                  </a:lnTo>
                  <a:lnTo>
                    <a:pt x="1882" y="644"/>
                  </a:ln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2047958" y="3168033"/>
              <a:ext cx="26821" cy="33511"/>
            </a:xfrm>
            <a:custGeom>
              <a:rect b="b" l="l" r="r" t="t"/>
              <a:pathLst>
                <a:path extrusionOk="0" h="1072" w="858">
                  <a:moveTo>
                    <a:pt x="429" y="0"/>
                  </a:moveTo>
                  <a:cubicBezTo>
                    <a:pt x="239" y="143"/>
                    <a:pt x="1" y="405"/>
                    <a:pt x="1" y="667"/>
                  </a:cubicBezTo>
                  <a:cubicBezTo>
                    <a:pt x="1" y="881"/>
                    <a:pt x="191" y="1072"/>
                    <a:pt x="429" y="1072"/>
                  </a:cubicBezTo>
                  <a:cubicBezTo>
                    <a:pt x="667" y="1072"/>
                    <a:pt x="858" y="881"/>
                    <a:pt x="858" y="667"/>
                  </a:cubicBezTo>
                  <a:cubicBezTo>
                    <a:pt x="858" y="405"/>
                    <a:pt x="620" y="143"/>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2008508" y="3104013"/>
              <a:ext cx="105753" cy="97531"/>
            </a:xfrm>
            <a:custGeom>
              <a:rect b="b" l="l" r="r" t="t"/>
              <a:pathLst>
                <a:path extrusionOk="0" h="3120" w="3383">
                  <a:moveTo>
                    <a:pt x="1691" y="0"/>
                  </a:moveTo>
                  <a:cubicBezTo>
                    <a:pt x="1691" y="0"/>
                    <a:pt x="0" y="1000"/>
                    <a:pt x="0" y="2382"/>
                  </a:cubicBezTo>
                  <a:cubicBezTo>
                    <a:pt x="0" y="2643"/>
                    <a:pt x="72" y="2905"/>
                    <a:pt x="191" y="3120"/>
                  </a:cubicBezTo>
                  <a:lnTo>
                    <a:pt x="739" y="3120"/>
                  </a:lnTo>
                  <a:cubicBezTo>
                    <a:pt x="667" y="3001"/>
                    <a:pt x="643" y="2858"/>
                    <a:pt x="643" y="2691"/>
                  </a:cubicBezTo>
                  <a:cubicBezTo>
                    <a:pt x="643" y="1953"/>
                    <a:pt x="1429" y="1453"/>
                    <a:pt x="1525" y="1405"/>
                  </a:cubicBezTo>
                  <a:lnTo>
                    <a:pt x="1691" y="1286"/>
                  </a:lnTo>
                  <a:lnTo>
                    <a:pt x="1858" y="1405"/>
                  </a:lnTo>
                  <a:cubicBezTo>
                    <a:pt x="1929" y="1453"/>
                    <a:pt x="2739" y="1953"/>
                    <a:pt x="2739" y="2691"/>
                  </a:cubicBezTo>
                  <a:cubicBezTo>
                    <a:pt x="2739" y="2858"/>
                    <a:pt x="2692" y="3001"/>
                    <a:pt x="2644" y="3120"/>
                  </a:cubicBezTo>
                  <a:lnTo>
                    <a:pt x="3192" y="3120"/>
                  </a:lnTo>
                  <a:cubicBezTo>
                    <a:pt x="3311" y="2905"/>
                    <a:pt x="3382" y="2643"/>
                    <a:pt x="3382" y="2382"/>
                  </a:cubicBezTo>
                  <a:cubicBezTo>
                    <a:pt x="3382" y="1000"/>
                    <a:pt x="1691" y="0"/>
                    <a:pt x="1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48"/>
          <p:cNvGrpSpPr/>
          <p:nvPr/>
        </p:nvGrpSpPr>
        <p:grpSpPr>
          <a:xfrm>
            <a:off x="1176211" y="3085397"/>
            <a:ext cx="278464" cy="334263"/>
            <a:chOff x="1176211" y="3104013"/>
            <a:chExt cx="278464" cy="334263"/>
          </a:xfrm>
        </p:grpSpPr>
        <p:sp>
          <p:nvSpPr>
            <p:cNvPr id="1516" name="Google Shape;1516;p48"/>
            <p:cNvSpPr/>
            <p:nvPr/>
          </p:nvSpPr>
          <p:spPr>
            <a:xfrm>
              <a:off x="1199312" y="3291604"/>
              <a:ext cx="104252" cy="74461"/>
            </a:xfrm>
            <a:custGeom>
              <a:rect b="b" l="l" r="r" t="t"/>
              <a:pathLst>
                <a:path extrusionOk="0" h="2382" w="3335">
                  <a:moveTo>
                    <a:pt x="0" y="0"/>
                  </a:moveTo>
                  <a:lnTo>
                    <a:pt x="0" y="881"/>
                  </a:lnTo>
                  <a:lnTo>
                    <a:pt x="2596" y="881"/>
                  </a:lnTo>
                  <a:lnTo>
                    <a:pt x="2596" y="1501"/>
                  </a:lnTo>
                  <a:lnTo>
                    <a:pt x="0" y="1501"/>
                  </a:lnTo>
                  <a:lnTo>
                    <a:pt x="0" y="2382"/>
                  </a:lnTo>
                  <a:lnTo>
                    <a:pt x="3334" y="2382"/>
                  </a:lnTo>
                  <a:lnTo>
                    <a:pt x="33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1199312" y="3212673"/>
              <a:ext cx="162302" cy="225603"/>
            </a:xfrm>
            <a:custGeom>
              <a:rect b="b" l="l" r="r" t="t"/>
              <a:pathLst>
                <a:path extrusionOk="0" h="7217" w="5192">
                  <a:moveTo>
                    <a:pt x="1715" y="1"/>
                  </a:moveTo>
                  <a:cubicBezTo>
                    <a:pt x="786" y="1"/>
                    <a:pt x="0" y="763"/>
                    <a:pt x="0" y="1716"/>
                  </a:cubicBezTo>
                  <a:lnTo>
                    <a:pt x="0" y="1906"/>
                  </a:lnTo>
                  <a:lnTo>
                    <a:pt x="3953" y="1906"/>
                  </a:lnTo>
                  <a:lnTo>
                    <a:pt x="3953" y="5550"/>
                  </a:lnTo>
                  <a:lnTo>
                    <a:pt x="0" y="5550"/>
                  </a:lnTo>
                  <a:lnTo>
                    <a:pt x="0" y="7217"/>
                  </a:lnTo>
                  <a:lnTo>
                    <a:pt x="5192" y="7217"/>
                  </a:lnTo>
                  <a:lnTo>
                    <a:pt x="5192" y="1716"/>
                  </a:lnTo>
                  <a:cubicBezTo>
                    <a:pt x="5192" y="763"/>
                    <a:pt x="4430" y="1"/>
                    <a:pt x="3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1329572" y="3121112"/>
              <a:ext cx="125103" cy="299314"/>
            </a:xfrm>
            <a:custGeom>
              <a:rect b="b" l="l" r="r" t="t"/>
              <a:pathLst>
                <a:path extrusionOk="0" h="9575" w="4002">
                  <a:moveTo>
                    <a:pt x="1" y="1"/>
                  </a:moveTo>
                  <a:lnTo>
                    <a:pt x="1" y="1882"/>
                  </a:lnTo>
                  <a:cubicBezTo>
                    <a:pt x="382" y="1882"/>
                    <a:pt x="715" y="1668"/>
                    <a:pt x="858" y="1334"/>
                  </a:cubicBezTo>
                  <a:cubicBezTo>
                    <a:pt x="1811" y="1573"/>
                    <a:pt x="2501" y="2454"/>
                    <a:pt x="2501" y="3478"/>
                  </a:cubicBezTo>
                  <a:lnTo>
                    <a:pt x="2501" y="5859"/>
                  </a:lnTo>
                  <a:cubicBezTo>
                    <a:pt x="2144" y="6002"/>
                    <a:pt x="1858" y="6335"/>
                    <a:pt x="1834" y="6740"/>
                  </a:cubicBezTo>
                  <a:lnTo>
                    <a:pt x="1644" y="9574"/>
                  </a:lnTo>
                  <a:lnTo>
                    <a:pt x="4001" y="9574"/>
                  </a:lnTo>
                  <a:lnTo>
                    <a:pt x="3811" y="6740"/>
                  </a:lnTo>
                  <a:cubicBezTo>
                    <a:pt x="3787" y="6335"/>
                    <a:pt x="3501" y="6002"/>
                    <a:pt x="3144" y="5859"/>
                  </a:cubicBezTo>
                  <a:lnTo>
                    <a:pt x="3144" y="3478"/>
                  </a:lnTo>
                  <a:cubicBezTo>
                    <a:pt x="3144" y="2120"/>
                    <a:pt x="2192" y="977"/>
                    <a:pt x="906" y="691"/>
                  </a:cubicBezTo>
                  <a:cubicBezTo>
                    <a:pt x="787" y="310"/>
                    <a:pt x="429"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1176211" y="3104013"/>
              <a:ext cx="134043" cy="95312"/>
            </a:xfrm>
            <a:custGeom>
              <a:rect b="b" l="l" r="r" t="t"/>
              <a:pathLst>
                <a:path extrusionOk="0" h="3049" w="4288">
                  <a:moveTo>
                    <a:pt x="1" y="0"/>
                  </a:moveTo>
                  <a:lnTo>
                    <a:pt x="1" y="619"/>
                  </a:lnTo>
                  <a:lnTo>
                    <a:pt x="2406" y="619"/>
                  </a:lnTo>
                  <a:lnTo>
                    <a:pt x="2406" y="1191"/>
                  </a:lnTo>
                  <a:lnTo>
                    <a:pt x="572" y="1858"/>
                  </a:lnTo>
                  <a:lnTo>
                    <a:pt x="787" y="2429"/>
                  </a:lnTo>
                  <a:lnTo>
                    <a:pt x="2406" y="1858"/>
                  </a:lnTo>
                  <a:lnTo>
                    <a:pt x="2406" y="3048"/>
                  </a:lnTo>
                  <a:lnTo>
                    <a:pt x="4287" y="3048"/>
                  </a:lnTo>
                  <a:lnTo>
                    <a:pt x="42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 name="Google Shape;1520;p48"/>
          <p:cNvGrpSpPr/>
          <p:nvPr/>
        </p:nvGrpSpPr>
        <p:grpSpPr>
          <a:xfrm>
            <a:off x="3306798" y="2584769"/>
            <a:ext cx="334294" cy="292594"/>
            <a:chOff x="3306798" y="2573218"/>
            <a:chExt cx="334294" cy="292594"/>
          </a:xfrm>
        </p:grpSpPr>
        <p:sp>
          <p:nvSpPr>
            <p:cNvPr id="1521" name="Google Shape;1521;p48"/>
            <p:cNvSpPr/>
            <p:nvPr/>
          </p:nvSpPr>
          <p:spPr>
            <a:xfrm>
              <a:off x="3306798" y="2806980"/>
              <a:ext cx="334294" cy="58831"/>
            </a:xfrm>
            <a:custGeom>
              <a:rect b="b" l="l" r="r" t="t"/>
              <a:pathLst>
                <a:path extrusionOk="0" h="1882" w="10694">
                  <a:moveTo>
                    <a:pt x="1239" y="0"/>
                  </a:moveTo>
                  <a:cubicBezTo>
                    <a:pt x="549" y="0"/>
                    <a:pt x="1" y="548"/>
                    <a:pt x="1" y="1215"/>
                  </a:cubicBezTo>
                  <a:lnTo>
                    <a:pt x="1" y="1881"/>
                  </a:lnTo>
                  <a:lnTo>
                    <a:pt x="10694" y="1881"/>
                  </a:lnTo>
                  <a:lnTo>
                    <a:pt x="10694" y="1215"/>
                  </a:lnTo>
                  <a:cubicBezTo>
                    <a:pt x="10694" y="548"/>
                    <a:pt x="10146" y="0"/>
                    <a:pt x="9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3335089" y="2598539"/>
              <a:ext cx="95343" cy="189842"/>
            </a:xfrm>
            <a:custGeom>
              <a:rect b="b" l="l" r="r" t="t"/>
              <a:pathLst>
                <a:path extrusionOk="0" h="6073" w="3050">
                  <a:moveTo>
                    <a:pt x="3049" y="0"/>
                  </a:moveTo>
                  <a:cubicBezTo>
                    <a:pt x="1263" y="595"/>
                    <a:pt x="1" y="2286"/>
                    <a:pt x="1" y="4215"/>
                  </a:cubicBezTo>
                  <a:lnTo>
                    <a:pt x="1" y="6073"/>
                  </a:lnTo>
                  <a:cubicBezTo>
                    <a:pt x="120" y="6049"/>
                    <a:pt x="215" y="6025"/>
                    <a:pt x="334" y="6025"/>
                  </a:cubicBezTo>
                  <a:lnTo>
                    <a:pt x="2573" y="6025"/>
                  </a:lnTo>
                  <a:cubicBezTo>
                    <a:pt x="2835" y="6025"/>
                    <a:pt x="3049" y="5811"/>
                    <a:pt x="3049" y="5549"/>
                  </a:cubicBezTo>
                  <a:lnTo>
                    <a:pt x="3049" y="4906"/>
                  </a:lnTo>
                  <a:cubicBezTo>
                    <a:pt x="2501" y="4477"/>
                    <a:pt x="2144" y="3810"/>
                    <a:pt x="2144" y="3072"/>
                  </a:cubicBezTo>
                  <a:cubicBezTo>
                    <a:pt x="2144" y="2310"/>
                    <a:pt x="2501" y="1643"/>
                    <a:pt x="3049" y="1215"/>
                  </a:cubicBezTo>
                  <a:lnTo>
                    <a:pt x="3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3517491" y="2599258"/>
              <a:ext cx="95312" cy="189123"/>
            </a:xfrm>
            <a:custGeom>
              <a:rect b="b" l="l" r="r" t="t"/>
              <a:pathLst>
                <a:path extrusionOk="0" h="6050" w="3049">
                  <a:moveTo>
                    <a:pt x="0" y="1"/>
                  </a:moveTo>
                  <a:lnTo>
                    <a:pt x="0" y="1192"/>
                  </a:lnTo>
                  <a:cubicBezTo>
                    <a:pt x="548" y="1620"/>
                    <a:pt x="929" y="2287"/>
                    <a:pt x="929" y="3049"/>
                  </a:cubicBezTo>
                  <a:cubicBezTo>
                    <a:pt x="929" y="3787"/>
                    <a:pt x="548" y="4454"/>
                    <a:pt x="0" y="4883"/>
                  </a:cubicBezTo>
                  <a:lnTo>
                    <a:pt x="0" y="5550"/>
                  </a:lnTo>
                  <a:cubicBezTo>
                    <a:pt x="0" y="5812"/>
                    <a:pt x="215" y="6026"/>
                    <a:pt x="477" y="6026"/>
                  </a:cubicBezTo>
                  <a:lnTo>
                    <a:pt x="477" y="6002"/>
                  </a:lnTo>
                  <a:lnTo>
                    <a:pt x="2739" y="6002"/>
                  </a:lnTo>
                  <a:cubicBezTo>
                    <a:pt x="2834" y="6002"/>
                    <a:pt x="2953" y="6026"/>
                    <a:pt x="3049" y="6050"/>
                  </a:cubicBezTo>
                  <a:lnTo>
                    <a:pt x="3049" y="4192"/>
                  </a:lnTo>
                  <a:cubicBezTo>
                    <a:pt x="3049" y="2263"/>
                    <a:pt x="1787" y="57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3450501" y="2573218"/>
              <a:ext cx="47671" cy="52892"/>
            </a:xfrm>
            <a:custGeom>
              <a:rect b="b" l="l" r="r" t="t"/>
              <a:pathLst>
                <a:path extrusionOk="0" h="1692" w="1525">
                  <a:moveTo>
                    <a:pt x="762" y="0"/>
                  </a:moveTo>
                  <a:cubicBezTo>
                    <a:pt x="548" y="0"/>
                    <a:pt x="357" y="96"/>
                    <a:pt x="214" y="239"/>
                  </a:cubicBezTo>
                  <a:cubicBezTo>
                    <a:pt x="72" y="381"/>
                    <a:pt x="0" y="572"/>
                    <a:pt x="0" y="763"/>
                  </a:cubicBezTo>
                  <a:lnTo>
                    <a:pt x="0" y="1691"/>
                  </a:lnTo>
                  <a:cubicBezTo>
                    <a:pt x="238" y="1620"/>
                    <a:pt x="476" y="1572"/>
                    <a:pt x="762" y="1572"/>
                  </a:cubicBezTo>
                  <a:cubicBezTo>
                    <a:pt x="1024" y="1572"/>
                    <a:pt x="1286" y="1620"/>
                    <a:pt x="1524" y="1691"/>
                  </a:cubicBezTo>
                  <a:lnTo>
                    <a:pt x="1524" y="763"/>
                  </a:lnTo>
                  <a:cubicBezTo>
                    <a:pt x="1524" y="358"/>
                    <a:pt x="1167" y="0"/>
                    <a:pt x="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3446781" y="2762310"/>
              <a:ext cx="54361" cy="24602"/>
            </a:xfrm>
            <a:custGeom>
              <a:rect b="b" l="l" r="r" t="t"/>
              <a:pathLst>
                <a:path extrusionOk="0" h="787" w="1739">
                  <a:moveTo>
                    <a:pt x="119" y="0"/>
                  </a:moveTo>
                  <a:lnTo>
                    <a:pt x="119" y="310"/>
                  </a:lnTo>
                  <a:cubicBezTo>
                    <a:pt x="119" y="500"/>
                    <a:pt x="71" y="643"/>
                    <a:pt x="0" y="786"/>
                  </a:cubicBezTo>
                  <a:lnTo>
                    <a:pt x="1739" y="786"/>
                  </a:lnTo>
                  <a:cubicBezTo>
                    <a:pt x="1667" y="643"/>
                    <a:pt x="1643" y="500"/>
                    <a:pt x="1643" y="310"/>
                  </a:cubicBezTo>
                  <a:lnTo>
                    <a:pt x="1643" y="0"/>
                  </a:lnTo>
                  <a:cubicBezTo>
                    <a:pt x="1405" y="96"/>
                    <a:pt x="1143" y="143"/>
                    <a:pt x="881" y="143"/>
                  </a:cubicBezTo>
                  <a:cubicBezTo>
                    <a:pt x="595" y="143"/>
                    <a:pt x="357" y="96"/>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a:off x="3421460" y="2641709"/>
              <a:ext cx="105002" cy="105002"/>
            </a:xfrm>
            <a:custGeom>
              <a:rect b="b" l="l" r="r" t="t"/>
              <a:pathLst>
                <a:path extrusionOk="0" h="3359" w="3359">
                  <a:moveTo>
                    <a:pt x="2001" y="1382"/>
                  </a:moveTo>
                  <a:lnTo>
                    <a:pt x="2001" y="2001"/>
                  </a:lnTo>
                  <a:lnTo>
                    <a:pt x="1358" y="2001"/>
                  </a:lnTo>
                  <a:lnTo>
                    <a:pt x="1358" y="1382"/>
                  </a:lnTo>
                  <a:close/>
                  <a:moveTo>
                    <a:pt x="1691" y="0"/>
                  </a:moveTo>
                  <a:cubicBezTo>
                    <a:pt x="762" y="0"/>
                    <a:pt x="0" y="762"/>
                    <a:pt x="0" y="1691"/>
                  </a:cubicBezTo>
                  <a:cubicBezTo>
                    <a:pt x="0" y="2620"/>
                    <a:pt x="762" y="3358"/>
                    <a:pt x="1691" y="3358"/>
                  </a:cubicBezTo>
                  <a:cubicBezTo>
                    <a:pt x="2620" y="3358"/>
                    <a:pt x="3358" y="2620"/>
                    <a:pt x="3358" y="1691"/>
                  </a:cubicBezTo>
                  <a:cubicBezTo>
                    <a:pt x="3358" y="762"/>
                    <a:pt x="2620" y="0"/>
                    <a:pt x="16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 name="Google Shape;1527;p48"/>
          <p:cNvGrpSpPr/>
          <p:nvPr/>
        </p:nvGrpSpPr>
        <p:grpSpPr>
          <a:xfrm>
            <a:off x="3340309" y="2029044"/>
            <a:ext cx="267273" cy="334263"/>
            <a:chOff x="3344779" y="2033514"/>
            <a:chExt cx="267273" cy="334263"/>
          </a:xfrm>
        </p:grpSpPr>
        <p:sp>
          <p:nvSpPr>
            <p:cNvPr id="1528" name="Google Shape;1528;p48"/>
            <p:cNvSpPr/>
            <p:nvPr/>
          </p:nvSpPr>
          <p:spPr>
            <a:xfrm>
              <a:off x="3447500" y="2139954"/>
              <a:ext cx="22382" cy="35761"/>
            </a:xfrm>
            <a:custGeom>
              <a:rect b="b" l="l" r="r" t="t"/>
              <a:pathLst>
                <a:path extrusionOk="0" h="1144" w="716">
                  <a:moveTo>
                    <a:pt x="358" y="0"/>
                  </a:moveTo>
                  <a:cubicBezTo>
                    <a:pt x="191" y="215"/>
                    <a:pt x="1" y="524"/>
                    <a:pt x="1" y="810"/>
                  </a:cubicBezTo>
                  <a:cubicBezTo>
                    <a:pt x="1" y="1001"/>
                    <a:pt x="168" y="1144"/>
                    <a:pt x="358" y="1144"/>
                  </a:cubicBezTo>
                  <a:cubicBezTo>
                    <a:pt x="549" y="1144"/>
                    <a:pt x="715" y="1001"/>
                    <a:pt x="715" y="810"/>
                  </a:cubicBezTo>
                  <a:cubicBezTo>
                    <a:pt x="715" y="524"/>
                    <a:pt x="525" y="215"/>
                    <a:pt x="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3360409" y="2033514"/>
              <a:ext cx="196563" cy="39481"/>
            </a:xfrm>
            <a:custGeom>
              <a:rect b="b" l="l" r="r" t="t"/>
              <a:pathLst>
                <a:path extrusionOk="0" h="1263" w="6288">
                  <a:moveTo>
                    <a:pt x="1" y="0"/>
                  </a:moveTo>
                  <a:lnTo>
                    <a:pt x="1" y="1262"/>
                  </a:lnTo>
                  <a:lnTo>
                    <a:pt x="6288" y="1262"/>
                  </a:lnTo>
                  <a:lnTo>
                    <a:pt x="62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3361160" y="2234485"/>
              <a:ext cx="195813" cy="133293"/>
            </a:xfrm>
            <a:custGeom>
              <a:rect b="b" l="l" r="r" t="t"/>
              <a:pathLst>
                <a:path extrusionOk="0" h="4264" w="6264">
                  <a:moveTo>
                    <a:pt x="4811" y="1239"/>
                  </a:moveTo>
                  <a:lnTo>
                    <a:pt x="3120" y="2049"/>
                  </a:lnTo>
                  <a:lnTo>
                    <a:pt x="1429" y="1239"/>
                  </a:lnTo>
                  <a:close/>
                  <a:moveTo>
                    <a:pt x="1167" y="1811"/>
                  </a:moveTo>
                  <a:lnTo>
                    <a:pt x="2382" y="2406"/>
                  </a:lnTo>
                  <a:lnTo>
                    <a:pt x="1167" y="2978"/>
                  </a:lnTo>
                  <a:lnTo>
                    <a:pt x="1167" y="1811"/>
                  </a:lnTo>
                  <a:close/>
                  <a:moveTo>
                    <a:pt x="5073" y="1811"/>
                  </a:moveTo>
                  <a:lnTo>
                    <a:pt x="5073" y="2978"/>
                  </a:lnTo>
                  <a:lnTo>
                    <a:pt x="3858" y="2406"/>
                  </a:lnTo>
                  <a:lnTo>
                    <a:pt x="5073" y="1811"/>
                  </a:lnTo>
                  <a:close/>
                  <a:moveTo>
                    <a:pt x="0" y="1"/>
                  </a:moveTo>
                  <a:lnTo>
                    <a:pt x="0" y="1239"/>
                  </a:lnTo>
                  <a:lnTo>
                    <a:pt x="548" y="1239"/>
                  </a:lnTo>
                  <a:lnTo>
                    <a:pt x="548" y="4264"/>
                  </a:lnTo>
                  <a:lnTo>
                    <a:pt x="1191" y="4264"/>
                  </a:lnTo>
                  <a:lnTo>
                    <a:pt x="1191" y="3668"/>
                  </a:lnTo>
                  <a:lnTo>
                    <a:pt x="3120" y="2740"/>
                  </a:lnTo>
                  <a:lnTo>
                    <a:pt x="5073" y="3668"/>
                  </a:lnTo>
                  <a:lnTo>
                    <a:pt x="5073" y="4264"/>
                  </a:lnTo>
                  <a:lnTo>
                    <a:pt x="5692" y="4264"/>
                  </a:lnTo>
                  <a:lnTo>
                    <a:pt x="5692" y="1239"/>
                  </a:lnTo>
                  <a:lnTo>
                    <a:pt x="6264" y="1239"/>
                  </a:lnTo>
                  <a:lnTo>
                    <a:pt x="62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8"/>
            <p:cNvSpPr/>
            <p:nvPr/>
          </p:nvSpPr>
          <p:spPr>
            <a:xfrm>
              <a:off x="3344779" y="2072964"/>
              <a:ext cx="15661" cy="19381"/>
            </a:xfrm>
            <a:custGeom>
              <a:rect b="b" l="l" r="r" t="t"/>
              <a:pathLst>
                <a:path extrusionOk="0" h="620" w="501">
                  <a:moveTo>
                    <a:pt x="0" y="0"/>
                  </a:moveTo>
                  <a:lnTo>
                    <a:pt x="0" y="619"/>
                  </a:lnTo>
                  <a:lnTo>
                    <a:pt x="501" y="619"/>
                  </a:lnTo>
                  <a:lnTo>
                    <a:pt x="5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8"/>
            <p:cNvSpPr/>
            <p:nvPr/>
          </p:nvSpPr>
          <p:spPr>
            <a:xfrm>
              <a:off x="3556941" y="2072964"/>
              <a:ext cx="16411" cy="19381"/>
            </a:xfrm>
            <a:custGeom>
              <a:rect b="b" l="l" r="r" t="t"/>
              <a:pathLst>
                <a:path extrusionOk="0" h="620" w="525">
                  <a:moveTo>
                    <a:pt x="1" y="0"/>
                  </a:moveTo>
                  <a:lnTo>
                    <a:pt x="1" y="619"/>
                  </a:lnTo>
                  <a:lnTo>
                    <a:pt x="525" y="619"/>
                  </a:lnTo>
                  <a:lnTo>
                    <a:pt x="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3344779" y="2214384"/>
              <a:ext cx="15661" cy="20131"/>
            </a:xfrm>
            <a:custGeom>
              <a:rect b="b" l="l" r="r" t="t"/>
              <a:pathLst>
                <a:path extrusionOk="0" h="644" w="501">
                  <a:moveTo>
                    <a:pt x="0" y="1"/>
                  </a:moveTo>
                  <a:lnTo>
                    <a:pt x="0" y="644"/>
                  </a:lnTo>
                  <a:lnTo>
                    <a:pt x="501" y="644"/>
                  </a:lnTo>
                  <a:lnTo>
                    <a:pt x="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3556941" y="2214384"/>
              <a:ext cx="16411" cy="20131"/>
            </a:xfrm>
            <a:custGeom>
              <a:rect b="b" l="l" r="r" t="t"/>
              <a:pathLst>
                <a:path extrusionOk="0" h="644" w="525">
                  <a:moveTo>
                    <a:pt x="1" y="1"/>
                  </a:moveTo>
                  <a:lnTo>
                    <a:pt x="1" y="644"/>
                  </a:lnTo>
                  <a:lnTo>
                    <a:pt x="525" y="644"/>
                  </a:lnTo>
                  <a:lnTo>
                    <a:pt x="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8"/>
            <p:cNvSpPr/>
            <p:nvPr/>
          </p:nvSpPr>
          <p:spPr>
            <a:xfrm>
              <a:off x="3360409" y="2092314"/>
              <a:ext cx="251643" cy="275463"/>
            </a:xfrm>
            <a:custGeom>
              <a:rect b="b" l="l" r="r" t="t"/>
              <a:pathLst>
                <a:path extrusionOk="0" h="8812" w="8050">
                  <a:moveTo>
                    <a:pt x="3144" y="643"/>
                  </a:moveTo>
                  <a:lnTo>
                    <a:pt x="3358" y="834"/>
                  </a:lnTo>
                  <a:cubicBezTo>
                    <a:pt x="3382" y="858"/>
                    <a:pt x="4120" y="1524"/>
                    <a:pt x="4120" y="2334"/>
                  </a:cubicBezTo>
                  <a:cubicBezTo>
                    <a:pt x="4120" y="2858"/>
                    <a:pt x="3692" y="3311"/>
                    <a:pt x="3144" y="3311"/>
                  </a:cubicBezTo>
                  <a:cubicBezTo>
                    <a:pt x="2596" y="3311"/>
                    <a:pt x="2168" y="2858"/>
                    <a:pt x="2168" y="2334"/>
                  </a:cubicBezTo>
                  <a:cubicBezTo>
                    <a:pt x="2168" y="1524"/>
                    <a:pt x="2906" y="858"/>
                    <a:pt x="2930" y="834"/>
                  </a:cubicBezTo>
                  <a:lnTo>
                    <a:pt x="3144" y="643"/>
                  </a:lnTo>
                  <a:close/>
                  <a:moveTo>
                    <a:pt x="1" y="0"/>
                  </a:moveTo>
                  <a:lnTo>
                    <a:pt x="1" y="3906"/>
                  </a:lnTo>
                  <a:lnTo>
                    <a:pt x="6288" y="3906"/>
                  </a:lnTo>
                  <a:lnTo>
                    <a:pt x="6288" y="2334"/>
                  </a:lnTo>
                  <a:lnTo>
                    <a:pt x="6335" y="2334"/>
                  </a:lnTo>
                  <a:cubicBezTo>
                    <a:pt x="6931" y="2334"/>
                    <a:pt x="7431" y="2810"/>
                    <a:pt x="7431" y="3406"/>
                  </a:cubicBezTo>
                  <a:lnTo>
                    <a:pt x="7431" y="8812"/>
                  </a:lnTo>
                  <a:lnTo>
                    <a:pt x="8050" y="8812"/>
                  </a:lnTo>
                  <a:lnTo>
                    <a:pt x="8050" y="3406"/>
                  </a:lnTo>
                  <a:cubicBezTo>
                    <a:pt x="8050" y="2477"/>
                    <a:pt x="7288" y="1715"/>
                    <a:pt x="6335" y="1715"/>
                  </a:cubicBezTo>
                  <a:lnTo>
                    <a:pt x="6288" y="1715"/>
                  </a:lnTo>
                  <a:lnTo>
                    <a:pt x="62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 name="Google Shape;1536;p48"/>
          <p:cNvGrpSpPr/>
          <p:nvPr/>
        </p:nvGrpSpPr>
        <p:grpSpPr>
          <a:xfrm>
            <a:off x="3333229" y="1489356"/>
            <a:ext cx="281434" cy="334294"/>
            <a:chOff x="3335089" y="1493779"/>
            <a:chExt cx="281434" cy="334294"/>
          </a:xfrm>
        </p:grpSpPr>
        <p:sp>
          <p:nvSpPr>
            <p:cNvPr id="1537" name="Google Shape;1537;p48"/>
            <p:cNvSpPr/>
            <p:nvPr/>
          </p:nvSpPr>
          <p:spPr>
            <a:xfrm>
              <a:off x="3466131" y="1715631"/>
              <a:ext cx="19381" cy="19381"/>
            </a:xfrm>
            <a:custGeom>
              <a:rect b="b" l="l" r="r" t="t"/>
              <a:pathLst>
                <a:path extrusionOk="0" h="620" w="620">
                  <a:moveTo>
                    <a:pt x="310" y="0"/>
                  </a:moveTo>
                  <a:cubicBezTo>
                    <a:pt x="143" y="0"/>
                    <a:pt x="0" y="119"/>
                    <a:pt x="0" y="310"/>
                  </a:cubicBezTo>
                  <a:cubicBezTo>
                    <a:pt x="0" y="477"/>
                    <a:pt x="143" y="619"/>
                    <a:pt x="310" y="619"/>
                  </a:cubicBezTo>
                  <a:cubicBezTo>
                    <a:pt x="477" y="619"/>
                    <a:pt x="619" y="477"/>
                    <a:pt x="619" y="310"/>
                  </a:cubicBezTo>
                  <a:cubicBezTo>
                    <a:pt x="619" y="119"/>
                    <a:pt x="477" y="0"/>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3415489" y="1664271"/>
              <a:ext cx="120632" cy="121351"/>
            </a:xfrm>
            <a:custGeom>
              <a:rect b="b" l="l" r="r" t="t"/>
              <a:pathLst>
                <a:path extrusionOk="0" h="3882" w="3859">
                  <a:moveTo>
                    <a:pt x="1930" y="1000"/>
                  </a:moveTo>
                  <a:cubicBezTo>
                    <a:pt x="2454" y="1000"/>
                    <a:pt x="2882" y="1429"/>
                    <a:pt x="2882" y="1953"/>
                  </a:cubicBezTo>
                  <a:cubicBezTo>
                    <a:pt x="2882" y="2453"/>
                    <a:pt x="2454" y="2882"/>
                    <a:pt x="1930" y="2882"/>
                  </a:cubicBezTo>
                  <a:cubicBezTo>
                    <a:pt x="1406" y="2882"/>
                    <a:pt x="1001" y="2453"/>
                    <a:pt x="1001" y="1953"/>
                  </a:cubicBezTo>
                  <a:cubicBezTo>
                    <a:pt x="1001" y="1429"/>
                    <a:pt x="1406" y="1000"/>
                    <a:pt x="1930" y="1000"/>
                  </a:cubicBezTo>
                  <a:close/>
                  <a:moveTo>
                    <a:pt x="1930" y="0"/>
                  </a:moveTo>
                  <a:cubicBezTo>
                    <a:pt x="858" y="0"/>
                    <a:pt x="1" y="881"/>
                    <a:pt x="1" y="1953"/>
                  </a:cubicBezTo>
                  <a:cubicBezTo>
                    <a:pt x="1" y="3025"/>
                    <a:pt x="858" y="3882"/>
                    <a:pt x="1930" y="3882"/>
                  </a:cubicBezTo>
                  <a:cubicBezTo>
                    <a:pt x="3001" y="3882"/>
                    <a:pt x="3859" y="3025"/>
                    <a:pt x="3859" y="1953"/>
                  </a:cubicBezTo>
                  <a:cubicBezTo>
                    <a:pt x="3859" y="881"/>
                    <a:pt x="3001" y="0"/>
                    <a:pt x="1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3335089" y="1714131"/>
              <a:ext cx="91623" cy="113943"/>
            </a:xfrm>
            <a:custGeom>
              <a:rect b="b" l="l" r="r" t="t"/>
              <a:pathLst>
                <a:path extrusionOk="0" h="3645" w="2931">
                  <a:moveTo>
                    <a:pt x="1954" y="1"/>
                  </a:moveTo>
                  <a:lnTo>
                    <a:pt x="834" y="644"/>
                  </a:lnTo>
                  <a:lnTo>
                    <a:pt x="549" y="144"/>
                  </a:lnTo>
                  <a:lnTo>
                    <a:pt x="1" y="453"/>
                  </a:lnTo>
                  <a:lnTo>
                    <a:pt x="1835" y="3644"/>
                  </a:lnTo>
                  <a:lnTo>
                    <a:pt x="2382" y="3335"/>
                  </a:lnTo>
                  <a:lnTo>
                    <a:pt x="2097" y="2835"/>
                  </a:lnTo>
                  <a:lnTo>
                    <a:pt x="2930" y="2358"/>
                  </a:lnTo>
                  <a:cubicBezTo>
                    <a:pt x="2335" y="1906"/>
                    <a:pt x="1930" y="1168"/>
                    <a:pt x="1930" y="358"/>
                  </a:cubicBezTo>
                  <a:cubicBezTo>
                    <a:pt x="1930" y="239"/>
                    <a:pt x="1954" y="120"/>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8"/>
            <p:cNvSpPr/>
            <p:nvPr/>
          </p:nvSpPr>
          <p:spPr>
            <a:xfrm>
              <a:off x="3524931" y="1714131"/>
              <a:ext cx="91592" cy="113943"/>
            </a:xfrm>
            <a:custGeom>
              <a:rect b="b" l="l" r="r" t="t"/>
              <a:pathLst>
                <a:path extrusionOk="0" h="3645" w="2930">
                  <a:moveTo>
                    <a:pt x="977" y="1"/>
                  </a:moveTo>
                  <a:cubicBezTo>
                    <a:pt x="977" y="120"/>
                    <a:pt x="1001" y="239"/>
                    <a:pt x="1001" y="358"/>
                  </a:cubicBezTo>
                  <a:cubicBezTo>
                    <a:pt x="1001" y="1168"/>
                    <a:pt x="596" y="1906"/>
                    <a:pt x="1" y="2358"/>
                  </a:cubicBezTo>
                  <a:lnTo>
                    <a:pt x="834" y="2835"/>
                  </a:lnTo>
                  <a:lnTo>
                    <a:pt x="548" y="3335"/>
                  </a:lnTo>
                  <a:lnTo>
                    <a:pt x="1096" y="3644"/>
                  </a:lnTo>
                  <a:lnTo>
                    <a:pt x="2930" y="453"/>
                  </a:lnTo>
                  <a:lnTo>
                    <a:pt x="2382" y="144"/>
                  </a:lnTo>
                  <a:lnTo>
                    <a:pt x="2096" y="644"/>
                  </a:ln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a:off x="3374570" y="1493779"/>
              <a:ext cx="202502" cy="19381"/>
            </a:xfrm>
            <a:custGeom>
              <a:rect b="b" l="l" r="r" t="t"/>
              <a:pathLst>
                <a:path extrusionOk="0" h="620" w="6478">
                  <a:moveTo>
                    <a:pt x="0" y="1"/>
                  </a:moveTo>
                  <a:lnTo>
                    <a:pt x="0" y="620"/>
                  </a:lnTo>
                  <a:lnTo>
                    <a:pt x="6478" y="620"/>
                  </a:lnTo>
                  <a:lnTo>
                    <a:pt x="64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3374570" y="1618100"/>
              <a:ext cx="202502" cy="82683"/>
            </a:xfrm>
            <a:custGeom>
              <a:rect b="b" l="l" r="r" t="t"/>
              <a:pathLst>
                <a:path extrusionOk="0" h="2645" w="6478">
                  <a:moveTo>
                    <a:pt x="0" y="1"/>
                  </a:moveTo>
                  <a:lnTo>
                    <a:pt x="0" y="1549"/>
                  </a:lnTo>
                  <a:cubicBezTo>
                    <a:pt x="0" y="1930"/>
                    <a:pt x="71" y="2287"/>
                    <a:pt x="191" y="2644"/>
                  </a:cubicBezTo>
                  <a:lnTo>
                    <a:pt x="1000" y="2192"/>
                  </a:lnTo>
                  <a:cubicBezTo>
                    <a:pt x="1429" y="1406"/>
                    <a:pt x="2262" y="858"/>
                    <a:pt x="3239" y="858"/>
                  </a:cubicBezTo>
                  <a:cubicBezTo>
                    <a:pt x="4215" y="858"/>
                    <a:pt x="5049" y="1406"/>
                    <a:pt x="5501" y="2192"/>
                  </a:cubicBezTo>
                  <a:lnTo>
                    <a:pt x="5477" y="2192"/>
                  </a:lnTo>
                  <a:lnTo>
                    <a:pt x="6287" y="2644"/>
                  </a:lnTo>
                  <a:cubicBezTo>
                    <a:pt x="6406" y="2287"/>
                    <a:pt x="6478" y="1930"/>
                    <a:pt x="6478" y="1549"/>
                  </a:cubicBezTo>
                  <a:lnTo>
                    <a:pt x="6478" y="1"/>
                  </a:lnTo>
                  <a:cubicBezTo>
                    <a:pt x="6192" y="144"/>
                    <a:pt x="5858" y="215"/>
                    <a:pt x="5501" y="215"/>
                  </a:cubicBezTo>
                  <a:lnTo>
                    <a:pt x="976" y="215"/>
                  </a:lnTo>
                  <a:cubicBezTo>
                    <a:pt x="619" y="215"/>
                    <a:pt x="286" y="14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3353720" y="1533229"/>
              <a:ext cx="243453" cy="72242"/>
            </a:xfrm>
            <a:custGeom>
              <a:rect b="b" l="l" r="r" t="t"/>
              <a:pathLst>
                <a:path extrusionOk="0" h="2311" w="7788">
                  <a:moveTo>
                    <a:pt x="0" y="1"/>
                  </a:moveTo>
                  <a:lnTo>
                    <a:pt x="0" y="691"/>
                  </a:lnTo>
                  <a:cubicBezTo>
                    <a:pt x="0" y="1596"/>
                    <a:pt x="738" y="2311"/>
                    <a:pt x="1620" y="2311"/>
                  </a:cubicBezTo>
                  <a:lnTo>
                    <a:pt x="6168" y="2311"/>
                  </a:lnTo>
                  <a:cubicBezTo>
                    <a:pt x="7073" y="2311"/>
                    <a:pt x="7788" y="1596"/>
                    <a:pt x="7788" y="691"/>
                  </a:cubicBezTo>
                  <a:lnTo>
                    <a:pt x="77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48"/>
          <p:cNvGrpSpPr/>
          <p:nvPr/>
        </p:nvGrpSpPr>
        <p:grpSpPr>
          <a:xfrm>
            <a:off x="2599603" y="2563918"/>
            <a:ext cx="334263" cy="334294"/>
            <a:chOff x="2599603" y="2564278"/>
            <a:chExt cx="334263" cy="334294"/>
          </a:xfrm>
        </p:grpSpPr>
        <p:sp>
          <p:nvSpPr>
            <p:cNvPr id="1545" name="Google Shape;1545;p48"/>
            <p:cNvSpPr/>
            <p:nvPr/>
          </p:nvSpPr>
          <p:spPr>
            <a:xfrm>
              <a:off x="2599603" y="2608198"/>
              <a:ext cx="334263" cy="75962"/>
            </a:xfrm>
            <a:custGeom>
              <a:rect b="b" l="l" r="r" t="t"/>
              <a:pathLst>
                <a:path extrusionOk="0" h="2430" w="10693">
                  <a:moveTo>
                    <a:pt x="3525" y="1"/>
                  </a:moveTo>
                  <a:lnTo>
                    <a:pt x="0" y="1287"/>
                  </a:lnTo>
                  <a:lnTo>
                    <a:pt x="0" y="2430"/>
                  </a:lnTo>
                  <a:lnTo>
                    <a:pt x="10693" y="2430"/>
                  </a:lnTo>
                  <a:lnTo>
                    <a:pt x="10693" y="1287"/>
                  </a:lnTo>
                  <a:lnTo>
                    <a:pt x="7168" y="1"/>
                  </a:lnTo>
                  <a:cubicBezTo>
                    <a:pt x="7121" y="810"/>
                    <a:pt x="6525" y="1430"/>
                    <a:pt x="5525" y="1739"/>
                  </a:cubicBezTo>
                  <a:lnTo>
                    <a:pt x="5358" y="1787"/>
                  </a:lnTo>
                  <a:lnTo>
                    <a:pt x="5168" y="1739"/>
                  </a:lnTo>
                  <a:cubicBezTo>
                    <a:pt x="4168" y="1430"/>
                    <a:pt x="3596" y="810"/>
                    <a:pt x="3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2677753" y="2742960"/>
              <a:ext cx="177963" cy="19381"/>
            </a:xfrm>
            <a:custGeom>
              <a:rect b="b" l="l" r="r" t="t"/>
              <a:pathLst>
                <a:path extrusionOk="0" h="620" w="5693">
                  <a:moveTo>
                    <a:pt x="1" y="0"/>
                  </a:moveTo>
                  <a:lnTo>
                    <a:pt x="1" y="619"/>
                  </a:lnTo>
                  <a:lnTo>
                    <a:pt x="5692" y="619"/>
                  </a:lnTo>
                  <a:lnTo>
                    <a:pt x="5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8"/>
            <p:cNvSpPr/>
            <p:nvPr/>
          </p:nvSpPr>
          <p:spPr>
            <a:xfrm>
              <a:off x="2677753" y="2781660"/>
              <a:ext cx="177963" cy="20131"/>
            </a:xfrm>
            <a:custGeom>
              <a:rect b="b" l="l" r="r" t="t"/>
              <a:pathLst>
                <a:path extrusionOk="0" h="644" w="5693">
                  <a:moveTo>
                    <a:pt x="1" y="0"/>
                  </a:moveTo>
                  <a:lnTo>
                    <a:pt x="1" y="643"/>
                  </a:lnTo>
                  <a:lnTo>
                    <a:pt x="5692" y="643"/>
                  </a:lnTo>
                  <a:lnTo>
                    <a:pt x="56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8"/>
            <p:cNvSpPr/>
            <p:nvPr/>
          </p:nvSpPr>
          <p:spPr>
            <a:xfrm>
              <a:off x="2599603" y="2703478"/>
              <a:ext cx="334263" cy="195094"/>
            </a:xfrm>
            <a:custGeom>
              <a:rect b="b" l="l" r="r" t="t"/>
              <a:pathLst>
                <a:path extrusionOk="0" h="6241" w="10693">
                  <a:moveTo>
                    <a:pt x="6382" y="4383"/>
                  </a:moveTo>
                  <a:lnTo>
                    <a:pt x="6382" y="5026"/>
                  </a:lnTo>
                  <a:lnTo>
                    <a:pt x="4311" y="5026"/>
                  </a:lnTo>
                  <a:lnTo>
                    <a:pt x="4311" y="4383"/>
                  </a:lnTo>
                  <a:close/>
                  <a:moveTo>
                    <a:pt x="8812" y="620"/>
                  </a:moveTo>
                  <a:lnTo>
                    <a:pt x="8812" y="5621"/>
                  </a:lnTo>
                  <a:lnTo>
                    <a:pt x="8192" y="5621"/>
                  </a:lnTo>
                  <a:lnTo>
                    <a:pt x="8192" y="3764"/>
                  </a:lnTo>
                  <a:lnTo>
                    <a:pt x="2501" y="3764"/>
                  </a:lnTo>
                  <a:lnTo>
                    <a:pt x="2501" y="5621"/>
                  </a:lnTo>
                  <a:lnTo>
                    <a:pt x="1882" y="5621"/>
                  </a:lnTo>
                  <a:lnTo>
                    <a:pt x="1882" y="620"/>
                  </a:lnTo>
                  <a:close/>
                  <a:moveTo>
                    <a:pt x="619" y="1"/>
                  </a:moveTo>
                  <a:lnTo>
                    <a:pt x="619" y="5597"/>
                  </a:lnTo>
                  <a:lnTo>
                    <a:pt x="0" y="5597"/>
                  </a:lnTo>
                  <a:lnTo>
                    <a:pt x="0" y="6240"/>
                  </a:lnTo>
                  <a:lnTo>
                    <a:pt x="10693" y="6240"/>
                  </a:lnTo>
                  <a:lnTo>
                    <a:pt x="10693" y="5597"/>
                  </a:lnTo>
                  <a:lnTo>
                    <a:pt x="10074" y="5597"/>
                  </a:lnTo>
                  <a:lnTo>
                    <a:pt x="100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2729114" y="2564278"/>
              <a:ext cx="75243" cy="79682"/>
            </a:xfrm>
            <a:custGeom>
              <a:rect b="b" l="l" r="r" t="t"/>
              <a:pathLst>
                <a:path extrusionOk="0" h="2549" w="2407">
                  <a:moveTo>
                    <a:pt x="596" y="1"/>
                  </a:moveTo>
                  <a:cubicBezTo>
                    <a:pt x="596" y="310"/>
                    <a:pt x="334" y="596"/>
                    <a:pt x="1" y="596"/>
                  </a:cubicBezTo>
                  <a:lnTo>
                    <a:pt x="1" y="1263"/>
                  </a:lnTo>
                  <a:cubicBezTo>
                    <a:pt x="1" y="1930"/>
                    <a:pt x="525" y="2334"/>
                    <a:pt x="1215" y="2549"/>
                  </a:cubicBezTo>
                  <a:cubicBezTo>
                    <a:pt x="1882" y="2334"/>
                    <a:pt x="2406" y="1930"/>
                    <a:pt x="2406" y="1263"/>
                  </a:cubicBezTo>
                  <a:lnTo>
                    <a:pt x="2406" y="596"/>
                  </a:lnTo>
                  <a:cubicBezTo>
                    <a:pt x="2073" y="596"/>
                    <a:pt x="1811" y="310"/>
                    <a:pt x="1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48"/>
          <p:cNvGrpSpPr/>
          <p:nvPr/>
        </p:nvGrpSpPr>
        <p:grpSpPr>
          <a:xfrm>
            <a:off x="1869307" y="2563918"/>
            <a:ext cx="334263" cy="334294"/>
            <a:chOff x="1873777" y="2564278"/>
            <a:chExt cx="334263" cy="334294"/>
          </a:xfrm>
        </p:grpSpPr>
        <p:sp>
          <p:nvSpPr>
            <p:cNvPr id="1551" name="Google Shape;1551;p48"/>
            <p:cNvSpPr/>
            <p:nvPr/>
          </p:nvSpPr>
          <p:spPr>
            <a:xfrm>
              <a:off x="1881217" y="2859091"/>
              <a:ext cx="40951" cy="26821"/>
            </a:xfrm>
            <a:custGeom>
              <a:rect b="b" l="l" r="r" t="t"/>
              <a:pathLst>
                <a:path extrusionOk="0" h="858" w="1310">
                  <a:moveTo>
                    <a:pt x="72" y="0"/>
                  </a:moveTo>
                  <a:lnTo>
                    <a:pt x="0" y="619"/>
                  </a:lnTo>
                  <a:lnTo>
                    <a:pt x="1262" y="857"/>
                  </a:lnTo>
                  <a:lnTo>
                    <a:pt x="1310" y="238"/>
                  </a:lnTo>
                  <a:lnTo>
                    <a:pt x="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8"/>
            <p:cNvSpPr/>
            <p:nvPr/>
          </p:nvSpPr>
          <p:spPr>
            <a:xfrm>
              <a:off x="2159619" y="2859091"/>
              <a:ext cx="40982" cy="26821"/>
            </a:xfrm>
            <a:custGeom>
              <a:rect b="b" l="l" r="r" t="t"/>
              <a:pathLst>
                <a:path extrusionOk="0" h="858" w="1311">
                  <a:moveTo>
                    <a:pt x="1239" y="0"/>
                  </a:moveTo>
                  <a:lnTo>
                    <a:pt x="1" y="238"/>
                  </a:lnTo>
                  <a:lnTo>
                    <a:pt x="48" y="857"/>
                  </a:lnTo>
                  <a:lnTo>
                    <a:pt x="1311" y="619"/>
                  </a:lnTo>
                  <a:lnTo>
                    <a:pt x="1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8"/>
            <p:cNvSpPr/>
            <p:nvPr/>
          </p:nvSpPr>
          <p:spPr>
            <a:xfrm>
              <a:off x="1873777" y="2795070"/>
              <a:ext cx="53611" cy="52142"/>
            </a:xfrm>
            <a:custGeom>
              <a:rect b="b" l="l" r="r" t="t"/>
              <a:pathLst>
                <a:path extrusionOk="0" h="1668" w="1715">
                  <a:moveTo>
                    <a:pt x="119" y="0"/>
                  </a:moveTo>
                  <a:lnTo>
                    <a:pt x="0" y="1358"/>
                  </a:lnTo>
                  <a:lnTo>
                    <a:pt x="1596" y="1667"/>
                  </a:lnTo>
                  <a:lnTo>
                    <a:pt x="1715" y="310"/>
                  </a:lnTo>
                  <a:lnTo>
                    <a:pt x="1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1878967" y="2614919"/>
              <a:ext cx="152643" cy="169742"/>
            </a:xfrm>
            <a:custGeom>
              <a:rect b="b" l="l" r="r" t="t"/>
              <a:pathLst>
                <a:path extrusionOk="0" h="5430" w="4883">
                  <a:moveTo>
                    <a:pt x="3144" y="0"/>
                  </a:moveTo>
                  <a:lnTo>
                    <a:pt x="382" y="738"/>
                  </a:lnTo>
                  <a:lnTo>
                    <a:pt x="1" y="5144"/>
                  </a:lnTo>
                  <a:lnTo>
                    <a:pt x="1596" y="5430"/>
                  </a:lnTo>
                  <a:lnTo>
                    <a:pt x="1834" y="2620"/>
                  </a:lnTo>
                  <a:lnTo>
                    <a:pt x="2477" y="2620"/>
                  </a:lnTo>
                  <a:lnTo>
                    <a:pt x="2335" y="4287"/>
                  </a:lnTo>
                  <a:lnTo>
                    <a:pt x="4883" y="4287"/>
                  </a:lnTo>
                  <a:lnTo>
                    <a:pt x="4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8"/>
            <p:cNvSpPr/>
            <p:nvPr/>
          </p:nvSpPr>
          <p:spPr>
            <a:xfrm>
              <a:off x="1948208" y="2768249"/>
              <a:ext cx="83402" cy="20131"/>
            </a:xfrm>
            <a:custGeom>
              <a:rect b="b" l="l" r="r" t="t"/>
              <a:pathLst>
                <a:path extrusionOk="0" h="644" w="2668">
                  <a:moveTo>
                    <a:pt x="72" y="1"/>
                  </a:moveTo>
                  <a:lnTo>
                    <a:pt x="0" y="644"/>
                  </a:lnTo>
                  <a:lnTo>
                    <a:pt x="2668" y="644"/>
                  </a:lnTo>
                  <a:lnTo>
                    <a:pt x="26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8"/>
            <p:cNvSpPr/>
            <p:nvPr/>
          </p:nvSpPr>
          <p:spPr>
            <a:xfrm>
              <a:off x="1939267" y="2807699"/>
              <a:ext cx="92342" cy="90873"/>
            </a:xfrm>
            <a:custGeom>
              <a:rect b="b" l="l" r="r" t="t"/>
              <a:pathLst>
                <a:path extrusionOk="0" h="2907" w="2954">
                  <a:moveTo>
                    <a:pt x="239" y="1"/>
                  </a:moveTo>
                  <a:lnTo>
                    <a:pt x="1" y="2906"/>
                  </a:lnTo>
                  <a:lnTo>
                    <a:pt x="2954" y="2906"/>
                  </a:lnTo>
                  <a:lnTo>
                    <a:pt x="29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a:off x="1976498" y="2564278"/>
              <a:ext cx="55111" cy="31291"/>
            </a:xfrm>
            <a:custGeom>
              <a:rect b="b" l="l" r="r" t="t"/>
              <a:pathLst>
                <a:path extrusionOk="0" h="1001" w="1763">
                  <a:moveTo>
                    <a:pt x="0" y="1"/>
                  </a:moveTo>
                  <a:lnTo>
                    <a:pt x="0" y="1001"/>
                  </a:lnTo>
                  <a:lnTo>
                    <a:pt x="1763" y="1001"/>
                  </a:lnTo>
                  <a:cubicBezTo>
                    <a:pt x="1763" y="429"/>
                    <a:pt x="1310"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2050928" y="2564278"/>
              <a:ext cx="55143" cy="31291"/>
            </a:xfrm>
            <a:custGeom>
              <a:rect b="b" l="l" r="r" t="t"/>
              <a:pathLst>
                <a:path extrusionOk="0" h="1001" w="1764">
                  <a:moveTo>
                    <a:pt x="1001" y="1"/>
                  </a:moveTo>
                  <a:cubicBezTo>
                    <a:pt x="453" y="1"/>
                    <a:pt x="1" y="429"/>
                    <a:pt x="1" y="1001"/>
                  </a:cubicBezTo>
                  <a:lnTo>
                    <a:pt x="1763" y="1001"/>
                  </a:lnTo>
                  <a:lnTo>
                    <a:pt x="17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2050928" y="2768249"/>
              <a:ext cx="82683" cy="20131"/>
            </a:xfrm>
            <a:custGeom>
              <a:rect b="b" l="l" r="r" t="t"/>
              <a:pathLst>
                <a:path extrusionOk="0" h="644" w="2645">
                  <a:moveTo>
                    <a:pt x="1" y="1"/>
                  </a:moveTo>
                  <a:lnTo>
                    <a:pt x="1" y="644"/>
                  </a:lnTo>
                  <a:lnTo>
                    <a:pt x="2644" y="644"/>
                  </a:lnTo>
                  <a:lnTo>
                    <a:pt x="25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8"/>
            <p:cNvSpPr/>
            <p:nvPr/>
          </p:nvSpPr>
          <p:spPr>
            <a:xfrm>
              <a:off x="2050928" y="2807699"/>
              <a:ext cx="91623" cy="90873"/>
            </a:xfrm>
            <a:custGeom>
              <a:rect b="b" l="l" r="r" t="t"/>
              <a:pathLst>
                <a:path extrusionOk="0" h="2907" w="2931">
                  <a:moveTo>
                    <a:pt x="1" y="1"/>
                  </a:moveTo>
                  <a:lnTo>
                    <a:pt x="1" y="2906"/>
                  </a:lnTo>
                  <a:lnTo>
                    <a:pt x="2930" y="2906"/>
                  </a:lnTo>
                  <a:lnTo>
                    <a:pt x="26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8"/>
            <p:cNvSpPr/>
            <p:nvPr/>
          </p:nvSpPr>
          <p:spPr>
            <a:xfrm>
              <a:off x="2050928" y="2614919"/>
              <a:ext cx="151924" cy="169742"/>
            </a:xfrm>
            <a:custGeom>
              <a:rect b="b" l="l" r="r" t="t"/>
              <a:pathLst>
                <a:path extrusionOk="0" h="5430" w="4860">
                  <a:moveTo>
                    <a:pt x="1477" y="1881"/>
                  </a:moveTo>
                  <a:lnTo>
                    <a:pt x="1477" y="3144"/>
                  </a:lnTo>
                  <a:lnTo>
                    <a:pt x="858" y="3144"/>
                  </a:lnTo>
                  <a:lnTo>
                    <a:pt x="858" y="1881"/>
                  </a:lnTo>
                  <a:close/>
                  <a:moveTo>
                    <a:pt x="1" y="0"/>
                  </a:moveTo>
                  <a:lnTo>
                    <a:pt x="1" y="4287"/>
                  </a:lnTo>
                  <a:lnTo>
                    <a:pt x="2525" y="4287"/>
                  </a:lnTo>
                  <a:lnTo>
                    <a:pt x="2406" y="2620"/>
                  </a:lnTo>
                  <a:lnTo>
                    <a:pt x="3025" y="2620"/>
                  </a:lnTo>
                  <a:lnTo>
                    <a:pt x="3263" y="5430"/>
                  </a:lnTo>
                  <a:lnTo>
                    <a:pt x="4859" y="5144"/>
                  </a:lnTo>
                  <a:lnTo>
                    <a:pt x="4502" y="738"/>
                  </a:lnTo>
                  <a:lnTo>
                    <a:pt x="17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2154430" y="2795070"/>
              <a:ext cx="53611" cy="52142"/>
            </a:xfrm>
            <a:custGeom>
              <a:rect b="b" l="l" r="r" t="t"/>
              <a:pathLst>
                <a:path extrusionOk="0" h="1668" w="1715">
                  <a:moveTo>
                    <a:pt x="1596" y="0"/>
                  </a:moveTo>
                  <a:lnTo>
                    <a:pt x="0" y="310"/>
                  </a:lnTo>
                  <a:lnTo>
                    <a:pt x="119" y="1667"/>
                  </a:lnTo>
                  <a:lnTo>
                    <a:pt x="1715" y="1358"/>
                  </a:lnTo>
                  <a:lnTo>
                    <a:pt x="15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48"/>
          <p:cNvGrpSpPr/>
          <p:nvPr/>
        </p:nvGrpSpPr>
        <p:grpSpPr>
          <a:xfrm>
            <a:off x="1148295" y="2565044"/>
            <a:ext cx="334294" cy="332044"/>
            <a:chOff x="1147920" y="2564278"/>
            <a:chExt cx="334294" cy="332044"/>
          </a:xfrm>
        </p:grpSpPr>
        <p:sp>
          <p:nvSpPr>
            <p:cNvPr id="1564" name="Google Shape;1564;p48"/>
            <p:cNvSpPr/>
            <p:nvPr/>
          </p:nvSpPr>
          <p:spPr>
            <a:xfrm>
              <a:off x="1147920" y="2611168"/>
              <a:ext cx="334294" cy="162333"/>
            </a:xfrm>
            <a:custGeom>
              <a:rect b="b" l="l" r="r" t="t"/>
              <a:pathLst>
                <a:path extrusionOk="0" h="5193" w="10694">
                  <a:moveTo>
                    <a:pt x="5669" y="1668"/>
                  </a:moveTo>
                  <a:lnTo>
                    <a:pt x="5669" y="2287"/>
                  </a:lnTo>
                  <a:lnTo>
                    <a:pt x="1239" y="2287"/>
                  </a:lnTo>
                  <a:lnTo>
                    <a:pt x="1239" y="1668"/>
                  </a:lnTo>
                  <a:close/>
                  <a:moveTo>
                    <a:pt x="5050" y="2906"/>
                  </a:moveTo>
                  <a:lnTo>
                    <a:pt x="5050" y="3526"/>
                  </a:lnTo>
                  <a:lnTo>
                    <a:pt x="1239" y="3526"/>
                  </a:lnTo>
                  <a:lnTo>
                    <a:pt x="1239" y="2906"/>
                  </a:lnTo>
                  <a:close/>
                  <a:moveTo>
                    <a:pt x="7550" y="1382"/>
                  </a:moveTo>
                  <a:lnTo>
                    <a:pt x="8765" y="2597"/>
                  </a:lnTo>
                  <a:lnTo>
                    <a:pt x="7550" y="3835"/>
                  </a:lnTo>
                  <a:lnTo>
                    <a:pt x="7550" y="3811"/>
                  </a:lnTo>
                  <a:lnTo>
                    <a:pt x="7098" y="3383"/>
                  </a:lnTo>
                  <a:lnTo>
                    <a:pt x="7574" y="2906"/>
                  </a:lnTo>
                  <a:lnTo>
                    <a:pt x="6359" y="2906"/>
                  </a:lnTo>
                  <a:lnTo>
                    <a:pt x="6359" y="2287"/>
                  </a:lnTo>
                  <a:lnTo>
                    <a:pt x="7574" y="2287"/>
                  </a:lnTo>
                  <a:lnTo>
                    <a:pt x="7098" y="1811"/>
                  </a:lnTo>
                  <a:lnTo>
                    <a:pt x="7550" y="1382"/>
                  </a:lnTo>
                  <a:close/>
                  <a:moveTo>
                    <a:pt x="1" y="1"/>
                  </a:moveTo>
                  <a:lnTo>
                    <a:pt x="1" y="5193"/>
                  </a:lnTo>
                  <a:lnTo>
                    <a:pt x="8217" y="5193"/>
                  </a:lnTo>
                  <a:lnTo>
                    <a:pt x="10694" y="2573"/>
                  </a:lnTo>
                  <a:lnTo>
                    <a:pt x="82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8"/>
            <p:cNvSpPr/>
            <p:nvPr/>
          </p:nvSpPr>
          <p:spPr>
            <a:xfrm>
              <a:off x="1243232" y="2564278"/>
              <a:ext cx="72961" cy="27571"/>
            </a:xfrm>
            <a:custGeom>
              <a:rect b="b" l="l" r="r" t="t"/>
              <a:pathLst>
                <a:path extrusionOk="0" h="882" w="2334">
                  <a:moveTo>
                    <a:pt x="0" y="1"/>
                  </a:moveTo>
                  <a:lnTo>
                    <a:pt x="0" y="882"/>
                  </a:lnTo>
                  <a:lnTo>
                    <a:pt x="2334" y="882"/>
                  </a:lnTo>
                  <a:lnTo>
                    <a:pt x="2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1220881" y="2792820"/>
              <a:ext cx="116912" cy="103502"/>
            </a:xfrm>
            <a:custGeom>
              <a:rect b="b" l="l" r="r" t="t"/>
              <a:pathLst>
                <a:path extrusionOk="0" h="3311" w="3740">
                  <a:moveTo>
                    <a:pt x="715" y="1"/>
                  </a:moveTo>
                  <a:lnTo>
                    <a:pt x="715" y="2692"/>
                  </a:lnTo>
                  <a:lnTo>
                    <a:pt x="1" y="2692"/>
                  </a:lnTo>
                  <a:lnTo>
                    <a:pt x="1" y="3311"/>
                  </a:lnTo>
                  <a:lnTo>
                    <a:pt x="3740" y="3311"/>
                  </a:lnTo>
                  <a:lnTo>
                    <a:pt x="3740" y="2692"/>
                  </a:lnTo>
                  <a:lnTo>
                    <a:pt x="3025" y="2692"/>
                  </a:lnTo>
                  <a:lnTo>
                    <a:pt x="30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48"/>
          <p:cNvGrpSpPr/>
          <p:nvPr/>
        </p:nvGrpSpPr>
        <p:grpSpPr>
          <a:xfrm>
            <a:off x="2599603" y="2028997"/>
            <a:ext cx="334263" cy="334357"/>
            <a:chOff x="2599603" y="2014883"/>
            <a:chExt cx="334263" cy="334357"/>
          </a:xfrm>
        </p:grpSpPr>
        <p:sp>
          <p:nvSpPr>
            <p:cNvPr id="1568" name="Google Shape;1568;p48"/>
            <p:cNvSpPr/>
            <p:nvPr/>
          </p:nvSpPr>
          <p:spPr>
            <a:xfrm>
              <a:off x="2861625" y="2014883"/>
              <a:ext cx="72242" cy="72242"/>
            </a:xfrm>
            <a:custGeom>
              <a:rect b="b" l="l" r="r" t="t"/>
              <a:pathLst>
                <a:path extrusionOk="0" h="2311" w="2311">
                  <a:moveTo>
                    <a:pt x="787" y="1"/>
                  </a:moveTo>
                  <a:lnTo>
                    <a:pt x="1" y="787"/>
                  </a:lnTo>
                  <a:lnTo>
                    <a:pt x="1525" y="2311"/>
                  </a:lnTo>
                  <a:lnTo>
                    <a:pt x="2311" y="1525"/>
                  </a:lnTo>
                  <a:lnTo>
                    <a:pt x="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8"/>
            <p:cNvSpPr/>
            <p:nvPr/>
          </p:nvSpPr>
          <p:spPr>
            <a:xfrm>
              <a:off x="2599603" y="2267245"/>
              <a:ext cx="81901" cy="81995"/>
            </a:xfrm>
            <a:custGeom>
              <a:rect b="b" l="l" r="r" t="t"/>
              <a:pathLst>
                <a:path extrusionOk="0" h="2623" w="2620">
                  <a:moveTo>
                    <a:pt x="1096" y="1"/>
                  </a:moveTo>
                  <a:lnTo>
                    <a:pt x="500" y="596"/>
                  </a:lnTo>
                  <a:cubicBezTo>
                    <a:pt x="95" y="1001"/>
                    <a:pt x="0" y="1430"/>
                    <a:pt x="0" y="1787"/>
                  </a:cubicBezTo>
                  <a:cubicBezTo>
                    <a:pt x="0" y="2144"/>
                    <a:pt x="95" y="2406"/>
                    <a:pt x="119" y="2430"/>
                  </a:cubicBezTo>
                  <a:lnTo>
                    <a:pt x="143" y="2477"/>
                  </a:lnTo>
                  <a:lnTo>
                    <a:pt x="191" y="2501"/>
                  </a:lnTo>
                  <a:cubicBezTo>
                    <a:pt x="191" y="2501"/>
                    <a:pt x="453" y="2620"/>
                    <a:pt x="810" y="2620"/>
                  </a:cubicBezTo>
                  <a:cubicBezTo>
                    <a:pt x="835" y="2622"/>
                    <a:pt x="861" y="2622"/>
                    <a:pt x="886" y="2622"/>
                  </a:cubicBezTo>
                  <a:cubicBezTo>
                    <a:pt x="1310" y="2622"/>
                    <a:pt x="1710" y="2435"/>
                    <a:pt x="2024" y="2120"/>
                  </a:cubicBezTo>
                  <a:lnTo>
                    <a:pt x="2620" y="1525"/>
                  </a:lnTo>
                  <a:lnTo>
                    <a:pt x="1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8"/>
            <p:cNvSpPr/>
            <p:nvPr/>
          </p:nvSpPr>
          <p:spPr>
            <a:xfrm>
              <a:off x="2740305" y="2014883"/>
              <a:ext cx="99032" cy="40982"/>
            </a:xfrm>
            <a:custGeom>
              <a:rect b="b" l="l" r="r" t="t"/>
              <a:pathLst>
                <a:path extrusionOk="0" h="1311" w="3168">
                  <a:moveTo>
                    <a:pt x="2715" y="1"/>
                  </a:moveTo>
                  <a:lnTo>
                    <a:pt x="2262" y="453"/>
                  </a:lnTo>
                  <a:cubicBezTo>
                    <a:pt x="2140" y="591"/>
                    <a:pt x="1958" y="660"/>
                    <a:pt x="1775" y="660"/>
                  </a:cubicBezTo>
                  <a:cubicBezTo>
                    <a:pt x="1673" y="660"/>
                    <a:pt x="1570" y="639"/>
                    <a:pt x="1477" y="596"/>
                  </a:cubicBezTo>
                  <a:cubicBezTo>
                    <a:pt x="1302" y="513"/>
                    <a:pt x="1115" y="473"/>
                    <a:pt x="930" y="473"/>
                  </a:cubicBezTo>
                  <a:cubicBezTo>
                    <a:pt x="586" y="473"/>
                    <a:pt x="248" y="610"/>
                    <a:pt x="0" y="858"/>
                  </a:cubicBezTo>
                  <a:lnTo>
                    <a:pt x="453" y="1310"/>
                  </a:lnTo>
                  <a:cubicBezTo>
                    <a:pt x="575" y="1173"/>
                    <a:pt x="747" y="1104"/>
                    <a:pt x="923" y="1104"/>
                  </a:cubicBezTo>
                  <a:cubicBezTo>
                    <a:pt x="1021" y="1104"/>
                    <a:pt x="1121" y="1125"/>
                    <a:pt x="1215" y="1168"/>
                  </a:cubicBezTo>
                  <a:cubicBezTo>
                    <a:pt x="1390" y="1243"/>
                    <a:pt x="1577" y="1280"/>
                    <a:pt x="1764" y="1280"/>
                  </a:cubicBezTo>
                  <a:cubicBezTo>
                    <a:pt x="2109" y="1280"/>
                    <a:pt x="2452" y="1153"/>
                    <a:pt x="2715" y="906"/>
                  </a:cubicBezTo>
                  <a:lnTo>
                    <a:pt x="3167" y="453"/>
                  </a:lnTo>
                  <a:lnTo>
                    <a:pt x="27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8"/>
            <p:cNvSpPr/>
            <p:nvPr/>
          </p:nvSpPr>
          <p:spPr>
            <a:xfrm>
              <a:off x="2647244" y="2052864"/>
              <a:ext cx="248673" cy="248673"/>
            </a:xfrm>
            <a:custGeom>
              <a:rect b="b" l="l" r="r" t="t"/>
              <a:pathLst>
                <a:path extrusionOk="0" h="7955" w="7955">
                  <a:moveTo>
                    <a:pt x="3841" y="1531"/>
                  </a:moveTo>
                  <a:cubicBezTo>
                    <a:pt x="4147" y="1531"/>
                    <a:pt x="4452" y="1584"/>
                    <a:pt x="4739" y="1691"/>
                  </a:cubicBezTo>
                  <a:lnTo>
                    <a:pt x="3263" y="3168"/>
                  </a:lnTo>
                  <a:lnTo>
                    <a:pt x="4811" y="4692"/>
                  </a:lnTo>
                  <a:lnTo>
                    <a:pt x="6264" y="3239"/>
                  </a:lnTo>
                  <a:lnTo>
                    <a:pt x="6264" y="3239"/>
                  </a:lnTo>
                  <a:cubicBezTo>
                    <a:pt x="6573" y="4072"/>
                    <a:pt x="6454" y="5025"/>
                    <a:pt x="5882" y="5763"/>
                  </a:cubicBezTo>
                  <a:lnTo>
                    <a:pt x="4811" y="4692"/>
                  </a:lnTo>
                  <a:lnTo>
                    <a:pt x="4358" y="5144"/>
                  </a:lnTo>
                  <a:lnTo>
                    <a:pt x="5430" y="6216"/>
                  </a:lnTo>
                  <a:cubicBezTo>
                    <a:pt x="4956" y="6583"/>
                    <a:pt x="4393" y="6763"/>
                    <a:pt x="3830" y="6763"/>
                  </a:cubicBezTo>
                  <a:cubicBezTo>
                    <a:pt x="3517" y="6763"/>
                    <a:pt x="3204" y="6707"/>
                    <a:pt x="2906" y="6597"/>
                  </a:cubicBezTo>
                  <a:lnTo>
                    <a:pt x="4358" y="5144"/>
                  </a:lnTo>
                  <a:lnTo>
                    <a:pt x="2834" y="3596"/>
                  </a:lnTo>
                  <a:lnTo>
                    <a:pt x="1358" y="5073"/>
                  </a:lnTo>
                  <a:cubicBezTo>
                    <a:pt x="1048" y="4239"/>
                    <a:pt x="1191" y="3263"/>
                    <a:pt x="1763" y="2525"/>
                  </a:cubicBezTo>
                  <a:lnTo>
                    <a:pt x="2834" y="3596"/>
                  </a:lnTo>
                  <a:lnTo>
                    <a:pt x="3263" y="3168"/>
                  </a:lnTo>
                  <a:lnTo>
                    <a:pt x="2191" y="2096"/>
                  </a:lnTo>
                  <a:cubicBezTo>
                    <a:pt x="2675" y="1722"/>
                    <a:pt x="3260" y="1531"/>
                    <a:pt x="3841" y="1531"/>
                  </a:cubicBezTo>
                  <a:close/>
                  <a:moveTo>
                    <a:pt x="6430" y="0"/>
                  </a:moveTo>
                  <a:lnTo>
                    <a:pt x="5216" y="1215"/>
                  </a:lnTo>
                  <a:cubicBezTo>
                    <a:pt x="4774" y="1007"/>
                    <a:pt x="4298" y="903"/>
                    <a:pt x="3822" y="903"/>
                  </a:cubicBezTo>
                  <a:cubicBezTo>
                    <a:pt x="2990" y="903"/>
                    <a:pt x="2161" y="1221"/>
                    <a:pt x="1524" y="1858"/>
                  </a:cubicBezTo>
                  <a:cubicBezTo>
                    <a:pt x="524" y="2858"/>
                    <a:pt x="310" y="4334"/>
                    <a:pt x="881" y="5549"/>
                  </a:cubicBezTo>
                  <a:lnTo>
                    <a:pt x="0" y="6430"/>
                  </a:lnTo>
                  <a:lnTo>
                    <a:pt x="1548" y="7954"/>
                  </a:lnTo>
                  <a:lnTo>
                    <a:pt x="2429" y="7073"/>
                  </a:lnTo>
                  <a:cubicBezTo>
                    <a:pt x="2862" y="7281"/>
                    <a:pt x="3336" y="7385"/>
                    <a:pt x="3812" y="7385"/>
                  </a:cubicBezTo>
                  <a:cubicBezTo>
                    <a:pt x="4645" y="7385"/>
                    <a:pt x="5484" y="7067"/>
                    <a:pt x="6121" y="6430"/>
                  </a:cubicBezTo>
                  <a:cubicBezTo>
                    <a:pt x="7097" y="5430"/>
                    <a:pt x="7311" y="3953"/>
                    <a:pt x="6740" y="2739"/>
                  </a:cubicBezTo>
                  <a:lnTo>
                    <a:pt x="7954" y="1548"/>
                  </a:lnTo>
                  <a:lnTo>
                    <a:pt x="6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8"/>
          <p:cNvGrpSpPr/>
          <p:nvPr/>
        </p:nvGrpSpPr>
        <p:grpSpPr>
          <a:xfrm>
            <a:off x="2599603" y="1499406"/>
            <a:ext cx="334263" cy="314194"/>
            <a:chOff x="2599603" y="1494529"/>
            <a:chExt cx="334263" cy="314194"/>
          </a:xfrm>
        </p:grpSpPr>
        <p:sp>
          <p:nvSpPr>
            <p:cNvPr id="1573" name="Google Shape;1573;p48"/>
            <p:cNvSpPr/>
            <p:nvPr/>
          </p:nvSpPr>
          <p:spPr>
            <a:xfrm>
              <a:off x="2821424" y="1494529"/>
              <a:ext cx="112442" cy="84902"/>
            </a:xfrm>
            <a:custGeom>
              <a:rect b="b" l="l" r="r" t="t"/>
              <a:pathLst>
                <a:path extrusionOk="0" h="2716" w="3597">
                  <a:moveTo>
                    <a:pt x="1" y="0"/>
                  </a:moveTo>
                  <a:lnTo>
                    <a:pt x="1" y="2715"/>
                  </a:lnTo>
                  <a:lnTo>
                    <a:pt x="3597" y="2715"/>
                  </a:lnTo>
                  <a:lnTo>
                    <a:pt x="35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8"/>
            <p:cNvSpPr/>
            <p:nvPr/>
          </p:nvSpPr>
          <p:spPr>
            <a:xfrm>
              <a:off x="2806545" y="1726791"/>
              <a:ext cx="127322" cy="81932"/>
            </a:xfrm>
            <a:custGeom>
              <a:rect b="b" l="l" r="r" t="t"/>
              <a:pathLst>
                <a:path extrusionOk="0" h="2621" w="4073">
                  <a:moveTo>
                    <a:pt x="1" y="1"/>
                  </a:moveTo>
                  <a:lnTo>
                    <a:pt x="1" y="2620"/>
                  </a:lnTo>
                  <a:lnTo>
                    <a:pt x="2382" y="2620"/>
                  </a:lnTo>
                  <a:lnTo>
                    <a:pt x="4073" y="905"/>
                  </a:lnTo>
                  <a:lnTo>
                    <a:pt x="40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2599603" y="1494529"/>
              <a:ext cx="334263" cy="314194"/>
            </a:xfrm>
            <a:custGeom>
              <a:rect b="b" l="l" r="r" t="t"/>
              <a:pathLst>
                <a:path extrusionOk="0" h="10051" w="10693">
                  <a:moveTo>
                    <a:pt x="2858" y="1024"/>
                  </a:moveTo>
                  <a:lnTo>
                    <a:pt x="3287" y="1477"/>
                  </a:lnTo>
                  <a:lnTo>
                    <a:pt x="2382" y="2382"/>
                  </a:lnTo>
                  <a:lnTo>
                    <a:pt x="1477" y="1477"/>
                  </a:lnTo>
                  <a:lnTo>
                    <a:pt x="1929" y="1024"/>
                  </a:lnTo>
                  <a:lnTo>
                    <a:pt x="2382" y="1501"/>
                  </a:lnTo>
                  <a:lnTo>
                    <a:pt x="2858" y="1024"/>
                  </a:lnTo>
                  <a:close/>
                  <a:moveTo>
                    <a:pt x="2715" y="3906"/>
                  </a:moveTo>
                  <a:lnTo>
                    <a:pt x="2715" y="4763"/>
                  </a:lnTo>
                  <a:lnTo>
                    <a:pt x="8240" y="4763"/>
                  </a:lnTo>
                  <a:lnTo>
                    <a:pt x="7918" y="4418"/>
                  </a:lnTo>
                  <a:lnTo>
                    <a:pt x="7918" y="4418"/>
                  </a:lnTo>
                  <a:lnTo>
                    <a:pt x="8359" y="3977"/>
                  </a:lnTo>
                  <a:lnTo>
                    <a:pt x="9455" y="5073"/>
                  </a:lnTo>
                  <a:lnTo>
                    <a:pt x="8359" y="6168"/>
                  </a:lnTo>
                  <a:lnTo>
                    <a:pt x="7907" y="5716"/>
                  </a:lnTo>
                  <a:lnTo>
                    <a:pt x="8240" y="5382"/>
                  </a:lnTo>
                  <a:lnTo>
                    <a:pt x="2715" y="5382"/>
                  </a:lnTo>
                  <a:lnTo>
                    <a:pt x="2715" y="6216"/>
                  </a:lnTo>
                  <a:lnTo>
                    <a:pt x="2072" y="6216"/>
                  </a:lnTo>
                  <a:lnTo>
                    <a:pt x="2072" y="5382"/>
                  </a:lnTo>
                  <a:lnTo>
                    <a:pt x="1262" y="5382"/>
                  </a:lnTo>
                  <a:lnTo>
                    <a:pt x="1262" y="4763"/>
                  </a:lnTo>
                  <a:lnTo>
                    <a:pt x="2072" y="4763"/>
                  </a:lnTo>
                  <a:lnTo>
                    <a:pt x="2072" y="3906"/>
                  </a:lnTo>
                  <a:close/>
                  <a:moveTo>
                    <a:pt x="2382" y="7669"/>
                  </a:moveTo>
                  <a:lnTo>
                    <a:pt x="3310" y="8574"/>
                  </a:lnTo>
                  <a:lnTo>
                    <a:pt x="2858" y="9026"/>
                  </a:lnTo>
                  <a:lnTo>
                    <a:pt x="2382" y="8550"/>
                  </a:lnTo>
                  <a:lnTo>
                    <a:pt x="1929" y="9026"/>
                  </a:lnTo>
                  <a:lnTo>
                    <a:pt x="1477" y="8574"/>
                  </a:lnTo>
                  <a:lnTo>
                    <a:pt x="2382" y="7669"/>
                  </a:lnTo>
                  <a:close/>
                  <a:moveTo>
                    <a:pt x="0" y="0"/>
                  </a:moveTo>
                  <a:lnTo>
                    <a:pt x="0" y="2715"/>
                  </a:lnTo>
                  <a:lnTo>
                    <a:pt x="1620" y="2715"/>
                  </a:lnTo>
                  <a:lnTo>
                    <a:pt x="1620" y="3334"/>
                  </a:lnTo>
                  <a:lnTo>
                    <a:pt x="0" y="3334"/>
                  </a:lnTo>
                  <a:lnTo>
                    <a:pt x="0" y="6811"/>
                  </a:lnTo>
                  <a:lnTo>
                    <a:pt x="1620" y="6811"/>
                  </a:lnTo>
                  <a:lnTo>
                    <a:pt x="1620" y="7431"/>
                  </a:lnTo>
                  <a:lnTo>
                    <a:pt x="0" y="7431"/>
                  </a:lnTo>
                  <a:lnTo>
                    <a:pt x="0" y="10050"/>
                  </a:lnTo>
                  <a:lnTo>
                    <a:pt x="4096" y="10050"/>
                  </a:lnTo>
                  <a:lnTo>
                    <a:pt x="4096" y="7431"/>
                  </a:lnTo>
                  <a:lnTo>
                    <a:pt x="3191" y="7431"/>
                  </a:lnTo>
                  <a:lnTo>
                    <a:pt x="3191" y="6811"/>
                  </a:lnTo>
                  <a:lnTo>
                    <a:pt x="4715" y="6811"/>
                  </a:lnTo>
                  <a:lnTo>
                    <a:pt x="4715" y="10050"/>
                  </a:lnTo>
                  <a:lnTo>
                    <a:pt x="5978" y="10050"/>
                  </a:lnTo>
                  <a:lnTo>
                    <a:pt x="5978" y="6811"/>
                  </a:lnTo>
                  <a:lnTo>
                    <a:pt x="10693" y="6811"/>
                  </a:lnTo>
                  <a:lnTo>
                    <a:pt x="10693" y="3334"/>
                  </a:lnTo>
                  <a:lnTo>
                    <a:pt x="3167" y="3334"/>
                  </a:lnTo>
                  <a:lnTo>
                    <a:pt x="3167" y="2715"/>
                  </a:lnTo>
                  <a:lnTo>
                    <a:pt x="6478" y="2715"/>
                  </a:lnTo>
                  <a:lnTo>
                    <a:pt x="64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 name="Google Shape;1576;p48"/>
          <p:cNvGrpSpPr/>
          <p:nvPr/>
        </p:nvGrpSpPr>
        <p:grpSpPr>
          <a:xfrm>
            <a:off x="1868932" y="2028669"/>
            <a:ext cx="335013" cy="335013"/>
            <a:chOff x="1864837" y="2033514"/>
            <a:chExt cx="335013" cy="335013"/>
          </a:xfrm>
        </p:grpSpPr>
        <p:sp>
          <p:nvSpPr>
            <p:cNvPr id="1577" name="Google Shape;1577;p48"/>
            <p:cNvSpPr/>
            <p:nvPr/>
          </p:nvSpPr>
          <p:spPr>
            <a:xfrm>
              <a:off x="1980218" y="2170464"/>
              <a:ext cx="41732" cy="76712"/>
            </a:xfrm>
            <a:custGeom>
              <a:rect b="b" l="l" r="r" t="t"/>
              <a:pathLst>
                <a:path extrusionOk="0" h="2454" w="1335">
                  <a:moveTo>
                    <a:pt x="1" y="1"/>
                  </a:moveTo>
                  <a:lnTo>
                    <a:pt x="1" y="2454"/>
                  </a:lnTo>
                  <a:lnTo>
                    <a:pt x="1334" y="2454"/>
                  </a:lnTo>
                  <a:lnTo>
                    <a:pt x="1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8"/>
            <p:cNvSpPr/>
            <p:nvPr/>
          </p:nvSpPr>
          <p:spPr>
            <a:xfrm>
              <a:off x="2042019" y="2170464"/>
              <a:ext cx="41701" cy="76712"/>
            </a:xfrm>
            <a:custGeom>
              <a:rect b="b" l="l" r="r" t="t"/>
              <a:pathLst>
                <a:path extrusionOk="0" h="2454" w="1334">
                  <a:moveTo>
                    <a:pt x="0" y="1"/>
                  </a:moveTo>
                  <a:lnTo>
                    <a:pt x="0" y="2454"/>
                  </a:lnTo>
                  <a:lnTo>
                    <a:pt x="1334" y="2454"/>
                  </a:lnTo>
                  <a:lnTo>
                    <a:pt x="13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8"/>
            <p:cNvSpPr/>
            <p:nvPr/>
          </p:nvSpPr>
          <p:spPr>
            <a:xfrm>
              <a:off x="1965338" y="2033514"/>
              <a:ext cx="19381" cy="20131"/>
            </a:xfrm>
            <a:custGeom>
              <a:rect b="b" l="l" r="r" t="t"/>
              <a:pathLst>
                <a:path extrusionOk="0" h="644" w="620">
                  <a:moveTo>
                    <a:pt x="0" y="0"/>
                  </a:moveTo>
                  <a:lnTo>
                    <a:pt x="0" y="643"/>
                  </a:lnTo>
                  <a:lnTo>
                    <a:pt x="619" y="643"/>
                  </a:lnTo>
                  <a:lnTo>
                    <a:pt x="6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8"/>
            <p:cNvSpPr/>
            <p:nvPr/>
          </p:nvSpPr>
          <p:spPr>
            <a:xfrm>
              <a:off x="2004038" y="2033514"/>
              <a:ext cx="20131" cy="20131"/>
            </a:xfrm>
            <a:custGeom>
              <a:rect b="b" l="l" r="r" t="t"/>
              <a:pathLst>
                <a:path extrusionOk="0" h="644" w="644">
                  <a:moveTo>
                    <a:pt x="1" y="0"/>
                  </a:moveTo>
                  <a:lnTo>
                    <a:pt x="1" y="643"/>
                  </a:lnTo>
                  <a:lnTo>
                    <a:pt x="644" y="643"/>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8"/>
            <p:cNvSpPr/>
            <p:nvPr/>
          </p:nvSpPr>
          <p:spPr>
            <a:xfrm>
              <a:off x="2043488" y="2033514"/>
              <a:ext cx="20131" cy="20131"/>
            </a:xfrm>
            <a:custGeom>
              <a:rect b="b" l="l" r="r" t="t"/>
              <a:pathLst>
                <a:path extrusionOk="0" h="644" w="644">
                  <a:moveTo>
                    <a:pt x="1" y="0"/>
                  </a:moveTo>
                  <a:lnTo>
                    <a:pt x="1" y="643"/>
                  </a:lnTo>
                  <a:lnTo>
                    <a:pt x="644" y="643"/>
                  </a:lnTo>
                  <a:lnTo>
                    <a:pt x="6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8"/>
            <p:cNvSpPr/>
            <p:nvPr/>
          </p:nvSpPr>
          <p:spPr>
            <a:xfrm>
              <a:off x="2082938" y="2033514"/>
              <a:ext cx="19412" cy="20131"/>
            </a:xfrm>
            <a:custGeom>
              <a:rect b="b" l="l" r="r" t="t"/>
              <a:pathLst>
                <a:path extrusionOk="0" h="644" w="621">
                  <a:moveTo>
                    <a:pt x="1" y="0"/>
                  </a:moveTo>
                  <a:lnTo>
                    <a:pt x="1" y="643"/>
                  </a:lnTo>
                  <a:lnTo>
                    <a:pt x="620" y="643"/>
                  </a:lnTo>
                  <a:lnTo>
                    <a:pt x="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8"/>
            <p:cNvSpPr/>
            <p:nvPr/>
          </p:nvSpPr>
          <p:spPr>
            <a:xfrm>
              <a:off x="1864837" y="2072964"/>
              <a:ext cx="335013" cy="295563"/>
            </a:xfrm>
            <a:custGeom>
              <a:rect b="b" l="l" r="r" t="t"/>
              <a:pathLst>
                <a:path extrusionOk="0" h="9455" w="10717">
                  <a:moveTo>
                    <a:pt x="4406" y="6906"/>
                  </a:moveTo>
                  <a:lnTo>
                    <a:pt x="4406" y="7526"/>
                  </a:lnTo>
                  <a:lnTo>
                    <a:pt x="3072" y="7526"/>
                  </a:lnTo>
                  <a:lnTo>
                    <a:pt x="3072" y="6906"/>
                  </a:lnTo>
                  <a:close/>
                  <a:moveTo>
                    <a:pt x="7621" y="6906"/>
                  </a:moveTo>
                  <a:lnTo>
                    <a:pt x="7621" y="7526"/>
                  </a:lnTo>
                  <a:lnTo>
                    <a:pt x="6287" y="7526"/>
                  </a:lnTo>
                  <a:lnTo>
                    <a:pt x="6287" y="6906"/>
                  </a:lnTo>
                  <a:close/>
                  <a:moveTo>
                    <a:pt x="8883" y="1239"/>
                  </a:moveTo>
                  <a:lnTo>
                    <a:pt x="8883" y="8835"/>
                  </a:lnTo>
                  <a:lnTo>
                    <a:pt x="8240" y="8835"/>
                  </a:lnTo>
                  <a:lnTo>
                    <a:pt x="8240" y="1858"/>
                  </a:lnTo>
                  <a:lnTo>
                    <a:pt x="5668" y="1858"/>
                  </a:lnTo>
                  <a:lnTo>
                    <a:pt x="5668" y="2501"/>
                  </a:lnTo>
                  <a:lnTo>
                    <a:pt x="7621" y="2501"/>
                  </a:lnTo>
                  <a:lnTo>
                    <a:pt x="7621" y="6216"/>
                  </a:lnTo>
                  <a:lnTo>
                    <a:pt x="5668" y="6216"/>
                  </a:lnTo>
                  <a:lnTo>
                    <a:pt x="5668" y="8835"/>
                  </a:lnTo>
                  <a:lnTo>
                    <a:pt x="5025" y="8835"/>
                  </a:lnTo>
                  <a:lnTo>
                    <a:pt x="5025" y="6216"/>
                  </a:lnTo>
                  <a:lnTo>
                    <a:pt x="3072" y="6216"/>
                  </a:lnTo>
                  <a:lnTo>
                    <a:pt x="3072" y="2501"/>
                  </a:lnTo>
                  <a:lnTo>
                    <a:pt x="5025" y="2501"/>
                  </a:lnTo>
                  <a:lnTo>
                    <a:pt x="5025" y="1858"/>
                  </a:lnTo>
                  <a:lnTo>
                    <a:pt x="2453" y="1858"/>
                  </a:lnTo>
                  <a:lnTo>
                    <a:pt x="2453" y="8835"/>
                  </a:lnTo>
                  <a:lnTo>
                    <a:pt x="1810" y="8835"/>
                  </a:lnTo>
                  <a:lnTo>
                    <a:pt x="1810" y="1239"/>
                  </a:lnTo>
                  <a:close/>
                  <a:moveTo>
                    <a:pt x="0" y="0"/>
                  </a:moveTo>
                  <a:lnTo>
                    <a:pt x="0" y="619"/>
                  </a:lnTo>
                  <a:lnTo>
                    <a:pt x="572" y="619"/>
                  </a:lnTo>
                  <a:lnTo>
                    <a:pt x="572" y="8835"/>
                  </a:lnTo>
                  <a:lnTo>
                    <a:pt x="0" y="8835"/>
                  </a:lnTo>
                  <a:lnTo>
                    <a:pt x="0" y="9454"/>
                  </a:lnTo>
                  <a:lnTo>
                    <a:pt x="10717" y="9454"/>
                  </a:lnTo>
                  <a:lnTo>
                    <a:pt x="10717" y="8835"/>
                  </a:lnTo>
                  <a:lnTo>
                    <a:pt x="10121" y="8835"/>
                  </a:lnTo>
                  <a:lnTo>
                    <a:pt x="10121" y="619"/>
                  </a:lnTo>
                  <a:lnTo>
                    <a:pt x="10717" y="619"/>
                  </a:lnTo>
                  <a:lnTo>
                    <a:pt x="107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 name="Google Shape;1584;p48"/>
          <p:cNvGrpSpPr/>
          <p:nvPr/>
        </p:nvGrpSpPr>
        <p:grpSpPr>
          <a:xfrm>
            <a:off x="1148295" y="2052098"/>
            <a:ext cx="334294" cy="288155"/>
            <a:chOff x="1147920" y="2061773"/>
            <a:chExt cx="334294" cy="288155"/>
          </a:xfrm>
        </p:grpSpPr>
        <p:sp>
          <p:nvSpPr>
            <p:cNvPr id="1585" name="Google Shape;1585;p48"/>
            <p:cNvSpPr/>
            <p:nvPr/>
          </p:nvSpPr>
          <p:spPr>
            <a:xfrm>
              <a:off x="1147920" y="2061773"/>
              <a:ext cx="334294" cy="52142"/>
            </a:xfrm>
            <a:custGeom>
              <a:rect b="b" l="l" r="r" t="t"/>
              <a:pathLst>
                <a:path extrusionOk="0" h="1668" w="10694">
                  <a:moveTo>
                    <a:pt x="1" y="1"/>
                  </a:moveTo>
                  <a:lnTo>
                    <a:pt x="1" y="644"/>
                  </a:lnTo>
                  <a:lnTo>
                    <a:pt x="549" y="644"/>
                  </a:lnTo>
                  <a:cubicBezTo>
                    <a:pt x="549" y="1216"/>
                    <a:pt x="1001" y="1668"/>
                    <a:pt x="1573" y="1668"/>
                  </a:cubicBezTo>
                  <a:lnTo>
                    <a:pt x="9336" y="1668"/>
                  </a:lnTo>
                  <a:cubicBezTo>
                    <a:pt x="9884" y="1668"/>
                    <a:pt x="10360" y="1216"/>
                    <a:pt x="10360" y="644"/>
                  </a:cubicBezTo>
                  <a:lnTo>
                    <a:pt x="10694" y="644"/>
                  </a:lnTo>
                  <a:lnTo>
                    <a:pt x="10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8"/>
            <p:cNvSpPr/>
            <p:nvPr/>
          </p:nvSpPr>
          <p:spPr>
            <a:xfrm>
              <a:off x="1279712" y="2265026"/>
              <a:ext cx="25321" cy="25321"/>
            </a:xfrm>
            <a:custGeom>
              <a:rect b="b" l="l" r="r" t="t"/>
              <a:pathLst>
                <a:path extrusionOk="0" h="810" w="810">
                  <a:moveTo>
                    <a:pt x="214" y="0"/>
                  </a:moveTo>
                  <a:lnTo>
                    <a:pt x="0" y="596"/>
                  </a:lnTo>
                  <a:lnTo>
                    <a:pt x="595" y="810"/>
                  </a:lnTo>
                  <a:lnTo>
                    <a:pt x="810" y="215"/>
                  </a:lnTo>
                  <a:lnTo>
                    <a:pt x="2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8"/>
            <p:cNvSpPr/>
            <p:nvPr/>
          </p:nvSpPr>
          <p:spPr>
            <a:xfrm>
              <a:off x="1266302" y="2301506"/>
              <a:ext cx="25352" cy="25321"/>
            </a:xfrm>
            <a:custGeom>
              <a:rect b="b" l="l" r="r" t="t"/>
              <a:pathLst>
                <a:path extrusionOk="0" h="810" w="811">
                  <a:moveTo>
                    <a:pt x="215" y="0"/>
                  </a:moveTo>
                  <a:lnTo>
                    <a:pt x="0" y="596"/>
                  </a:lnTo>
                  <a:lnTo>
                    <a:pt x="596" y="810"/>
                  </a:lnTo>
                  <a:lnTo>
                    <a:pt x="810" y="215"/>
                  </a:lnTo>
                  <a:lnTo>
                    <a:pt x="2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a:off x="1228321" y="2258305"/>
              <a:ext cx="27603" cy="27603"/>
            </a:xfrm>
            <a:custGeom>
              <a:rect b="b" l="l" r="r" t="t"/>
              <a:pathLst>
                <a:path extrusionOk="0" h="883" w="883">
                  <a:moveTo>
                    <a:pt x="358" y="1"/>
                  </a:moveTo>
                  <a:lnTo>
                    <a:pt x="1" y="525"/>
                  </a:lnTo>
                  <a:lnTo>
                    <a:pt x="525" y="882"/>
                  </a:lnTo>
                  <a:lnTo>
                    <a:pt x="882" y="358"/>
                  </a:lnTo>
                  <a:lnTo>
                    <a:pt x="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1206001" y="2290315"/>
              <a:ext cx="27571" cy="27603"/>
            </a:xfrm>
            <a:custGeom>
              <a:rect b="b" l="l" r="r" t="t"/>
              <a:pathLst>
                <a:path extrusionOk="0" h="883" w="882">
                  <a:moveTo>
                    <a:pt x="358" y="1"/>
                  </a:moveTo>
                  <a:lnTo>
                    <a:pt x="0" y="525"/>
                  </a:lnTo>
                  <a:lnTo>
                    <a:pt x="501" y="882"/>
                  </a:lnTo>
                  <a:lnTo>
                    <a:pt x="882" y="382"/>
                  </a:lnTo>
                  <a:lnTo>
                    <a:pt x="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8"/>
            <p:cNvSpPr/>
            <p:nvPr/>
          </p:nvSpPr>
          <p:spPr>
            <a:xfrm>
              <a:off x="1182931" y="2323075"/>
              <a:ext cx="27571" cy="26852"/>
            </a:xfrm>
            <a:custGeom>
              <a:rect b="b" l="l" r="r" t="t"/>
              <a:pathLst>
                <a:path extrusionOk="0" h="859" w="882">
                  <a:moveTo>
                    <a:pt x="381" y="1"/>
                  </a:moveTo>
                  <a:lnTo>
                    <a:pt x="0" y="501"/>
                  </a:lnTo>
                  <a:lnTo>
                    <a:pt x="524" y="858"/>
                  </a:lnTo>
                  <a:lnTo>
                    <a:pt x="881" y="358"/>
                  </a:lnTo>
                  <a:lnTo>
                    <a:pt x="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8"/>
            <p:cNvSpPr/>
            <p:nvPr/>
          </p:nvSpPr>
          <p:spPr>
            <a:xfrm>
              <a:off x="1325102" y="2265776"/>
              <a:ext cx="24602" cy="24570"/>
            </a:xfrm>
            <a:custGeom>
              <a:rect b="b" l="l" r="r" t="t"/>
              <a:pathLst>
                <a:path extrusionOk="0" h="786" w="787">
                  <a:moveTo>
                    <a:pt x="572" y="0"/>
                  </a:moveTo>
                  <a:lnTo>
                    <a:pt x="1" y="214"/>
                  </a:lnTo>
                  <a:lnTo>
                    <a:pt x="215" y="786"/>
                  </a:lnTo>
                  <a:lnTo>
                    <a:pt x="787" y="572"/>
                  </a:lnTo>
                  <a:lnTo>
                    <a:pt x="5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8"/>
            <p:cNvSpPr/>
            <p:nvPr/>
          </p:nvSpPr>
          <p:spPr>
            <a:xfrm>
              <a:off x="1337762" y="2302256"/>
              <a:ext cx="25352" cy="25321"/>
            </a:xfrm>
            <a:custGeom>
              <a:rect b="b" l="l" r="r" t="t"/>
              <a:pathLst>
                <a:path extrusionOk="0" h="810" w="811">
                  <a:moveTo>
                    <a:pt x="596" y="0"/>
                  </a:moveTo>
                  <a:lnTo>
                    <a:pt x="1" y="214"/>
                  </a:lnTo>
                  <a:lnTo>
                    <a:pt x="215" y="810"/>
                  </a:lnTo>
                  <a:lnTo>
                    <a:pt x="810" y="595"/>
                  </a:lnTo>
                  <a:lnTo>
                    <a:pt x="5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8"/>
            <p:cNvSpPr/>
            <p:nvPr/>
          </p:nvSpPr>
          <p:spPr>
            <a:xfrm>
              <a:off x="1374243" y="2258305"/>
              <a:ext cx="27571" cy="26852"/>
            </a:xfrm>
            <a:custGeom>
              <a:rect b="b" l="l" r="r" t="t"/>
              <a:pathLst>
                <a:path extrusionOk="0" h="859" w="882">
                  <a:moveTo>
                    <a:pt x="524" y="1"/>
                  </a:moveTo>
                  <a:lnTo>
                    <a:pt x="1" y="358"/>
                  </a:lnTo>
                  <a:lnTo>
                    <a:pt x="358" y="858"/>
                  </a:lnTo>
                  <a:lnTo>
                    <a:pt x="882" y="501"/>
                  </a:lnTo>
                  <a:lnTo>
                    <a:pt x="5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8"/>
            <p:cNvSpPr/>
            <p:nvPr/>
          </p:nvSpPr>
          <p:spPr>
            <a:xfrm>
              <a:off x="1396562" y="2290315"/>
              <a:ext cx="27603" cy="27603"/>
            </a:xfrm>
            <a:custGeom>
              <a:rect b="b" l="l" r="r" t="t"/>
              <a:pathLst>
                <a:path extrusionOk="0" h="883" w="883">
                  <a:moveTo>
                    <a:pt x="525" y="1"/>
                  </a:moveTo>
                  <a:lnTo>
                    <a:pt x="1" y="358"/>
                  </a:lnTo>
                  <a:lnTo>
                    <a:pt x="358" y="882"/>
                  </a:lnTo>
                  <a:lnTo>
                    <a:pt x="882" y="525"/>
                  </a:lnTo>
                  <a:lnTo>
                    <a:pt x="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a:off x="1418913" y="2322357"/>
              <a:ext cx="27571" cy="27571"/>
            </a:xfrm>
            <a:custGeom>
              <a:rect b="b" l="l" r="r" t="t"/>
              <a:pathLst>
                <a:path extrusionOk="0" h="882" w="882">
                  <a:moveTo>
                    <a:pt x="524" y="0"/>
                  </a:moveTo>
                  <a:lnTo>
                    <a:pt x="0" y="357"/>
                  </a:lnTo>
                  <a:lnTo>
                    <a:pt x="358" y="881"/>
                  </a:lnTo>
                  <a:lnTo>
                    <a:pt x="882" y="524"/>
                  </a:lnTo>
                  <a:lnTo>
                    <a:pt x="5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8"/>
            <p:cNvSpPr/>
            <p:nvPr/>
          </p:nvSpPr>
          <p:spPr>
            <a:xfrm>
              <a:off x="1185901" y="2133984"/>
              <a:ext cx="259083" cy="105002"/>
            </a:xfrm>
            <a:custGeom>
              <a:rect b="b" l="l" r="r" t="t"/>
              <a:pathLst>
                <a:path extrusionOk="0" h="3359" w="8288">
                  <a:moveTo>
                    <a:pt x="2572" y="1668"/>
                  </a:moveTo>
                  <a:lnTo>
                    <a:pt x="2572" y="2287"/>
                  </a:lnTo>
                  <a:lnTo>
                    <a:pt x="1929" y="2287"/>
                  </a:lnTo>
                  <a:lnTo>
                    <a:pt x="1929" y="1668"/>
                  </a:lnTo>
                  <a:close/>
                  <a:moveTo>
                    <a:pt x="3811" y="1668"/>
                  </a:moveTo>
                  <a:lnTo>
                    <a:pt x="3811" y="2287"/>
                  </a:lnTo>
                  <a:lnTo>
                    <a:pt x="3192" y="2287"/>
                  </a:lnTo>
                  <a:lnTo>
                    <a:pt x="3192" y="1668"/>
                  </a:lnTo>
                  <a:close/>
                  <a:moveTo>
                    <a:pt x="5073" y="1668"/>
                  </a:moveTo>
                  <a:lnTo>
                    <a:pt x="5073" y="2287"/>
                  </a:lnTo>
                  <a:lnTo>
                    <a:pt x="4454" y="2287"/>
                  </a:lnTo>
                  <a:lnTo>
                    <a:pt x="4454" y="1668"/>
                  </a:lnTo>
                  <a:close/>
                  <a:moveTo>
                    <a:pt x="6335" y="1668"/>
                  </a:moveTo>
                  <a:lnTo>
                    <a:pt x="6335" y="2287"/>
                  </a:lnTo>
                  <a:lnTo>
                    <a:pt x="5692" y="2287"/>
                  </a:lnTo>
                  <a:lnTo>
                    <a:pt x="5692" y="1668"/>
                  </a:lnTo>
                  <a:close/>
                  <a:moveTo>
                    <a:pt x="2310" y="1"/>
                  </a:moveTo>
                  <a:lnTo>
                    <a:pt x="2096" y="620"/>
                  </a:lnTo>
                  <a:lnTo>
                    <a:pt x="0" y="620"/>
                  </a:lnTo>
                  <a:lnTo>
                    <a:pt x="0" y="1239"/>
                  </a:lnTo>
                  <a:cubicBezTo>
                    <a:pt x="239" y="1239"/>
                    <a:pt x="429" y="1406"/>
                    <a:pt x="477" y="1644"/>
                  </a:cubicBezTo>
                  <a:lnTo>
                    <a:pt x="763" y="3359"/>
                  </a:lnTo>
                  <a:lnTo>
                    <a:pt x="7526" y="3359"/>
                  </a:lnTo>
                  <a:lnTo>
                    <a:pt x="7812" y="1644"/>
                  </a:lnTo>
                  <a:cubicBezTo>
                    <a:pt x="7859" y="1406"/>
                    <a:pt x="8050" y="1239"/>
                    <a:pt x="8288" y="1239"/>
                  </a:cubicBezTo>
                  <a:lnTo>
                    <a:pt x="8288" y="620"/>
                  </a:lnTo>
                  <a:lnTo>
                    <a:pt x="6168" y="620"/>
                  </a:lnTo>
                  <a:lnTo>
                    <a:pt x="59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 name="Google Shape;1597;p48"/>
          <p:cNvGrpSpPr/>
          <p:nvPr/>
        </p:nvGrpSpPr>
        <p:grpSpPr>
          <a:xfrm>
            <a:off x="1878982" y="1489356"/>
            <a:ext cx="314913" cy="334294"/>
            <a:chOff x="1873777" y="1493779"/>
            <a:chExt cx="314913" cy="334294"/>
          </a:xfrm>
        </p:grpSpPr>
        <p:sp>
          <p:nvSpPr>
            <p:cNvPr id="1598" name="Google Shape;1598;p48"/>
            <p:cNvSpPr/>
            <p:nvPr/>
          </p:nvSpPr>
          <p:spPr>
            <a:xfrm>
              <a:off x="1873777" y="1791562"/>
              <a:ext cx="107972" cy="36512"/>
            </a:xfrm>
            <a:custGeom>
              <a:rect b="b" l="l" r="r" t="t"/>
              <a:pathLst>
                <a:path extrusionOk="0" h="1168" w="3454">
                  <a:moveTo>
                    <a:pt x="0" y="0"/>
                  </a:moveTo>
                  <a:lnTo>
                    <a:pt x="0" y="1167"/>
                  </a:lnTo>
                  <a:lnTo>
                    <a:pt x="3453" y="1167"/>
                  </a:lnTo>
                  <a:lnTo>
                    <a:pt x="3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8"/>
            <p:cNvSpPr/>
            <p:nvPr/>
          </p:nvSpPr>
          <p:spPr>
            <a:xfrm>
              <a:off x="2001818" y="1791562"/>
              <a:ext cx="186872" cy="36512"/>
            </a:xfrm>
            <a:custGeom>
              <a:rect b="b" l="l" r="r" t="t"/>
              <a:pathLst>
                <a:path extrusionOk="0" h="1168" w="5978">
                  <a:moveTo>
                    <a:pt x="0" y="0"/>
                  </a:moveTo>
                  <a:lnTo>
                    <a:pt x="0" y="1167"/>
                  </a:lnTo>
                  <a:lnTo>
                    <a:pt x="5978" y="1167"/>
                  </a:lnTo>
                  <a:lnTo>
                    <a:pt x="59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8"/>
            <p:cNvSpPr/>
            <p:nvPr/>
          </p:nvSpPr>
          <p:spPr>
            <a:xfrm>
              <a:off x="1887157" y="1723071"/>
              <a:ext cx="48422" cy="49172"/>
            </a:xfrm>
            <a:custGeom>
              <a:rect b="b" l="l" r="r" t="t"/>
              <a:pathLst>
                <a:path extrusionOk="0" h="1573" w="1549">
                  <a:moveTo>
                    <a:pt x="1" y="0"/>
                  </a:moveTo>
                  <a:lnTo>
                    <a:pt x="1" y="1572"/>
                  </a:lnTo>
                  <a:lnTo>
                    <a:pt x="1549" y="1572"/>
                  </a:lnTo>
                  <a:cubicBezTo>
                    <a:pt x="1549" y="715"/>
                    <a:pt x="858"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8"/>
            <p:cNvSpPr/>
            <p:nvPr/>
          </p:nvSpPr>
          <p:spPr>
            <a:xfrm>
              <a:off x="1887157" y="1493779"/>
              <a:ext cx="58863" cy="163052"/>
            </a:xfrm>
            <a:custGeom>
              <a:rect b="b" l="l" r="r" t="t"/>
              <a:pathLst>
                <a:path extrusionOk="0" h="5216" w="1883">
                  <a:moveTo>
                    <a:pt x="1" y="1"/>
                  </a:moveTo>
                  <a:lnTo>
                    <a:pt x="1" y="5216"/>
                  </a:lnTo>
                  <a:lnTo>
                    <a:pt x="572" y="5216"/>
                  </a:lnTo>
                  <a:cubicBezTo>
                    <a:pt x="1287" y="5216"/>
                    <a:pt x="1882" y="4621"/>
                    <a:pt x="1882" y="3906"/>
                  </a:cubicBezTo>
                  <a:lnTo>
                    <a:pt x="1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8"/>
            <p:cNvSpPr/>
            <p:nvPr/>
          </p:nvSpPr>
          <p:spPr>
            <a:xfrm>
              <a:off x="1887157" y="1493779"/>
              <a:ext cx="288874" cy="278464"/>
            </a:xfrm>
            <a:custGeom>
              <a:rect b="b" l="l" r="r" t="t"/>
              <a:pathLst>
                <a:path extrusionOk="0" h="8908" w="9241">
                  <a:moveTo>
                    <a:pt x="3954" y="1048"/>
                  </a:moveTo>
                  <a:lnTo>
                    <a:pt x="3954" y="1668"/>
                  </a:lnTo>
                  <a:lnTo>
                    <a:pt x="3335" y="1668"/>
                  </a:lnTo>
                  <a:lnTo>
                    <a:pt x="3335" y="1048"/>
                  </a:lnTo>
                  <a:close/>
                  <a:moveTo>
                    <a:pt x="3954" y="2287"/>
                  </a:moveTo>
                  <a:lnTo>
                    <a:pt x="3954" y="2930"/>
                  </a:lnTo>
                  <a:lnTo>
                    <a:pt x="3335" y="2930"/>
                  </a:lnTo>
                  <a:lnTo>
                    <a:pt x="3335" y="2287"/>
                  </a:lnTo>
                  <a:close/>
                  <a:moveTo>
                    <a:pt x="2501" y="1"/>
                  </a:moveTo>
                  <a:lnTo>
                    <a:pt x="2501" y="3906"/>
                  </a:lnTo>
                  <a:cubicBezTo>
                    <a:pt x="2501" y="4978"/>
                    <a:pt x="1644" y="5835"/>
                    <a:pt x="572" y="5835"/>
                  </a:cubicBezTo>
                  <a:lnTo>
                    <a:pt x="1" y="5835"/>
                  </a:lnTo>
                  <a:lnTo>
                    <a:pt x="1" y="6716"/>
                  </a:lnTo>
                  <a:cubicBezTo>
                    <a:pt x="1191" y="6716"/>
                    <a:pt x="2192" y="7693"/>
                    <a:pt x="2192" y="8907"/>
                  </a:cubicBezTo>
                  <a:lnTo>
                    <a:pt x="9241" y="8907"/>
                  </a:lnTo>
                  <a:lnTo>
                    <a:pt x="9241" y="8598"/>
                  </a:lnTo>
                  <a:cubicBezTo>
                    <a:pt x="9241" y="7335"/>
                    <a:pt x="8217" y="6311"/>
                    <a:pt x="6955" y="6311"/>
                  </a:cubicBezTo>
                  <a:lnTo>
                    <a:pt x="5645" y="6311"/>
                  </a:lnTo>
                  <a:cubicBezTo>
                    <a:pt x="5383" y="6311"/>
                    <a:pt x="5168" y="6216"/>
                    <a:pt x="5002" y="6026"/>
                  </a:cubicBezTo>
                  <a:cubicBezTo>
                    <a:pt x="4835" y="5835"/>
                    <a:pt x="4764" y="5597"/>
                    <a:pt x="4787" y="5359"/>
                  </a:cubicBezTo>
                  <a:lnTo>
                    <a:pt x="53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6" name="Shape 1606"/>
        <p:cNvGrpSpPr/>
        <p:nvPr/>
      </p:nvGrpSpPr>
      <p:grpSpPr>
        <a:xfrm>
          <a:off x="0" y="0"/>
          <a:ext cx="0" cy="0"/>
          <a:chOff x="0" y="0"/>
          <a:chExt cx="0" cy="0"/>
        </a:xfrm>
      </p:grpSpPr>
      <p:sp>
        <p:nvSpPr>
          <p:cNvPr id="1607" name="Google Shape;160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1608" name="Google Shape;1608;p49"/>
          <p:cNvSpPr txBox="1"/>
          <p:nvPr>
            <p:ph idx="1" type="subTitle"/>
          </p:nvPr>
        </p:nvSpPr>
        <p:spPr>
          <a:xfrm>
            <a:off x="715100" y="1078450"/>
            <a:ext cx="7704000" cy="109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sz="1800">
                <a:latin typeface="Mulish"/>
                <a:ea typeface="Mulish"/>
                <a:cs typeface="Mulish"/>
                <a:sym typeface="Mulish"/>
              </a:rPr>
              <a:t>Vectors</a:t>
            </a:r>
            <a:endParaRPr b="1" sz="1800">
              <a:latin typeface="Mulish"/>
              <a:ea typeface="Mulish"/>
              <a:cs typeface="Mulish"/>
              <a:sym typeface="Mulish"/>
            </a:endParaRPr>
          </a:p>
          <a:p>
            <a:pPr indent="-304800" lvl="0" marL="457200" rtl="0" algn="l">
              <a:lnSpc>
                <a:spcPct val="166000"/>
              </a:lnSpc>
              <a:spcBef>
                <a:spcPts val="800"/>
              </a:spcBef>
              <a:spcAft>
                <a:spcPts val="0"/>
              </a:spcAft>
              <a:buSzPts val="1200"/>
              <a:buChar char="●"/>
            </a:pPr>
            <a:r>
              <a:rPr lang="en" u="sng">
                <a:hlinkClick r:id="rId3"/>
              </a:rPr>
              <a:t>Hand drawn wildfire illustration</a:t>
            </a:r>
            <a:endParaRPr sz="1800" u="sng">
              <a:latin typeface="Mulish"/>
              <a:ea typeface="Mulish"/>
              <a:cs typeface="Mulish"/>
              <a:sym typeface="Mulish"/>
            </a:endParaRPr>
          </a:p>
        </p:txBody>
      </p:sp>
      <p:sp>
        <p:nvSpPr>
          <p:cNvPr id="1609" name="Google Shape;1609;p49"/>
          <p:cNvSpPr/>
          <p:nvPr/>
        </p:nvSpPr>
        <p:spPr>
          <a:xfrm>
            <a:off x="2136008" y="2301132"/>
            <a:ext cx="467532" cy="2270200"/>
          </a:xfrm>
          <a:custGeom>
            <a:rect b="b" l="l" r="r" t="t"/>
            <a:pathLst>
              <a:path extrusionOk="0" h="38734" w="7977">
                <a:moveTo>
                  <a:pt x="3817" y="1"/>
                </a:moveTo>
                <a:cubicBezTo>
                  <a:pt x="3779" y="1"/>
                  <a:pt x="3758" y="63"/>
                  <a:pt x="3751" y="110"/>
                </a:cubicBezTo>
                <a:cubicBezTo>
                  <a:pt x="3684" y="569"/>
                  <a:pt x="3606" y="1053"/>
                  <a:pt x="3674" y="1510"/>
                </a:cubicBezTo>
                <a:cubicBezTo>
                  <a:pt x="3690" y="1612"/>
                  <a:pt x="3705" y="1714"/>
                  <a:pt x="3720" y="1816"/>
                </a:cubicBezTo>
                <a:cubicBezTo>
                  <a:pt x="3647" y="1712"/>
                  <a:pt x="3569" y="1621"/>
                  <a:pt x="3491" y="1546"/>
                </a:cubicBezTo>
                <a:cubicBezTo>
                  <a:pt x="3272" y="1335"/>
                  <a:pt x="2999" y="1264"/>
                  <a:pt x="2801" y="1016"/>
                </a:cubicBezTo>
                <a:cubicBezTo>
                  <a:pt x="2587" y="746"/>
                  <a:pt x="2467" y="384"/>
                  <a:pt x="2357" y="40"/>
                </a:cubicBezTo>
                <a:cubicBezTo>
                  <a:pt x="2353" y="27"/>
                  <a:pt x="2344" y="22"/>
                  <a:pt x="2335" y="22"/>
                </a:cubicBezTo>
                <a:cubicBezTo>
                  <a:pt x="2322" y="22"/>
                  <a:pt x="2310" y="34"/>
                  <a:pt x="2314" y="54"/>
                </a:cubicBezTo>
                <a:cubicBezTo>
                  <a:pt x="2407" y="535"/>
                  <a:pt x="2509" y="1053"/>
                  <a:pt x="2865" y="1343"/>
                </a:cubicBezTo>
                <a:cubicBezTo>
                  <a:pt x="3105" y="1539"/>
                  <a:pt x="3359" y="1623"/>
                  <a:pt x="3560" y="1893"/>
                </a:cubicBezTo>
                <a:cubicBezTo>
                  <a:pt x="3663" y="2030"/>
                  <a:pt x="3733" y="2192"/>
                  <a:pt x="3804" y="2351"/>
                </a:cubicBezTo>
                <a:cubicBezTo>
                  <a:pt x="3839" y="2571"/>
                  <a:pt x="3878" y="2790"/>
                  <a:pt x="3919" y="3009"/>
                </a:cubicBezTo>
                <a:cubicBezTo>
                  <a:pt x="4142" y="4161"/>
                  <a:pt x="4391" y="5345"/>
                  <a:pt x="4234" y="6537"/>
                </a:cubicBezTo>
                <a:cubicBezTo>
                  <a:pt x="4200" y="6796"/>
                  <a:pt x="4180" y="7056"/>
                  <a:pt x="4142" y="7314"/>
                </a:cubicBezTo>
                <a:cubicBezTo>
                  <a:pt x="4046" y="7952"/>
                  <a:pt x="3923" y="8586"/>
                  <a:pt x="3855" y="9229"/>
                </a:cubicBezTo>
                <a:cubicBezTo>
                  <a:pt x="3838" y="9208"/>
                  <a:pt x="3822" y="9189"/>
                  <a:pt x="3805" y="9171"/>
                </a:cubicBezTo>
                <a:cubicBezTo>
                  <a:pt x="3490" y="8821"/>
                  <a:pt x="3094" y="8578"/>
                  <a:pt x="2747" y="8278"/>
                </a:cubicBezTo>
                <a:cubicBezTo>
                  <a:pt x="2746" y="8277"/>
                  <a:pt x="2745" y="8277"/>
                  <a:pt x="2744" y="8277"/>
                </a:cubicBezTo>
                <a:cubicBezTo>
                  <a:pt x="2741" y="8277"/>
                  <a:pt x="2737" y="8282"/>
                  <a:pt x="2741" y="8287"/>
                </a:cubicBezTo>
                <a:cubicBezTo>
                  <a:pt x="3008" y="8615"/>
                  <a:pt x="3281" y="8956"/>
                  <a:pt x="3535" y="9302"/>
                </a:cubicBezTo>
                <a:cubicBezTo>
                  <a:pt x="3664" y="9479"/>
                  <a:pt x="3720" y="9734"/>
                  <a:pt x="3828" y="9929"/>
                </a:cubicBezTo>
                <a:cubicBezTo>
                  <a:pt x="3844" y="10336"/>
                  <a:pt x="3897" y="10748"/>
                  <a:pt x="3907" y="11154"/>
                </a:cubicBezTo>
                <a:cubicBezTo>
                  <a:pt x="3922" y="11679"/>
                  <a:pt x="3932" y="12204"/>
                  <a:pt x="3912" y="12729"/>
                </a:cubicBezTo>
                <a:lnTo>
                  <a:pt x="3873" y="12686"/>
                </a:lnTo>
                <a:cubicBezTo>
                  <a:pt x="3644" y="12310"/>
                  <a:pt x="3255" y="11988"/>
                  <a:pt x="3071" y="11638"/>
                </a:cubicBezTo>
                <a:cubicBezTo>
                  <a:pt x="2835" y="11194"/>
                  <a:pt x="2618" y="10686"/>
                  <a:pt x="2134" y="10656"/>
                </a:cubicBezTo>
                <a:cubicBezTo>
                  <a:pt x="2122" y="10656"/>
                  <a:pt x="2115" y="10678"/>
                  <a:pt x="2127" y="10685"/>
                </a:cubicBezTo>
                <a:cubicBezTo>
                  <a:pt x="2511" y="10911"/>
                  <a:pt x="2658" y="11343"/>
                  <a:pt x="2832" y="11769"/>
                </a:cubicBezTo>
                <a:cubicBezTo>
                  <a:pt x="2279" y="11454"/>
                  <a:pt x="1656" y="11349"/>
                  <a:pt x="1050" y="11286"/>
                </a:cubicBezTo>
                <a:cubicBezTo>
                  <a:pt x="1049" y="11286"/>
                  <a:pt x="1049" y="11286"/>
                  <a:pt x="1048" y="11286"/>
                </a:cubicBezTo>
                <a:cubicBezTo>
                  <a:pt x="1032" y="11286"/>
                  <a:pt x="1029" y="11317"/>
                  <a:pt x="1045" y="11324"/>
                </a:cubicBezTo>
                <a:cubicBezTo>
                  <a:pt x="1771" y="11578"/>
                  <a:pt x="2532" y="11791"/>
                  <a:pt x="3119" y="12403"/>
                </a:cubicBezTo>
                <a:cubicBezTo>
                  <a:pt x="3385" y="12680"/>
                  <a:pt x="3571" y="13025"/>
                  <a:pt x="3780" y="13361"/>
                </a:cubicBezTo>
                <a:cubicBezTo>
                  <a:pt x="3833" y="13446"/>
                  <a:pt x="3881" y="13537"/>
                  <a:pt x="3933" y="13622"/>
                </a:cubicBezTo>
                <a:cubicBezTo>
                  <a:pt x="3941" y="13766"/>
                  <a:pt x="3950" y="13909"/>
                  <a:pt x="3954" y="14054"/>
                </a:cubicBezTo>
                <a:cubicBezTo>
                  <a:pt x="3965" y="14530"/>
                  <a:pt x="3958" y="15007"/>
                  <a:pt x="3963" y="15484"/>
                </a:cubicBezTo>
                <a:cubicBezTo>
                  <a:pt x="3972" y="16308"/>
                  <a:pt x="3990" y="17150"/>
                  <a:pt x="3983" y="17988"/>
                </a:cubicBezTo>
                <a:cubicBezTo>
                  <a:pt x="3683" y="17755"/>
                  <a:pt x="3316" y="17615"/>
                  <a:pt x="2964" y="17504"/>
                </a:cubicBezTo>
                <a:cubicBezTo>
                  <a:pt x="2940" y="17486"/>
                  <a:pt x="2915" y="17468"/>
                  <a:pt x="2891" y="17446"/>
                </a:cubicBezTo>
                <a:cubicBezTo>
                  <a:pt x="2713" y="17285"/>
                  <a:pt x="2582" y="17064"/>
                  <a:pt x="2415" y="16889"/>
                </a:cubicBezTo>
                <a:cubicBezTo>
                  <a:pt x="2170" y="16633"/>
                  <a:pt x="1886" y="16459"/>
                  <a:pt x="1574" y="16357"/>
                </a:cubicBezTo>
                <a:cubicBezTo>
                  <a:pt x="1572" y="16357"/>
                  <a:pt x="1571" y="16356"/>
                  <a:pt x="1569" y="16356"/>
                </a:cubicBezTo>
                <a:cubicBezTo>
                  <a:pt x="1553" y="16356"/>
                  <a:pt x="1549" y="16385"/>
                  <a:pt x="1565" y="16394"/>
                </a:cubicBezTo>
                <a:cubicBezTo>
                  <a:pt x="1999" y="16613"/>
                  <a:pt x="2236" y="16953"/>
                  <a:pt x="2510" y="17369"/>
                </a:cubicBezTo>
                <a:cubicBezTo>
                  <a:pt x="2058" y="17239"/>
                  <a:pt x="1667" y="17176"/>
                  <a:pt x="1258" y="16880"/>
                </a:cubicBezTo>
                <a:cubicBezTo>
                  <a:pt x="887" y="16611"/>
                  <a:pt x="439" y="16542"/>
                  <a:pt x="25" y="16420"/>
                </a:cubicBezTo>
                <a:cubicBezTo>
                  <a:pt x="23" y="16419"/>
                  <a:pt x="22" y="16419"/>
                  <a:pt x="20" y="16419"/>
                </a:cubicBezTo>
                <a:cubicBezTo>
                  <a:pt x="4" y="16419"/>
                  <a:pt x="0" y="16448"/>
                  <a:pt x="17" y="16456"/>
                </a:cubicBezTo>
                <a:cubicBezTo>
                  <a:pt x="441" y="16663"/>
                  <a:pt x="866" y="16837"/>
                  <a:pt x="1238" y="17163"/>
                </a:cubicBezTo>
                <a:cubicBezTo>
                  <a:pt x="1482" y="17379"/>
                  <a:pt x="1718" y="17486"/>
                  <a:pt x="2010" y="17573"/>
                </a:cubicBezTo>
                <a:cubicBezTo>
                  <a:pt x="2279" y="17654"/>
                  <a:pt x="2621" y="17735"/>
                  <a:pt x="2949" y="17866"/>
                </a:cubicBezTo>
                <a:cubicBezTo>
                  <a:pt x="3018" y="17912"/>
                  <a:pt x="3093" y="17946"/>
                  <a:pt x="3170" y="17963"/>
                </a:cubicBezTo>
                <a:cubicBezTo>
                  <a:pt x="3516" y="18133"/>
                  <a:pt x="3822" y="18375"/>
                  <a:pt x="3970" y="18753"/>
                </a:cubicBezTo>
                <a:cubicBezTo>
                  <a:pt x="3958" y="19170"/>
                  <a:pt x="3937" y="19584"/>
                  <a:pt x="3904" y="19993"/>
                </a:cubicBezTo>
                <a:cubicBezTo>
                  <a:pt x="3849" y="20656"/>
                  <a:pt x="3796" y="21321"/>
                  <a:pt x="3745" y="21984"/>
                </a:cubicBezTo>
                <a:cubicBezTo>
                  <a:pt x="3673" y="22887"/>
                  <a:pt x="3602" y="23791"/>
                  <a:pt x="3530" y="24696"/>
                </a:cubicBezTo>
                <a:cubicBezTo>
                  <a:pt x="3459" y="25612"/>
                  <a:pt x="3490" y="26518"/>
                  <a:pt x="3492" y="27437"/>
                </a:cubicBezTo>
                <a:cubicBezTo>
                  <a:pt x="3495" y="29349"/>
                  <a:pt x="3480" y="31260"/>
                  <a:pt x="3443" y="33172"/>
                </a:cubicBezTo>
                <a:cubicBezTo>
                  <a:pt x="3425" y="34147"/>
                  <a:pt x="3402" y="35122"/>
                  <a:pt x="3372" y="36096"/>
                </a:cubicBezTo>
                <a:cubicBezTo>
                  <a:pt x="3352" y="36791"/>
                  <a:pt x="3270" y="37918"/>
                  <a:pt x="3689" y="38483"/>
                </a:cubicBezTo>
                <a:cubicBezTo>
                  <a:pt x="3809" y="38646"/>
                  <a:pt x="4005" y="38733"/>
                  <a:pt x="4190" y="38733"/>
                </a:cubicBezTo>
                <a:cubicBezTo>
                  <a:pt x="4456" y="38733"/>
                  <a:pt x="4701" y="38554"/>
                  <a:pt x="4678" y="38156"/>
                </a:cubicBezTo>
                <a:cubicBezTo>
                  <a:pt x="4575" y="37324"/>
                  <a:pt x="4587" y="36445"/>
                  <a:pt x="4548" y="35605"/>
                </a:cubicBezTo>
                <a:cubicBezTo>
                  <a:pt x="4382" y="31899"/>
                  <a:pt x="4376" y="28141"/>
                  <a:pt x="4437" y="24422"/>
                </a:cubicBezTo>
                <a:cubicBezTo>
                  <a:pt x="4456" y="22884"/>
                  <a:pt x="4589" y="21354"/>
                  <a:pt x="4642" y="19815"/>
                </a:cubicBezTo>
                <a:cubicBezTo>
                  <a:pt x="4663" y="19218"/>
                  <a:pt x="4674" y="18621"/>
                  <a:pt x="4678" y="18023"/>
                </a:cubicBezTo>
                <a:cubicBezTo>
                  <a:pt x="4681" y="17423"/>
                  <a:pt x="4677" y="16821"/>
                  <a:pt x="4667" y="16221"/>
                </a:cubicBezTo>
                <a:cubicBezTo>
                  <a:pt x="4780" y="15944"/>
                  <a:pt x="4976" y="15710"/>
                  <a:pt x="5203" y="15507"/>
                </a:cubicBezTo>
                <a:cubicBezTo>
                  <a:pt x="5274" y="15468"/>
                  <a:pt x="5339" y="15412"/>
                  <a:pt x="5398" y="15346"/>
                </a:cubicBezTo>
                <a:cubicBezTo>
                  <a:pt x="5690" y="15120"/>
                  <a:pt x="6005" y="14938"/>
                  <a:pt x="6251" y="14778"/>
                </a:cubicBezTo>
                <a:cubicBezTo>
                  <a:pt x="6517" y="14605"/>
                  <a:pt x="6724" y="14429"/>
                  <a:pt x="6918" y="14146"/>
                </a:cubicBezTo>
                <a:cubicBezTo>
                  <a:pt x="7214" y="13717"/>
                  <a:pt x="7592" y="13419"/>
                  <a:pt x="7962" y="13091"/>
                </a:cubicBezTo>
                <a:cubicBezTo>
                  <a:pt x="7977" y="13078"/>
                  <a:pt x="7969" y="13054"/>
                  <a:pt x="7955" y="13054"/>
                </a:cubicBezTo>
                <a:cubicBezTo>
                  <a:pt x="7952" y="13054"/>
                  <a:pt x="7950" y="13055"/>
                  <a:pt x="7947" y="13056"/>
                </a:cubicBezTo>
                <a:lnTo>
                  <a:pt x="7947" y="13058"/>
                </a:lnTo>
                <a:cubicBezTo>
                  <a:pt x="7570" y="13302"/>
                  <a:pt x="7149" y="13505"/>
                  <a:pt x="6843" y="13877"/>
                </a:cubicBezTo>
                <a:cubicBezTo>
                  <a:pt x="6504" y="14289"/>
                  <a:pt x="6137" y="14469"/>
                  <a:pt x="5725" y="14732"/>
                </a:cubicBezTo>
                <a:cubicBezTo>
                  <a:pt x="5909" y="14246"/>
                  <a:pt x="6072" y="13845"/>
                  <a:pt x="6448" y="13500"/>
                </a:cubicBezTo>
                <a:cubicBezTo>
                  <a:pt x="6461" y="13488"/>
                  <a:pt x="6455" y="13464"/>
                  <a:pt x="6441" y="13464"/>
                </a:cubicBezTo>
                <a:cubicBezTo>
                  <a:pt x="6439" y="13464"/>
                  <a:pt x="6436" y="13465"/>
                  <a:pt x="6433" y="13467"/>
                </a:cubicBezTo>
                <a:cubicBezTo>
                  <a:pt x="6150" y="13661"/>
                  <a:pt x="5910" y="13915"/>
                  <a:pt x="5722" y="14240"/>
                </a:cubicBezTo>
                <a:cubicBezTo>
                  <a:pt x="5594" y="14459"/>
                  <a:pt x="5512" y="14713"/>
                  <a:pt x="5371" y="14922"/>
                </a:cubicBezTo>
                <a:cubicBezTo>
                  <a:pt x="5352" y="14951"/>
                  <a:pt x="5332" y="14976"/>
                  <a:pt x="5312" y="15002"/>
                </a:cubicBezTo>
                <a:cubicBezTo>
                  <a:pt x="5085" y="15152"/>
                  <a:pt x="4855" y="15320"/>
                  <a:pt x="4652" y="15518"/>
                </a:cubicBezTo>
                <a:cubicBezTo>
                  <a:pt x="4637" y="14929"/>
                  <a:pt x="4619" y="14340"/>
                  <a:pt x="4596" y="13750"/>
                </a:cubicBezTo>
                <a:cubicBezTo>
                  <a:pt x="4581" y="13380"/>
                  <a:pt x="4563" y="13020"/>
                  <a:pt x="4533" y="12661"/>
                </a:cubicBezTo>
                <a:cubicBezTo>
                  <a:pt x="4655" y="12365"/>
                  <a:pt x="4670" y="11985"/>
                  <a:pt x="4779" y="11680"/>
                </a:cubicBezTo>
                <a:cubicBezTo>
                  <a:pt x="4950" y="11199"/>
                  <a:pt x="5232" y="10777"/>
                  <a:pt x="5458" y="10335"/>
                </a:cubicBezTo>
                <a:cubicBezTo>
                  <a:pt x="5576" y="10104"/>
                  <a:pt x="5680" y="9864"/>
                  <a:pt x="5845" y="9680"/>
                </a:cubicBezTo>
                <a:cubicBezTo>
                  <a:pt x="5992" y="9515"/>
                  <a:pt x="6171" y="9388"/>
                  <a:pt x="6326" y="9234"/>
                </a:cubicBezTo>
                <a:cubicBezTo>
                  <a:pt x="6605" y="8958"/>
                  <a:pt x="6863" y="8660"/>
                  <a:pt x="7060" y="8294"/>
                </a:cubicBezTo>
                <a:cubicBezTo>
                  <a:pt x="7064" y="8286"/>
                  <a:pt x="7057" y="8277"/>
                  <a:pt x="7050" y="8277"/>
                </a:cubicBezTo>
                <a:cubicBezTo>
                  <a:pt x="7048" y="8277"/>
                  <a:pt x="7046" y="8277"/>
                  <a:pt x="7044" y="8279"/>
                </a:cubicBezTo>
                <a:cubicBezTo>
                  <a:pt x="6665" y="8642"/>
                  <a:pt x="6319" y="9040"/>
                  <a:pt x="5916" y="9367"/>
                </a:cubicBezTo>
                <a:cubicBezTo>
                  <a:pt x="5644" y="9592"/>
                  <a:pt x="5436" y="9838"/>
                  <a:pt x="5233" y="10153"/>
                </a:cubicBezTo>
                <a:cubicBezTo>
                  <a:pt x="4941" y="10606"/>
                  <a:pt x="4635" y="11066"/>
                  <a:pt x="4411" y="11578"/>
                </a:cubicBezTo>
                <a:cubicBezTo>
                  <a:pt x="4333" y="10964"/>
                  <a:pt x="4303" y="10342"/>
                  <a:pt x="4321" y="9722"/>
                </a:cubicBezTo>
                <a:cubicBezTo>
                  <a:pt x="4344" y="8884"/>
                  <a:pt x="4489" y="8063"/>
                  <a:pt x="4580" y="7240"/>
                </a:cubicBezTo>
                <a:cubicBezTo>
                  <a:pt x="4623" y="6853"/>
                  <a:pt x="4696" y="6468"/>
                  <a:pt x="4729" y="6080"/>
                </a:cubicBezTo>
                <a:cubicBezTo>
                  <a:pt x="4983" y="5766"/>
                  <a:pt x="5227" y="5415"/>
                  <a:pt x="5449" y="5073"/>
                </a:cubicBezTo>
                <a:cubicBezTo>
                  <a:pt x="5727" y="4645"/>
                  <a:pt x="5825" y="3940"/>
                  <a:pt x="6249" y="3693"/>
                </a:cubicBezTo>
                <a:cubicBezTo>
                  <a:pt x="6255" y="3690"/>
                  <a:pt x="6253" y="3679"/>
                  <a:pt x="6248" y="3679"/>
                </a:cubicBezTo>
                <a:cubicBezTo>
                  <a:pt x="6247" y="3679"/>
                  <a:pt x="6247" y="3679"/>
                  <a:pt x="6246" y="3680"/>
                </a:cubicBezTo>
                <a:cubicBezTo>
                  <a:pt x="5830" y="3832"/>
                  <a:pt x="5697" y="4323"/>
                  <a:pt x="5441" y="4696"/>
                </a:cubicBezTo>
                <a:cubicBezTo>
                  <a:pt x="5243" y="4985"/>
                  <a:pt x="4952" y="5223"/>
                  <a:pt x="4733" y="5510"/>
                </a:cubicBezTo>
                <a:cubicBezTo>
                  <a:pt x="4687" y="4884"/>
                  <a:pt x="4492" y="4251"/>
                  <a:pt x="4366" y="3648"/>
                </a:cubicBezTo>
                <a:cubicBezTo>
                  <a:pt x="4368" y="3455"/>
                  <a:pt x="4318" y="3232"/>
                  <a:pt x="4260" y="3012"/>
                </a:cubicBezTo>
                <a:cubicBezTo>
                  <a:pt x="4291" y="2848"/>
                  <a:pt x="4300" y="2682"/>
                  <a:pt x="4335" y="2504"/>
                </a:cubicBezTo>
                <a:cubicBezTo>
                  <a:pt x="4424" y="2050"/>
                  <a:pt x="4689" y="1786"/>
                  <a:pt x="4994" y="1537"/>
                </a:cubicBezTo>
                <a:cubicBezTo>
                  <a:pt x="5382" y="1218"/>
                  <a:pt x="5693" y="918"/>
                  <a:pt x="5961" y="446"/>
                </a:cubicBezTo>
                <a:cubicBezTo>
                  <a:pt x="5964" y="440"/>
                  <a:pt x="5959" y="434"/>
                  <a:pt x="5955" y="434"/>
                </a:cubicBezTo>
                <a:cubicBezTo>
                  <a:pt x="5954" y="434"/>
                  <a:pt x="5953" y="434"/>
                  <a:pt x="5951" y="436"/>
                </a:cubicBezTo>
                <a:cubicBezTo>
                  <a:pt x="5725" y="766"/>
                  <a:pt x="5490" y="1021"/>
                  <a:pt x="5182" y="1234"/>
                </a:cubicBezTo>
                <a:cubicBezTo>
                  <a:pt x="4982" y="1374"/>
                  <a:pt x="4771" y="1495"/>
                  <a:pt x="4588" y="1670"/>
                </a:cubicBezTo>
                <a:cubicBezTo>
                  <a:pt x="4570" y="1687"/>
                  <a:pt x="4554" y="1704"/>
                  <a:pt x="4539" y="1720"/>
                </a:cubicBezTo>
                <a:cubicBezTo>
                  <a:pt x="4591" y="1581"/>
                  <a:pt x="4662" y="1446"/>
                  <a:pt x="4764" y="1318"/>
                </a:cubicBezTo>
                <a:cubicBezTo>
                  <a:pt x="4964" y="1067"/>
                  <a:pt x="5084" y="801"/>
                  <a:pt x="5205" y="485"/>
                </a:cubicBezTo>
                <a:cubicBezTo>
                  <a:pt x="5207" y="479"/>
                  <a:pt x="5203" y="474"/>
                  <a:pt x="5199" y="474"/>
                </a:cubicBezTo>
                <a:cubicBezTo>
                  <a:pt x="5197" y="474"/>
                  <a:pt x="5195" y="475"/>
                  <a:pt x="5194" y="478"/>
                </a:cubicBezTo>
                <a:cubicBezTo>
                  <a:pt x="4869" y="1092"/>
                  <a:pt x="4255" y="1585"/>
                  <a:pt x="4201" y="2349"/>
                </a:cubicBezTo>
                <a:cubicBezTo>
                  <a:pt x="4180" y="2424"/>
                  <a:pt x="4161" y="2501"/>
                  <a:pt x="4144" y="2580"/>
                </a:cubicBezTo>
                <a:cubicBezTo>
                  <a:pt x="4136" y="2547"/>
                  <a:pt x="4130" y="2516"/>
                  <a:pt x="4123" y="2485"/>
                </a:cubicBezTo>
                <a:cubicBezTo>
                  <a:pt x="3958" y="1697"/>
                  <a:pt x="3808" y="955"/>
                  <a:pt x="3869" y="130"/>
                </a:cubicBezTo>
                <a:cubicBezTo>
                  <a:pt x="3872" y="79"/>
                  <a:pt x="3866" y="8"/>
                  <a:pt x="3824" y="2"/>
                </a:cubicBezTo>
                <a:cubicBezTo>
                  <a:pt x="3822" y="1"/>
                  <a:pt x="3819" y="1"/>
                  <a:pt x="38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9"/>
          <p:cNvSpPr/>
          <p:nvPr/>
        </p:nvSpPr>
        <p:spPr>
          <a:xfrm>
            <a:off x="3192771" y="2280072"/>
            <a:ext cx="440032" cy="2291337"/>
          </a:xfrm>
          <a:custGeom>
            <a:rect b="b" l="l" r="r" t="t"/>
            <a:pathLst>
              <a:path extrusionOk="0" h="35577" w="6832">
                <a:moveTo>
                  <a:pt x="3427" y="1"/>
                </a:moveTo>
                <a:cubicBezTo>
                  <a:pt x="3424" y="1"/>
                  <a:pt x="3421" y="1"/>
                  <a:pt x="3419" y="1"/>
                </a:cubicBezTo>
                <a:cubicBezTo>
                  <a:pt x="3372" y="9"/>
                  <a:pt x="3366" y="74"/>
                  <a:pt x="3370" y="121"/>
                </a:cubicBezTo>
                <a:cubicBezTo>
                  <a:pt x="3447" y="878"/>
                  <a:pt x="3290" y="1562"/>
                  <a:pt x="3115" y="2288"/>
                </a:cubicBezTo>
                <a:cubicBezTo>
                  <a:pt x="3038" y="2607"/>
                  <a:pt x="2849" y="3034"/>
                  <a:pt x="2858" y="3360"/>
                </a:cubicBezTo>
                <a:cubicBezTo>
                  <a:pt x="2691" y="4055"/>
                  <a:pt x="2407" y="4792"/>
                  <a:pt x="2472" y="5505"/>
                </a:cubicBezTo>
                <a:cubicBezTo>
                  <a:pt x="2483" y="5625"/>
                  <a:pt x="2499" y="5746"/>
                  <a:pt x="2519" y="5866"/>
                </a:cubicBezTo>
                <a:cubicBezTo>
                  <a:pt x="2236" y="5589"/>
                  <a:pt x="1897" y="5318"/>
                  <a:pt x="1774" y="4981"/>
                </a:cubicBezTo>
                <a:cubicBezTo>
                  <a:pt x="1625" y="4575"/>
                  <a:pt x="1679" y="4099"/>
                  <a:pt x="1553" y="3683"/>
                </a:cubicBezTo>
                <a:cubicBezTo>
                  <a:pt x="1420" y="3241"/>
                  <a:pt x="1117" y="2866"/>
                  <a:pt x="863" y="2490"/>
                </a:cubicBezTo>
                <a:cubicBezTo>
                  <a:pt x="858" y="2481"/>
                  <a:pt x="849" y="2478"/>
                  <a:pt x="840" y="2478"/>
                </a:cubicBezTo>
                <a:cubicBezTo>
                  <a:pt x="822" y="2478"/>
                  <a:pt x="804" y="2492"/>
                  <a:pt x="813" y="2513"/>
                </a:cubicBezTo>
                <a:cubicBezTo>
                  <a:pt x="981" y="2888"/>
                  <a:pt x="1206" y="3280"/>
                  <a:pt x="1310" y="3679"/>
                </a:cubicBezTo>
                <a:cubicBezTo>
                  <a:pt x="1422" y="4115"/>
                  <a:pt x="1353" y="4579"/>
                  <a:pt x="1448" y="5016"/>
                </a:cubicBezTo>
                <a:cubicBezTo>
                  <a:pt x="1531" y="5399"/>
                  <a:pt x="1862" y="5680"/>
                  <a:pt x="2097" y="5976"/>
                </a:cubicBezTo>
                <a:cubicBezTo>
                  <a:pt x="2371" y="6320"/>
                  <a:pt x="2618" y="6657"/>
                  <a:pt x="2725" y="7069"/>
                </a:cubicBezTo>
                <a:cubicBezTo>
                  <a:pt x="2741" y="7166"/>
                  <a:pt x="2758" y="7263"/>
                  <a:pt x="2774" y="7359"/>
                </a:cubicBezTo>
                <a:cubicBezTo>
                  <a:pt x="2774" y="7368"/>
                  <a:pt x="2775" y="7377"/>
                  <a:pt x="2777" y="7385"/>
                </a:cubicBezTo>
                <a:cubicBezTo>
                  <a:pt x="2778" y="7410"/>
                  <a:pt x="2783" y="7432"/>
                  <a:pt x="2790" y="7452"/>
                </a:cubicBezTo>
                <a:cubicBezTo>
                  <a:pt x="2873" y="7943"/>
                  <a:pt x="2954" y="8436"/>
                  <a:pt x="2978" y="8936"/>
                </a:cubicBezTo>
                <a:cubicBezTo>
                  <a:pt x="3006" y="9555"/>
                  <a:pt x="2973" y="10176"/>
                  <a:pt x="2877" y="10789"/>
                </a:cubicBezTo>
                <a:cubicBezTo>
                  <a:pt x="2780" y="11411"/>
                  <a:pt x="2738" y="12009"/>
                  <a:pt x="2717" y="12642"/>
                </a:cubicBezTo>
                <a:cubicBezTo>
                  <a:pt x="2672" y="13950"/>
                  <a:pt x="2649" y="15259"/>
                  <a:pt x="2674" y="16567"/>
                </a:cubicBezTo>
                <a:cubicBezTo>
                  <a:pt x="2683" y="17024"/>
                  <a:pt x="2698" y="17482"/>
                  <a:pt x="2720" y="17939"/>
                </a:cubicBezTo>
                <a:cubicBezTo>
                  <a:pt x="2515" y="17639"/>
                  <a:pt x="2282" y="17356"/>
                  <a:pt x="2057" y="17076"/>
                </a:cubicBezTo>
                <a:cubicBezTo>
                  <a:pt x="1828" y="16791"/>
                  <a:pt x="1595" y="16569"/>
                  <a:pt x="1289" y="16369"/>
                </a:cubicBezTo>
                <a:cubicBezTo>
                  <a:pt x="838" y="16074"/>
                  <a:pt x="448" y="15716"/>
                  <a:pt x="22" y="15390"/>
                </a:cubicBezTo>
                <a:cubicBezTo>
                  <a:pt x="20" y="15389"/>
                  <a:pt x="18" y="15388"/>
                  <a:pt x="16" y="15388"/>
                </a:cubicBezTo>
                <a:cubicBezTo>
                  <a:pt x="8" y="15388"/>
                  <a:pt x="1" y="15397"/>
                  <a:pt x="6" y="15405"/>
                </a:cubicBezTo>
                <a:cubicBezTo>
                  <a:pt x="229" y="15738"/>
                  <a:pt x="519" y="16006"/>
                  <a:pt x="831" y="16255"/>
                </a:cubicBezTo>
                <a:cubicBezTo>
                  <a:pt x="1005" y="16392"/>
                  <a:pt x="1206" y="16505"/>
                  <a:pt x="1371" y="16654"/>
                </a:cubicBezTo>
                <a:cubicBezTo>
                  <a:pt x="1557" y="16821"/>
                  <a:pt x="1676" y="17039"/>
                  <a:pt x="1809" y="17249"/>
                </a:cubicBezTo>
                <a:cubicBezTo>
                  <a:pt x="2065" y="17650"/>
                  <a:pt x="2384" y="18033"/>
                  <a:pt x="2579" y="18471"/>
                </a:cubicBezTo>
                <a:cubicBezTo>
                  <a:pt x="2682" y="18701"/>
                  <a:pt x="2714" y="18979"/>
                  <a:pt x="2801" y="19220"/>
                </a:cubicBezTo>
                <a:cubicBezTo>
                  <a:pt x="2882" y="20293"/>
                  <a:pt x="2985" y="21363"/>
                  <a:pt x="3015" y="22439"/>
                </a:cubicBezTo>
                <a:cubicBezTo>
                  <a:pt x="3125" y="25854"/>
                  <a:pt x="3159" y="29304"/>
                  <a:pt x="3017" y="32710"/>
                </a:cubicBezTo>
                <a:cubicBezTo>
                  <a:pt x="2985" y="33481"/>
                  <a:pt x="3009" y="34290"/>
                  <a:pt x="2903" y="35055"/>
                </a:cubicBezTo>
                <a:cubicBezTo>
                  <a:pt x="2883" y="35415"/>
                  <a:pt x="3148" y="35576"/>
                  <a:pt x="3438" y="35576"/>
                </a:cubicBezTo>
                <a:cubicBezTo>
                  <a:pt x="3648" y="35576"/>
                  <a:pt x="3871" y="35492"/>
                  <a:pt x="4007" y="35336"/>
                </a:cubicBezTo>
                <a:cubicBezTo>
                  <a:pt x="4465" y="34811"/>
                  <a:pt x="4362" y="33776"/>
                  <a:pt x="4331" y="33139"/>
                </a:cubicBezTo>
                <a:cubicBezTo>
                  <a:pt x="4288" y="32244"/>
                  <a:pt x="4251" y="31350"/>
                  <a:pt x="4219" y="30455"/>
                </a:cubicBezTo>
                <a:cubicBezTo>
                  <a:pt x="4158" y="28700"/>
                  <a:pt x="4118" y="26946"/>
                  <a:pt x="4100" y="25190"/>
                </a:cubicBezTo>
                <a:cubicBezTo>
                  <a:pt x="4092" y="24345"/>
                  <a:pt x="4117" y="23514"/>
                  <a:pt x="4026" y="22673"/>
                </a:cubicBezTo>
                <a:cubicBezTo>
                  <a:pt x="3935" y="21844"/>
                  <a:pt x="3846" y="21015"/>
                  <a:pt x="3757" y="20187"/>
                </a:cubicBezTo>
                <a:cubicBezTo>
                  <a:pt x="3691" y="19579"/>
                  <a:pt x="3625" y="18971"/>
                  <a:pt x="3557" y="18363"/>
                </a:cubicBezTo>
                <a:cubicBezTo>
                  <a:pt x="3474" y="17609"/>
                  <a:pt x="3446" y="16835"/>
                  <a:pt x="3438" y="16062"/>
                </a:cubicBezTo>
                <a:cubicBezTo>
                  <a:pt x="3540" y="15895"/>
                  <a:pt x="3591" y="15682"/>
                  <a:pt x="3665" y="15487"/>
                </a:cubicBezTo>
                <a:cubicBezTo>
                  <a:pt x="3842" y="15025"/>
                  <a:pt x="3983" y="14565"/>
                  <a:pt x="4255" y="14147"/>
                </a:cubicBezTo>
                <a:cubicBezTo>
                  <a:pt x="4856" y="13224"/>
                  <a:pt x="5820" y="12681"/>
                  <a:pt x="6724" y="12106"/>
                </a:cubicBezTo>
                <a:cubicBezTo>
                  <a:pt x="6743" y="12094"/>
                  <a:pt x="6732" y="12064"/>
                  <a:pt x="6713" y="12064"/>
                </a:cubicBezTo>
                <a:cubicBezTo>
                  <a:pt x="6711" y="12064"/>
                  <a:pt x="6709" y="12065"/>
                  <a:pt x="6706" y="12065"/>
                </a:cubicBezTo>
                <a:cubicBezTo>
                  <a:pt x="5905" y="12378"/>
                  <a:pt x="5091" y="12746"/>
                  <a:pt x="4442" y="13320"/>
                </a:cubicBezTo>
                <a:cubicBezTo>
                  <a:pt x="4540" y="12774"/>
                  <a:pt x="4602" y="12228"/>
                  <a:pt x="5051" y="11820"/>
                </a:cubicBezTo>
                <a:cubicBezTo>
                  <a:pt x="5063" y="11810"/>
                  <a:pt x="5052" y="11791"/>
                  <a:pt x="5038" y="11791"/>
                </a:cubicBezTo>
                <a:cubicBezTo>
                  <a:pt x="5036" y="11791"/>
                  <a:pt x="5035" y="11791"/>
                  <a:pt x="5033" y="11792"/>
                </a:cubicBezTo>
                <a:cubicBezTo>
                  <a:pt x="4385" y="12018"/>
                  <a:pt x="4253" y="12676"/>
                  <a:pt x="4076" y="13267"/>
                </a:cubicBezTo>
                <a:cubicBezTo>
                  <a:pt x="3961" y="13654"/>
                  <a:pt x="3652" y="14074"/>
                  <a:pt x="3440" y="14499"/>
                </a:cubicBezTo>
                <a:cubicBezTo>
                  <a:pt x="3441" y="14406"/>
                  <a:pt x="3441" y="14314"/>
                  <a:pt x="3441" y="14222"/>
                </a:cubicBezTo>
                <a:cubicBezTo>
                  <a:pt x="3442" y="13784"/>
                  <a:pt x="3427" y="13346"/>
                  <a:pt x="3435" y="12908"/>
                </a:cubicBezTo>
                <a:cubicBezTo>
                  <a:pt x="3442" y="12517"/>
                  <a:pt x="3493" y="12131"/>
                  <a:pt x="3469" y="11746"/>
                </a:cubicBezTo>
                <a:cubicBezTo>
                  <a:pt x="3438" y="11245"/>
                  <a:pt x="3443" y="10745"/>
                  <a:pt x="3453" y="10245"/>
                </a:cubicBezTo>
                <a:cubicBezTo>
                  <a:pt x="3458" y="9982"/>
                  <a:pt x="3487" y="9716"/>
                  <a:pt x="3508" y="9451"/>
                </a:cubicBezTo>
                <a:cubicBezTo>
                  <a:pt x="3597" y="9212"/>
                  <a:pt x="3707" y="8980"/>
                  <a:pt x="3824" y="8758"/>
                </a:cubicBezTo>
                <a:cubicBezTo>
                  <a:pt x="4167" y="8110"/>
                  <a:pt x="4757" y="7562"/>
                  <a:pt x="5260" y="7038"/>
                </a:cubicBezTo>
                <a:cubicBezTo>
                  <a:pt x="5718" y="6566"/>
                  <a:pt x="6264" y="6105"/>
                  <a:pt x="6550" y="5499"/>
                </a:cubicBezTo>
                <a:cubicBezTo>
                  <a:pt x="6825" y="4915"/>
                  <a:pt x="6832" y="4217"/>
                  <a:pt x="6803" y="3585"/>
                </a:cubicBezTo>
                <a:cubicBezTo>
                  <a:pt x="6803" y="3572"/>
                  <a:pt x="6792" y="3565"/>
                  <a:pt x="6781" y="3565"/>
                </a:cubicBezTo>
                <a:cubicBezTo>
                  <a:pt x="6773" y="3565"/>
                  <a:pt x="6764" y="3570"/>
                  <a:pt x="6762" y="3580"/>
                </a:cubicBezTo>
                <a:cubicBezTo>
                  <a:pt x="6610" y="4358"/>
                  <a:pt x="6637" y="5060"/>
                  <a:pt x="6105" y="5706"/>
                </a:cubicBezTo>
                <a:cubicBezTo>
                  <a:pt x="5623" y="6289"/>
                  <a:pt x="5012" y="6807"/>
                  <a:pt x="4446" y="7303"/>
                </a:cubicBezTo>
                <a:cubicBezTo>
                  <a:pt x="4079" y="7623"/>
                  <a:pt x="3720" y="7906"/>
                  <a:pt x="3462" y="8289"/>
                </a:cubicBezTo>
                <a:cubicBezTo>
                  <a:pt x="3376" y="7763"/>
                  <a:pt x="3250" y="7245"/>
                  <a:pt x="3149" y="6723"/>
                </a:cubicBezTo>
                <a:cubicBezTo>
                  <a:pt x="3103" y="6486"/>
                  <a:pt x="3078" y="6248"/>
                  <a:pt x="3037" y="6011"/>
                </a:cubicBezTo>
                <a:cubicBezTo>
                  <a:pt x="2849" y="4920"/>
                  <a:pt x="3112" y="3828"/>
                  <a:pt x="3346" y="2766"/>
                </a:cubicBezTo>
                <a:cubicBezTo>
                  <a:pt x="3448" y="2307"/>
                  <a:pt x="3524" y="1847"/>
                  <a:pt x="3602" y="1385"/>
                </a:cubicBezTo>
                <a:cubicBezTo>
                  <a:pt x="3673" y="963"/>
                  <a:pt x="3581" y="520"/>
                  <a:pt x="3501" y="101"/>
                </a:cubicBezTo>
                <a:cubicBezTo>
                  <a:pt x="3493" y="57"/>
                  <a:pt x="3469" y="1"/>
                  <a:pt x="3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9"/>
          <p:cNvSpPr/>
          <p:nvPr/>
        </p:nvSpPr>
        <p:spPr>
          <a:xfrm flipH="1">
            <a:off x="1112480" y="2280090"/>
            <a:ext cx="354519" cy="2291345"/>
          </a:xfrm>
          <a:custGeom>
            <a:rect b="b" l="l" r="r" t="t"/>
            <a:pathLst>
              <a:path extrusionOk="0" h="32885" w="5088">
                <a:moveTo>
                  <a:pt x="1887" y="1"/>
                </a:moveTo>
                <a:cubicBezTo>
                  <a:pt x="1885" y="1"/>
                  <a:pt x="1883" y="2"/>
                  <a:pt x="1883" y="5"/>
                </a:cubicBezTo>
                <a:cubicBezTo>
                  <a:pt x="1890" y="108"/>
                  <a:pt x="1910" y="168"/>
                  <a:pt x="1955" y="256"/>
                </a:cubicBezTo>
                <a:cubicBezTo>
                  <a:pt x="2036" y="413"/>
                  <a:pt x="2115" y="556"/>
                  <a:pt x="2188" y="721"/>
                </a:cubicBezTo>
                <a:cubicBezTo>
                  <a:pt x="2234" y="828"/>
                  <a:pt x="2287" y="937"/>
                  <a:pt x="2348" y="1033"/>
                </a:cubicBezTo>
                <a:cubicBezTo>
                  <a:pt x="2453" y="1196"/>
                  <a:pt x="2590" y="1287"/>
                  <a:pt x="2654" y="1467"/>
                </a:cubicBezTo>
                <a:cubicBezTo>
                  <a:pt x="2622" y="1903"/>
                  <a:pt x="2536" y="2324"/>
                  <a:pt x="2444" y="2761"/>
                </a:cubicBezTo>
                <a:cubicBezTo>
                  <a:pt x="2385" y="3050"/>
                  <a:pt x="2238" y="3432"/>
                  <a:pt x="2242" y="3727"/>
                </a:cubicBezTo>
                <a:cubicBezTo>
                  <a:pt x="2111" y="4354"/>
                  <a:pt x="1892" y="5015"/>
                  <a:pt x="1934" y="5662"/>
                </a:cubicBezTo>
                <a:cubicBezTo>
                  <a:pt x="1941" y="5771"/>
                  <a:pt x="1953" y="5881"/>
                  <a:pt x="1966" y="5990"/>
                </a:cubicBezTo>
                <a:cubicBezTo>
                  <a:pt x="1777" y="5759"/>
                  <a:pt x="1553" y="5531"/>
                  <a:pt x="1447" y="5263"/>
                </a:cubicBezTo>
                <a:cubicBezTo>
                  <a:pt x="1414" y="5070"/>
                  <a:pt x="1402" y="4928"/>
                  <a:pt x="1484" y="4704"/>
                </a:cubicBezTo>
                <a:cubicBezTo>
                  <a:pt x="1555" y="4512"/>
                  <a:pt x="1614" y="4313"/>
                  <a:pt x="1673" y="4114"/>
                </a:cubicBezTo>
                <a:cubicBezTo>
                  <a:pt x="1675" y="4110"/>
                  <a:pt x="1672" y="4106"/>
                  <a:pt x="1668" y="4106"/>
                </a:cubicBezTo>
                <a:cubicBezTo>
                  <a:pt x="1666" y="4106"/>
                  <a:pt x="1665" y="4107"/>
                  <a:pt x="1663" y="4109"/>
                </a:cubicBezTo>
                <a:cubicBezTo>
                  <a:pt x="1575" y="4306"/>
                  <a:pt x="1436" y="4471"/>
                  <a:pt x="1339" y="4661"/>
                </a:cubicBezTo>
                <a:cubicBezTo>
                  <a:pt x="1323" y="4437"/>
                  <a:pt x="1314" y="4211"/>
                  <a:pt x="1264" y="3998"/>
                </a:cubicBezTo>
                <a:cubicBezTo>
                  <a:pt x="1169" y="3597"/>
                  <a:pt x="945" y="3253"/>
                  <a:pt x="760" y="2909"/>
                </a:cubicBezTo>
                <a:cubicBezTo>
                  <a:pt x="756" y="2901"/>
                  <a:pt x="749" y="2898"/>
                  <a:pt x="742" y="2898"/>
                </a:cubicBezTo>
                <a:cubicBezTo>
                  <a:pt x="729" y="2898"/>
                  <a:pt x="716" y="2910"/>
                  <a:pt x="722" y="2929"/>
                </a:cubicBezTo>
                <a:cubicBezTo>
                  <a:pt x="844" y="3271"/>
                  <a:pt x="1009" y="3630"/>
                  <a:pt x="1082" y="3993"/>
                </a:cubicBezTo>
                <a:cubicBezTo>
                  <a:pt x="1162" y="4389"/>
                  <a:pt x="1106" y="4807"/>
                  <a:pt x="1173" y="5205"/>
                </a:cubicBezTo>
                <a:cubicBezTo>
                  <a:pt x="1231" y="5552"/>
                  <a:pt x="1477" y="5812"/>
                  <a:pt x="1649" y="6083"/>
                </a:cubicBezTo>
                <a:cubicBezTo>
                  <a:pt x="1850" y="6399"/>
                  <a:pt x="2033" y="6707"/>
                  <a:pt x="2109" y="7082"/>
                </a:cubicBezTo>
                <a:cubicBezTo>
                  <a:pt x="2120" y="7169"/>
                  <a:pt x="2131" y="7256"/>
                  <a:pt x="2143" y="7344"/>
                </a:cubicBezTo>
                <a:cubicBezTo>
                  <a:pt x="2143" y="7352"/>
                  <a:pt x="2144" y="7360"/>
                  <a:pt x="2144" y="7368"/>
                </a:cubicBezTo>
                <a:cubicBezTo>
                  <a:pt x="2145" y="7390"/>
                  <a:pt x="2148" y="7410"/>
                  <a:pt x="2154" y="7429"/>
                </a:cubicBezTo>
                <a:cubicBezTo>
                  <a:pt x="2212" y="7874"/>
                  <a:pt x="2267" y="8322"/>
                  <a:pt x="2280" y="8775"/>
                </a:cubicBezTo>
                <a:cubicBezTo>
                  <a:pt x="2290" y="9124"/>
                  <a:pt x="2282" y="9475"/>
                  <a:pt x="2256" y="9823"/>
                </a:cubicBezTo>
                <a:cubicBezTo>
                  <a:pt x="2066" y="9350"/>
                  <a:pt x="1788" y="8931"/>
                  <a:pt x="1522" y="8519"/>
                </a:cubicBezTo>
                <a:cubicBezTo>
                  <a:pt x="1353" y="8258"/>
                  <a:pt x="1181" y="8052"/>
                  <a:pt x="954" y="7867"/>
                </a:cubicBezTo>
                <a:cubicBezTo>
                  <a:pt x="620" y="7594"/>
                  <a:pt x="332" y="7263"/>
                  <a:pt x="16" y="6962"/>
                </a:cubicBezTo>
                <a:cubicBezTo>
                  <a:pt x="15" y="6961"/>
                  <a:pt x="14" y="6960"/>
                  <a:pt x="12" y="6960"/>
                </a:cubicBezTo>
                <a:cubicBezTo>
                  <a:pt x="6" y="6960"/>
                  <a:pt x="1" y="6968"/>
                  <a:pt x="4" y="6975"/>
                </a:cubicBezTo>
                <a:cubicBezTo>
                  <a:pt x="168" y="7279"/>
                  <a:pt x="382" y="7527"/>
                  <a:pt x="613" y="7756"/>
                </a:cubicBezTo>
                <a:cubicBezTo>
                  <a:pt x="742" y="7884"/>
                  <a:pt x="892" y="7989"/>
                  <a:pt x="1014" y="8125"/>
                </a:cubicBezTo>
                <a:cubicBezTo>
                  <a:pt x="1151" y="8280"/>
                  <a:pt x="1237" y="8479"/>
                  <a:pt x="1336" y="8670"/>
                </a:cubicBezTo>
                <a:cubicBezTo>
                  <a:pt x="1523" y="9038"/>
                  <a:pt x="1757" y="9388"/>
                  <a:pt x="1899" y="9789"/>
                </a:cubicBezTo>
                <a:cubicBezTo>
                  <a:pt x="2002" y="10080"/>
                  <a:pt x="2004" y="10450"/>
                  <a:pt x="2155" y="10707"/>
                </a:cubicBezTo>
                <a:cubicBezTo>
                  <a:pt x="2114" y="11045"/>
                  <a:pt x="2089" y="11380"/>
                  <a:pt x="2070" y="11719"/>
                </a:cubicBezTo>
                <a:cubicBezTo>
                  <a:pt x="1942" y="11576"/>
                  <a:pt x="1792" y="11458"/>
                  <a:pt x="1646" y="11351"/>
                </a:cubicBezTo>
                <a:cubicBezTo>
                  <a:pt x="1634" y="11336"/>
                  <a:pt x="1622" y="11318"/>
                  <a:pt x="1611" y="11300"/>
                </a:cubicBezTo>
                <a:cubicBezTo>
                  <a:pt x="1526" y="11164"/>
                  <a:pt x="1477" y="10999"/>
                  <a:pt x="1400" y="10856"/>
                </a:cubicBezTo>
                <a:cubicBezTo>
                  <a:pt x="1287" y="10646"/>
                  <a:pt x="1143" y="10481"/>
                  <a:pt x="974" y="10355"/>
                </a:cubicBezTo>
                <a:cubicBezTo>
                  <a:pt x="972" y="10354"/>
                  <a:pt x="971" y="10353"/>
                  <a:pt x="969" y="10353"/>
                </a:cubicBezTo>
                <a:cubicBezTo>
                  <a:pt x="961" y="10353"/>
                  <a:pt x="957" y="10368"/>
                  <a:pt x="965" y="10377"/>
                </a:cubicBezTo>
                <a:cubicBezTo>
                  <a:pt x="1191" y="10600"/>
                  <a:pt x="1288" y="10861"/>
                  <a:pt x="1398" y="11176"/>
                </a:cubicBezTo>
                <a:cubicBezTo>
                  <a:pt x="1152" y="11006"/>
                  <a:pt x="932" y="10888"/>
                  <a:pt x="729" y="10621"/>
                </a:cubicBezTo>
                <a:cubicBezTo>
                  <a:pt x="546" y="10379"/>
                  <a:pt x="295" y="10247"/>
                  <a:pt x="68" y="10089"/>
                </a:cubicBezTo>
                <a:cubicBezTo>
                  <a:pt x="66" y="10088"/>
                  <a:pt x="65" y="10087"/>
                  <a:pt x="63" y="10087"/>
                </a:cubicBezTo>
                <a:cubicBezTo>
                  <a:pt x="55" y="10087"/>
                  <a:pt x="51" y="10102"/>
                  <a:pt x="59" y="10110"/>
                </a:cubicBezTo>
                <a:cubicBezTo>
                  <a:pt x="281" y="10324"/>
                  <a:pt x="508" y="10518"/>
                  <a:pt x="685" y="10796"/>
                </a:cubicBezTo>
                <a:cubicBezTo>
                  <a:pt x="801" y="10979"/>
                  <a:pt x="926" y="11094"/>
                  <a:pt x="1084" y="11206"/>
                </a:cubicBezTo>
                <a:cubicBezTo>
                  <a:pt x="1230" y="11310"/>
                  <a:pt x="1419" y="11429"/>
                  <a:pt x="1594" y="11575"/>
                </a:cubicBezTo>
                <a:cubicBezTo>
                  <a:pt x="1629" y="11618"/>
                  <a:pt x="1669" y="11654"/>
                  <a:pt x="1712" y="11680"/>
                </a:cubicBezTo>
                <a:cubicBezTo>
                  <a:pt x="1859" y="11823"/>
                  <a:pt x="1984" y="11990"/>
                  <a:pt x="2048" y="12191"/>
                </a:cubicBezTo>
                <a:cubicBezTo>
                  <a:pt x="2004" y="13351"/>
                  <a:pt x="1977" y="14512"/>
                  <a:pt x="1983" y="15674"/>
                </a:cubicBezTo>
                <a:cubicBezTo>
                  <a:pt x="1987" y="16170"/>
                  <a:pt x="1995" y="16667"/>
                  <a:pt x="2013" y="17163"/>
                </a:cubicBezTo>
                <a:cubicBezTo>
                  <a:pt x="2057" y="18442"/>
                  <a:pt x="2168" y="19714"/>
                  <a:pt x="2184" y="20992"/>
                </a:cubicBezTo>
                <a:cubicBezTo>
                  <a:pt x="2234" y="24083"/>
                  <a:pt x="2229" y="27205"/>
                  <a:pt x="2091" y="30285"/>
                </a:cubicBezTo>
                <a:cubicBezTo>
                  <a:pt x="2059" y="30982"/>
                  <a:pt x="2069" y="31714"/>
                  <a:pt x="1983" y="32405"/>
                </a:cubicBezTo>
                <a:cubicBezTo>
                  <a:pt x="1965" y="32736"/>
                  <a:pt x="2168" y="32885"/>
                  <a:pt x="2389" y="32885"/>
                </a:cubicBezTo>
                <a:cubicBezTo>
                  <a:pt x="2543" y="32885"/>
                  <a:pt x="2705" y="32812"/>
                  <a:pt x="2806" y="32677"/>
                </a:cubicBezTo>
                <a:cubicBezTo>
                  <a:pt x="3153" y="32207"/>
                  <a:pt x="3085" y="31270"/>
                  <a:pt x="3069" y="30693"/>
                </a:cubicBezTo>
                <a:cubicBezTo>
                  <a:pt x="3044" y="29884"/>
                  <a:pt x="3025" y="29073"/>
                  <a:pt x="3009" y="28263"/>
                </a:cubicBezTo>
                <a:cubicBezTo>
                  <a:pt x="2980" y="26675"/>
                  <a:pt x="2966" y="25086"/>
                  <a:pt x="2970" y="23498"/>
                </a:cubicBezTo>
                <a:cubicBezTo>
                  <a:pt x="2971" y="22733"/>
                  <a:pt x="2997" y="21981"/>
                  <a:pt x="2937" y="21219"/>
                </a:cubicBezTo>
                <a:cubicBezTo>
                  <a:pt x="2877" y="20468"/>
                  <a:pt x="2819" y="19716"/>
                  <a:pt x="2760" y="18965"/>
                </a:cubicBezTo>
                <a:cubicBezTo>
                  <a:pt x="2716" y="18414"/>
                  <a:pt x="2672" y="17862"/>
                  <a:pt x="2627" y="17312"/>
                </a:cubicBezTo>
                <a:cubicBezTo>
                  <a:pt x="2571" y="16616"/>
                  <a:pt x="2557" y="15900"/>
                  <a:pt x="2560" y="15185"/>
                </a:cubicBezTo>
                <a:cubicBezTo>
                  <a:pt x="2635" y="14848"/>
                  <a:pt x="2828" y="14598"/>
                  <a:pt x="3037" y="14399"/>
                </a:cubicBezTo>
                <a:cubicBezTo>
                  <a:pt x="3115" y="14347"/>
                  <a:pt x="3187" y="14294"/>
                  <a:pt x="3292" y="14257"/>
                </a:cubicBezTo>
                <a:cubicBezTo>
                  <a:pt x="3464" y="14197"/>
                  <a:pt x="3673" y="14176"/>
                  <a:pt x="3855" y="14124"/>
                </a:cubicBezTo>
                <a:cubicBezTo>
                  <a:pt x="4121" y="14048"/>
                  <a:pt x="4332" y="13932"/>
                  <a:pt x="4496" y="13783"/>
                </a:cubicBezTo>
                <a:cubicBezTo>
                  <a:pt x="4504" y="13776"/>
                  <a:pt x="4491" y="13768"/>
                  <a:pt x="4479" y="13768"/>
                </a:cubicBezTo>
                <a:cubicBezTo>
                  <a:pt x="4475" y="13768"/>
                  <a:pt x="4472" y="13768"/>
                  <a:pt x="4469" y="13770"/>
                </a:cubicBezTo>
                <a:cubicBezTo>
                  <a:pt x="4177" y="13961"/>
                  <a:pt x="3841" y="14013"/>
                  <a:pt x="3431" y="14068"/>
                </a:cubicBezTo>
                <a:cubicBezTo>
                  <a:pt x="3455" y="14049"/>
                  <a:pt x="3478" y="14031"/>
                  <a:pt x="3500" y="14013"/>
                </a:cubicBezTo>
                <a:cubicBezTo>
                  <a:pt x="3656" y="13884"/>
                  <a:pt x="3777" y="13750"/>
                  <a:pt x="3888" y="13528"/>
                </a:cubicBezTo>
                <a:cubicBezTo>
                  <a:pt x="4057" y="13191"/>
                  <a:pt x="4278" y="12965"/>
                  <a:pt x="4495" y="12713"/>
                </a:cubicBezTo>
                <a:cubicBezTo>
                  <a:pt x="4502" y="12704"/>
                  <a:pt x="4497" y="12684"/>
                  <a:pt x="4489" y="12684"/>
                </a:cubicBezTo>
                <a:cubicBezTo>
                  <a:pt x="4488" y="12684"/>
                  <a:pt x="4486" y="12685"/>
                  <a:pt x="4485" y="12686"/>
                </a:cubicBezTo>
                <a:cubicBezTo>
                  <a:pt x="4263" y="12867"/>
                  <a:pt x="4013" y="13012"/>
                  <a:pt x="3837" y="13303"/>
                </a:cubicBezTo>
                <a:cubicBezTo>
                  <a:pt x="3634" y="13637"/>
                  <a:pt x="3406" y="13763"/>
                  <a:pt x="3151" y="13972"/>
                </a:cubicBezTo>
                <a:cubicBezTo>
                  <a:pt x="2964" y="14126"/>
                  <a:pt x="2745" y="14296"/>
                  <a:pt x="2565" y="14523"/>
                </a:cubicBezTo>
                <a:cubicBezTo>
                  <a:pt x="2569" y="14201"/>
                  <a:pt x="2574" y="13881"/>
                  <a:pt x="2578" y="13564"/>
                </a:cubicBezTo>
                <a:cubicBezTo>
                  <a:pt x="2583" y="13167"/>
                  <a:pt x="2576" y="12772"/>
                  <a:pt x="2586" y="12375"/>
                </a:cubicBezTo>
                <a:cubicBezTo>
                  <a:pt x="2588" y="12255"/>
                  <a:pt x="2596" y="12136"/>
                  <a:pt x="2602" y="12016"/>
                </a:cubicBezTo>
                <a:cubicBezTo>
                  <a:pt x="2645" y="11947"/>
                  <a:pt x="2686" y="11870"/>
                  <a:pt x="2730" y="11800"/>
                </a:cubicBezTo>
                <a:cubicBezTo>
                  <a:pt x="2904" y="11520"/>
                  <a:pt x="3058" y="11234"/>
                  <a:pt x="3279" y="11004"/>
                </a:cubicBezTo>
                <a:cubicBezTo>
                  <a:pt x="3767" y="10494"/>
                  <a:pt x="4399" y="10317"/>
                  <a:pt x="5003" y="10106"/>
                </a:cubicBezTo>
                <a:cubicBezTo>
                  <a:pt x="5015" y="10102"/>
                  <a:pt x="5014" y="10075"/>
                  <a:pt x="5000" y="10075"/>
                </a:cubicBezTo>
                <a:cubicBezTo>
                  <a:pt x="4999" y="10075"/>
                  <a:pt x="4999" y="10075"/>
                  <a:pt x="4998" y="10076"/>
                </a:cubicBezTo>
                <a:cubicBezTo>
                  <a:pt x="4379" y="10139"/>
                  <a:pt x="3737" y="10258"/>
                  <a:pt x="3212" y="10687"/>
                </a:cubicBezTo>
                <a:cubicBezTo>
                  <a:pt x="3002" y="10857"/>
                  <a:pt x="2805" y="11063"/>
                  <a:pt x="2620" y="11275"/>
                </a:cubicBezTo>
                <a:cubicBezTo>
                  <a:pt x="2604" y="10839"/>
                  <a:pt x="2611" y="10402"/>
                  <a:pt x="2623" y="9966"/>
                </a:cubicBezTo>
                <a:cubicBezTo>
                  <a:pt x="2637" y="9476"/>
                  <a:pt x="2723" y="8978"/>
                  <a:pt x="2679" y="8493"/>
                </a:cubicBezTo>
                <a:cubicBezTo>
                  <a:pt x="2675" y="8439"/>
                  <a:pt x="2670" y="8386"/>
                  <a:pt x="2664" y="8332"/>
                </a:cubicBezTo>
                <a:cubicBezTo>
                  <a:pt x="2665" y="8321"/>
                  <a:pt x="2667" y="8311"/>
                  <a:pt x="2668" y="8301"/>
                </a:cubicBezTo>
                <a:cubicBezTo>
                  <a:pt x="2732" y="7952"/>
                  <a:pt x="2854" y="7616"/>
                  <a:pt x="2991" y="7304"/>
                </a:cubicBezTo>
                <a:cubicBezTo>
                  <a:pt x="3061" y="7141"/>
                  <a:pt x="3147" y="6986"/>
                  <a:pt x="3241" y="6836"/>
                </a:cubicBezTo>
                <a:cubicBezTo>
                  <a:pt x="3448" y="6698"/>
                  <a:pt x="3630" y="6522"/>
                  <a:pt x="3857" y="6400"/>
                </a:cubicBezTo>
                <a:cubicBezTo>
                  <a:pt x="4237" y="6193"/>
                  <a:pt x="4668" y="6148"/>
                  <a:pt x="5071" y="5989"/>
                </a:cubicBezTo>
                <a:cubicBezTo>
                  <a:pt x="5087" y="5983"/>
                  <a:pt x="5081" y="5964"/>
                  <a:pt x="5066" y="5964"/>
                </a:cubicBezTo>
                <a:cubicBezTo>
                  <a:pt x="5064" y="5964"/>
                  <a:pt x="5061" y="5965"/>
                  <a:pt x="5059" y="5965"/>
                </a:cubicBezTo>
                <a:cubicBezTo>
                  <a:pt x="4624" y="6115"/>
                  <a:pt x="4151" y="6143"/>
                  <a:pt x="3726" y="6322"/>
                </a:cubicBezTo>
                <a:cubicBezTo>
                  <a:pt x="3668" y="6346"/>
                  <a:pt x="3606" y="6375"/>
                  <a:pt x="3545" y="6405"/>
                </a:cubicBezTo>
                <a:cubicBezTo>
                  <a:pt x="3684" y="6223"/>
                  <a:pt x="3828" y="6048"/>
                  <a:pt x="3965" y="5876"/>
                </a:cubicBezTo>
                <a:cubicBezTo>
                  <a:pt x="4274" y="5485"/>
                  <a:pt x="4643" y="5105"/>
                  <a:pt x="4839" y="4599"/>
                </a:cubicBezTo>
                <a:cubicBezTo>
                  <a:pt x="5028" y="4112"/>
                  <a:pt x="5038" y="3523"/>
                  <a:pt x="5024" y="2991"/>
                </a:cubicBezTo>
                <a:cubicBezTo>
                  <a:pt x="5024" y="2980"/>
                  <a:pt x="5016" y="2974"/>
                  <a:pt x="5009" y="2974"/>
                </a:cubicBezTo>
                <a:cubicBezTo>
                  <a:pt x="5003" y="2974"/>
                  <a:pt x="4998" y="2978"/>
                  <a:pt x="4996" y="2987"/>
                </a:cubicBezTo>
                <a:cubicBezTo>
                  <a:pt x="4888" y="3639"/>
                  <a:pt x="4900" y="4230"/>
                  <a:pt x="4540" y="4766"/>
                </a:cubicBezTo>
                <a:cubicBezTo>
                  <a:pt x="4267" y="5169"/>
                  <a:pt x="3934" y="5536"/>
                  <a:pt x="3609" y="5883"/>
                </a:cubicBezTo>
                <a:cubicBezTo>
                  <a:pt x="3628" y="5831"/>
                  <a:pt x="3646" y="5780"/>
                  <a:pt x="3661" y="5727"/>
                </a:cubicBezTo>
                <a:cubicBezTo>
                  <a:pt x="3756" y="5400"/>
                  <a:pt x="3722" y="5069"/>
                  <a:pt x="3769" y="4733"/>
                </a:cubicBezTo>
                <a:cubicBezTo>
                  <a:pt x="3828" y="4312"/>
                  <a:pt x="3979" y="3908"/>
                  <a:pt x="4112" y="3516"/>
                </a:cubicBezTo>
                <a:cubicBezTo>
                  <a:pt x="4114" y="3511"/>
                  <a:pt x="4111" y="3507"/>
                  <a:pt x="4107" y="3507"/>
                </a:cubicBezTo>
                <a:cubicBezTo>
                  <a:pt x="4106" y="3507"/>
                  <a:pt x="4104" y="3508"/>
                  <a:pt x="4103" y="3510"/>
                </a:cubicBezTo>
                <a:cubicBezTo>
                  <a:pt x="3949" y="3800"/>
                  <a:pt x="3800" y="4089"/>
                  <a:pt x="3696" y="4413"/>
                </a:cubicBezTo>
                <a:cubicBezTo>
                  <a:pt x="3585" y="4763"/>
                  <a:pt x="3578" y="5151"/>
                  <a:pt x="3449" y="5490"/>
                </a:cubicBezTo>
                <a:cubicBezTo>
                  <a:pt x="3344" y="5771"/>
                  <a:pt x="3194" y="6035"/>
                  <a:pt x="3072" y="6305"/>
                </a:cubicBezTo>
                <a:cubicBezTo>
                  <a:pt x="3015" y="6431"/>
                  <a:pt x="2943" y="6559"/>
                  <a:pt x="2884" y="6692"/>
                </a:cubicBezTo>
                <a:cubicBezTo>
                  <a:pt x="2762" y="6862"/>
                  <a:pt x="2660" y="7052"/>
                  <a:pt x="2587" y="7288"/>
                </a:cubicBezTo>
                <a:cubicBezTo>
                  <a:pt x="2569" y="7348"/>
                  <a:pt x="2554" y="7406"/>
                  <a:pt x="2540" y="7466"/>
                </a:cubicBezTo>
                <a:cubicBezTo>
                  <a:pt x="2502" y="7235"/>
                  <a:pt x="2463" y="7006"/>
                  <a:pt x="2429" y="6775"/>
                </a:cubicBezTo>
                <a:cubicBezTo>
                  <a:pt x="2397" y="6560"/>
                  <a:pt x="2379" y="6344"/>
                  <a:pt x="2352" y="6129"/>
                </a:cubicBezTo>
                <a:cubicBezTo>
                  <a:pt x="2221" y="5139"/>
                  <a:pt x="2428" y="4155"/>
                  <a:pt x="2612" y="3197"/>
                </a:cubicBezTo>
                <a:cubicBezTo>
                  <a:pt x="2648" y="3015"/>
                  <a:pt x="2679" y="2833"/>
                  <a:pt x="2709" y="2650"/>
                </a:cubicBezTo>
                <a:cubicBezTo>
                  <a:pt x="2768" y="2518"/>
                  <a:pt x="2826" y="2384"/>
                  <a:pt x="2911" y="2269"/>
                </a:cubicBezTo>
                <a:cubicBezTo>
                  <a:pt x="3079" y="2046"/>
                  <a:pt x="3290" y="1975"/>
                  <a:pt x="3489" y="1813"/>
                </a:cubicBezTo>
                <a:cubicBezTo>
                  <a:pt x="3784" y="1571"/>
                  <a:pt x="3870" y="1141"/>
                  <a:pt x="3946" y="742"/>
                </a:cubicBezTo>
                <a:cubicBezTo>
                  <a:pt x="3949" y="725"/>
                  <a:pt x="3939" y="715"/>
                  <a:pt x="3929" y="715"/>
                </a:cubicBezTo>
                <a:cubicBezTo>
                  <a:pt x="3922" y="715"/>
                  <a:pt x="3914" y="719"/>
                  <a:pt x="3911" y="729"/>
                </a:cubicBezTo>
                <a:cubicBezTo>
                  <a:pt x="3820" y="1015"/>
                  <a:pt x="3721" y="1317"/>
                  <a:pt x="3541" y="1541"/>
                </a:cubicBezTo>
                <a:cubicBezTo>
                  <a:pt x="3378" y="1747"/>
                  <a:pt x="3151" y="1806"/>
                  <a:pt x="2970" y="1981"/>
                </a:cubicBezTo>
                <a:cubicBezTo>
                  <a:pt x="2905" y="2043"/>
                  <a:pt x="2839" y="2119"/>
                  <a:pt x="2778" y="2205"/>
                </a:cubicBezTo>
                <a:cubicBezTo>
                  <a:pt x="2792" y="2120"/>
                  <a:pt x="2804" y="2036"/>
                  <a:pt x="2817" y="1951"/>
                </a:cubicBezTo>
                <a:cubicBezTo>
                  <a:pt x="2873" y="1571"/>
                  <a:pt x="2809" y="1169"/>
                  <a:pt x="2753" y="789"/>
                </a:cubicBezTo>
                <a:cubicBezTo>
                  <a:pt x="2747" y="748"/>
                  <a:pt x="2730" y="697"/>
                  <a:pt x="2698" y="697"/>
                </a:cubicBezTo>
                <a:cubicBezTo>
                  <a:pt x="2696" y="697"/>
                  <a:pt x="2695" y="697"/>
                  <a:pt x="2693" y="698"/>
                </a:cubicBezTo>
                <a:cubicBezTo>
                  <a:pt x="2657" y="703"/>
                  <a:pt x="2652" y="761"/>
                  <a:pt x="2655" y="805"/>
                </a:cubicBezTo>
                <a:cubicBezTo>
                  <a:pt x="2664" y="928"/>
                  <a:pt x="2667" y="1048"/>
                  <a:pt x="2666" y="1168"/>
                </a:cubicBezTo>
                <a:cubicBezTo>
                  <a:pt x="2626" y="1122"/>
                  <a:pt x="2580" y="1079"/>
                  <a:pt x="2539" y="1038"/>
                </a:cubicBezTo>
                <a:cubicBezTo>
                  <a:pt x="2397" y="900"/>
                  <a:pt x="2284" y="750"/>
                  <a:pt x="2186" y="565"/>
                </a:cubicBezTo>
                <a:cubicBezTo>
                  <a:pt x="2092" y="386"/>
                  <a:pt x="1903" y="215"/>
                  <a:pt x="1890" y="5"/>
                </a:cubicBezTo>
                <a:cubicBezTo>
                  <a:pt x="1890" y="2"/>
                  <a:pt x="1888"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2" name="Google Shape;1612;p49"/>
          <p:cNvGrpSpPr/>
          <p:nvPr/>
        </p:nvGrpSpPr>
        <p:grpSpPr>
          <a:xfrm flipH="1">
            <a:off x="4020338" y="3197739"/>
            <a:ext cx="4174020" cy="540485"/>
            <a:chOff x="3857988" y="3193095"/>
            <a:chExt cx="4174020" cy="540485"/>
          </a:xfrm>
        </p:grpSpPr>
        <p:sp>
          <p:nvSpPr>
            <p:cNvPr id="1613" name="Google Shape;1613;p49"/>
            <p:cNvSpPr/>
            <p:nvPr/>
          </p:nvSpPr>
          <p:spPr>
            <a:xfrm>
              <a:off x="4706219" y="3407630"/>
              <a:ext cx="6373" cy="43451"/>
            </a:xfrm>
            <a:custGeom>
              <a:rect b="b" l="l" r="r" t="t"/>
              <a:pathLst>
                <a:path extrusionOk="0" h="825" w="121">
                  <a:moveTo>
                    <a:pt x="118" y="0"/>
                  </a:moveTo>
                  <a:cubicBezTo>
                    <a:pt x="117" y="0"/>
                    <a:pt x="117" y="1"/>
                    <a:pt x="116" y="2"/>
                  </a:cubicBezTo>
                  <a:cubicBezTo>
                    <a:pt x="72" y="135"/>
                    <a:pt x="40" y="268"/>
                    <a:pt x="27" y="407"/>
                  </a:cubicBezTo>
                  <a:cubicBezTo>
                    <a:pt x="19" y="478"/>
                    <a:pt x="16" y="549"/>
                    <a:pt x="15" y="620"/>
                  </a:cubicBezTo>
                  <a:cubicBezTo>
                    <a:pt x="15" y="678"/>
                    <a:pt x="1" y="764"/>
                    <a:pt x="35" y="813"/>
                  </a:cubicBezTo>
                  <a:cubicBezTo>
                    <a:pt x="39" y="820"/>
                    <a:pt x="48" y="824"/>
                    <a:pt x="56" y="824"/>
                  </a:cubicBezTo>
                  <a:cubicBezTo>
                    <a:pt x="63" y="824"/>
                    <a:pt x="70" y="821"/>
                    <a:pt x="73" y="813"/>
                  </a:cubicBezTo>
                  <a:cubicBezTo>
                    <a:pt x="101" y="757"/>
                    <a:pt x="80" y="680"/>
                    <a:pt x="78" y="620"/>
                  </a:cubicBezTo>
                  <a:cubicBezTo>
                    <a:pt x="77" y="554"/>
                    <a:pt x="77" y="488"/>
                    <a:pt x="80" y="423"/>
                  </a:cubicBezTo>
                  <a:cubicBezTo>
                    <a:pt x="88" y="283"/>
                    <a:pt x="99" y="141"/>
                    <a:pt x="121" y="3"/>
                  </a:cubicBezTo>
                  <a:cubicBezTo>
                    <a:pt x="121" y="1"/>
                    <a:pt x="119" y="0"/>
                    <a:pt x="1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9"/>
            <p:cNvSpPr/>
            <p:nvPr/>
          </p:nvSpPr>
          <p:spPr>
            <a:xfrm>
              <a:off x="4410453" y="3307743"/>
              <a:ext cx="76052" cy="214409"/>
            </a:xfrm>
            <a:custGeom>
              <a:rect b="b" l="l" r="r" t="t"/>
              <a:pathLst>
                <a:path extrusionOk="0" h="4071" w="1444">
                  <a:moveTo>
                    <a:pt x="1422" y="1"/>
                  </a:moveTo>
                  <a:cubicBezTo>
                    <a:pt x="1413" y="1"/>
                    <a:pt x="1405" y="5"/>
                    <a:pt x="1403" y="15"/>
                  </a:cubicBezTo>
                  <a:cubicBezTo>
                    <a:pt x="1168" y="1440"/>
                    <a:pt x="577" y="2624"/>
                    <a:pt x="33" y="3942"/>
                  </a:cubicBezTo>
                  <a:cubicBezTo>
                    <a:pt x="0" y="4021"/>
                    <a:pt x="66" y="4071"/>
                    <a:pt x="134" y="4071"/>
                  </a:cubicBezTo>
                  <a:cubicBezTo>
                    <a:pt x="170" y="4071"/>
                    <a:pt x="207" y="4057"/>
                    <a:pt x="230" y="4025"/>
                  </a:cubicBezTo>
                  <a:cubicBezTo>
                    <a:pt x="1046" y="2892"/>
                    <a:pt x="1335" y="1387"/>
                    <a:pt x="1443" y="20"/>
                  </a:cubicBezTo>
                  <a:cubicBezTo>
                    <a:pt x="1444" y="8"/>
                    <a:pt x="1433" y="1"/>
                    <a:pt x="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9"/>
            <p:cNvSpPr/>
            <p:nvPr/>
          </p:nvSpPr>
          <p:spPr>
            <a:xfrm>
              <a:off x="4448269" y="3277932"/>
              <a:ext cx="127350" cy="215989"/>
            </a:xfrm>
            <a:custGeom>
              <a:rect b="b" l="l" r="r" t="t"/>
              <a:pathLst>
                <a:path extrusionOk="0" h="4101" w="2418">
                  <a:moveTo>
                    <a:pt x="2406" y="0"/>
                  </a:moveTo>
                  <a:cubicBezTo>
                    <a:pt x="2404" y="0"/>
                    <a:pt x="2403" y="1"/>
                    <a:pt x="2401" y="1"/>
                  </a:cubicBezTo>
                  <a:cubicBezTo>
                    <a:pt x="1080" y="675"/>
                    <a:pt x="72" y="2591"/>
                    <a:pt x="2" y="4042"/>
                  </a:cubicBezTo>
                  <a:cubicBezTo>
                    <a:pt x="0" y="4080"/>
                    <a:pt x="31" y="4101"/>
                    <a:pt x="62" y="4101"/>
                  </a:cubicBezTo>
                  <a:cubicBezTo>
                    <a:pt x="83" y="4101"/>
                    <a:pt x="103" y="4092"/>
                    <a:pt x="116" y="4073"/>
                  </a:cubicBezTo>
                  <a:cubicBezTo>
                    <a:pt x="527" y="3409"/>
                    <a:pt x="658" y="2584"/>
                    <a:pt x="1008" y="1881"/>
                  </a:cubicBezTo>
                  <a:cubicBezTo>
                    <a:pt x="1362" y="1172"/>
                    <a:pt x="1853" y="571"/>
                    <a:pt x="2411" y="14"/>
                  </a:cubicBezTo>
                  <a:cubicBezTo>
                    <a:pt x="2418" y="9"/>
                    <a:pt x="2413" y="0"/>
                    <a:pt x="2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9"/>
            <p:cNvSpPr/>
            <p:nvPr/>
          </p:nvSpPr>
          <p:spPr>
            <a:xfrm>
              <a:off x="4326658" y="3270928"/>
              <a:ext cx="52615" cy="210459"/>
            </a:xfrm>
            <a:custGeom>
              <a:rect b="b" l="l" r="r" t="t"/>
              <a:pathLst>
                <a:path extrusionOk="0" h="3996" w="999">
                  <a:moveTo>
                    <a:pt x="15" y="0"/>
                  </a:moveTo>
                  <a:cubicBezTo>
                    <a:pt x="8" y="0"/>
                    <a:pt x="0" y="7"/>
                    <a:pt x="2" y="17"/>
                  </a:cubicBezTo>
                  <a:cubicBezTo>
                    <a:pt x="153" y="745"/>
                    <a:pt x="243" y="1486"/>
                    <a:pt x="323" y="2223"/>
                  </a:cubicBezTo>
                  <a:cubicBezTo>
                    <a:pt x="384" y="2792"/>
                    <a:pt x="319" y="3389"/>
                    <a:pt x="473" y="3938"/>
                  </a:cubicBezTo>
                  <a:cubicBezTo>
                    <a:pt x="484" y="3976"/>
                    <a:pt x="517" y="3995"/>
                    <a:pt x="550" y="3995"/>
                  </a:cubicBezTo>
                  <a:cubicBezTo>
                    <a:pt x="583" y="3995"/>
                    <a:pt x="617" y="3976"/>
                    <a:pt x="629" y="3938"/>
                  </a:cubicBezTo>
                  <a:cubicBezTo>
                    <a:pt x="998" y="2738"/>
                    <a:pt x="459" y="1132"/>
                    <a:pt x="29" y="10"/>
                  </a:cubicBezTo>
                  <a:cubicBezTo>
                    <a:pt x="26" y="3"/>
                    <a:pt x="21" y="0"/>
                    <a:pt x="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9"/>
            <p:cNvSpPr/>
            <p:nvPr/>
          </p:nvSpPr>
          <p:spPr>
            <a:xfrm>
              <a:off x="4299323" y="3339976"/>
              <a:ext cx="57144" cy="142729"/>
            </a:xfrm>
            <a:custGeom>
              <a:rect b="b" l="l" r="r" t="t"/>
              <a:pathLst>
                <a:path extrusionOk="0" h="2710" w="1085">
                  <a:moveTo>
                    <a:pt x="16" y="0"/>
                  </a:moveTo>
                  <a:cubicBezTo>
                    <a:pt x="8" y="0"/>
                    <a:pt x="0" y="7"/>
                    <a:pt x="2" y="17"/>
                  </a:cubicBezTo>
                  <a:cubicBezTo>
                    <a:pt x="201" y="931"/>
                    <a:pt x="459" y="1914"/>
                    <a:pt x="1000" y="2691"/>
                  </a:cubicBezTo>
                  <a:cubicBezTo>
                    <a:pt x="1008" y="2704"/>
                    <a:pt x="1022" y="2709"/>
                    <a:pt x="1035" y="2709"/>
                  </a:cubicBezTo>
                  <a:cubicBezTo>
                    <a:pt x="1060" y="2709"/>
                    <a:pt x="1085" y="2690"/>
                    <a:pt x="1073" y="2661"/>
                  </a:cubicBezTo>
                  <a:cubicBezTo>
                    <a:pt x="733" y="1767"/>
                    <a:pt x="294" y="935"/>
                    <a:pt x="29" y="10"/>
                  </a:cubicBezTo>
                  <a:cubicBezTo>
                    <a:pt x="26" y="3"/>
                    <a:pt x="21"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9"/>
            <p:cNvSpPr/>
            <p:nvPr/>
          </p:nvSpPr>
          <p:spPr>
            <a:xfrm>
              <a:off x="4300324" y="3352774"/>
              <a:ext cx="17222" cy="153157"/>
            </a:xfrm>
            <a:custGeom>
              <a:rect b="b" l="l" r="r" t="t"/>
              <a:pathLst>
                <a:path extrusionOk="0" h="2908" w="327">
                  <a:moveTo>
                    <a:pt x="316" y="0"/>
                  </a:moveTo>
                  <a:cubicBezTo>
                    <a:pt x="313" y="0"/>
                    <a:pt x="310" y="2"/>
                    <a:pt x="309" y="6"/>
                  </a:cubicBezTo>
                  <a:cubicBezTo>
                    <a:pt x="122" y="922"/>
                    <a:pt x="1" y="1913"/>
                    <a:pt x="132" y="2844"/>
                  </a:cubicBezTo>
                  <a:cubicBezTo>
                    <a:pt x="138" y="2888"/>
                    <a:pt x="171" y="2907"/>
                    <a:pt x="207" y="2907"/>
                  </a:cubicBezTo>
                  <a:cubicBezTo>
                    <a:pt x="253" y="2907"/>
                    <a:pt x="303" y="2875"/>
                    <a:pt x="303" y="2821"/>
                  </a:cubicBezTo>
                  <a:cubicBezTo>
                    <a:pt x="323" y="1868"/>
                    <a:pt x="115" y="965"/>
                    <a:pt x="325" y="11"/>
                  </a:cubicBezTo>
                  <a:cubicBezTo>
                    <a:pt x="327" y="5"/>
                    <a:pt x="321" y="0"/>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9"/>
            <p:cNvSpPr/>
            <p:nvPr/>
          </p:nvSpPr>
          <p:spPr>
            <a:xfrm>
              <a:off x="4512103" y="3261500"/>
              <a:ext cx="26650" cy="238215"/>
            </a:xfrm>
            <a:custGeom>
              <a:rect b="b" l="l" r="r" t="t"/>
              <a:pathLst>
                <a:path extrusionOk="0" h="4523" w="506">
                  <a:moveTo>
                    <a:pt x="16" y="1"/>
                  </a:moveTo>
                  <a:cubicBezTo>
                    <a:pt x="8" y="1"/>
                    <a:pt x="0" y="7"/>
                    <a:pt x="3" y="18"/>
                  </a:cubicBezTo>
                  <a:cubicBezTo>
                    <a:pt x="199" y="721"/>
                    <a:pt x="144" y="1489"/>
                    <a:pt x="159" y="2213"/>
                  </a:cubicBezTo>
                  <a:cubicBezTo>
                    <a:pt x="173" y="2954"/>
                    <a:pt x="195" y="3690"/>
                    <a:pt x="164" y="4431"/>
                  </a:cubicBezTo>
                  <a:cubicBezTo>
                    <a:pt x="161" y="4492"/>
                    <a:pt x="206" y="4522"/>
                    <a:pt x="253" y="4522"/>
                  </a:cubicBezTo>
                  <a:cubicBezTo>
                    <a:pt x="300" y="4522"/>
                    <a:pt x="349" y="4492"/>
                    <a:pt x="352" y="4431"/>
                  </a:cubicBezTo>
                  <a:cubicBezTo>
                    <a:pt x="422" y="3043"/>
                    <a:pt x="506" y="1344"/>
                    <a:pt x="29" y="10"/>
                  </a:cubicBezTo>
                  <a:cubicBezTo>
                    <a:pt x="27" y="4"/>
                    <a:pt x="21" y="1"/>
                    <a:pt x="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9"/>
            <p:cNvSpPr/>
            <p:nvPr/>
          </p:nvSpPr>
          <p:spPr>
            <a:xfrm>
              <a:off x="6048834" y="3316789"/>
              <a:ext cx="81793" cy="187760"/>
            </a:xfrm>
            <a:custGeom>
              <a:rect b="b" l="l" r="r" t="t"/>
              <a:pathLst>
                <a:path extrusionOk="0" h="3565" w="1553">
                  <a:moveTo>
                    <a:pt x="1525" y="1"/>
                  </a:moveTo>
                  <a:cubicBezTo>
                    <a:pt x="1519" y="1"/>
                    <a:pt x="1513" y="4"/>
                    <a:pt x="1508" y="10"/>
                  </a:cubicBezTo>
                  <a:cubicBezTo>
                    <a:pt x="876" y="952"/>
                    <a:pt x="1" y="2318"/>
                    <a:pt x="22" y="3498"/>
                  </a:cubicBezTo>
                  <a:cubicBezTo>
                    <a:pt x="23" y="3537"/>
                    <a:pt x="59" y="3564"/>
                    <a:pt x="94" y="3564"/>
                  </a:cubicBezTo>
                  <a:cubicBezTo>
                    <a:pt x="115" y="3564"/>
                    <a:pt x="135" y="3554"/>
                    <a:pt x="147" y="3532"/>
                  </a:cubicBezTo>
                  <a:cubicBezTo>
                    <a:pt x="403" y="3047"/>
                    <a:pt x="497" y="2466"/>
                    <a:pt x="682" y="1947"/>
                  </a:cubicBezTo>
                  <a:cubicBezTo>
                    <a:pt x="919" y="1283"/>
                    <a:pt x="1202" y="648"/>
                    <a:pt x="1544" y="31"/>
                  </a:cubicBezTo>
                  <a:cubicBezTo>
                    <a:pt x="1552" y="15"/>
                    <a:pt x="1539" y="1"/>
                    <a:pt x="1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9"/>
            <p:cNvSpPr/>
            <p:nvPr/>
          </p:nvSpPr>
          <p:spPr>
            <a:xfrm>
              <a:off x="6094334" y="3374047"/>
              <a:ext cx="83847" cy="110602"/>
            </a:xfrm>
            <a:custGeom>
              <a:rect b="b" l="l" r="r" t="t"/>
              <a:pathLst>
                <a:path extrusionOk="0" h="2100" w="1592">
                  <a:moveTo>
                    <a:pt x="1573" y="0"/>
                  </a:moveTo>
                  <a:cubicBezTo>
                    <a:pt x="1571" y="0"/>
                    <a:pt x="1569" y="1"/>
                    <a:pt x="1567" y="2"/>
                  </a:cubicBezTo>
                  <a:cubicBezTo>
                    <a:pt x="1201" y="263"/>
                    <a:pt x="862" y="559"/>
                    <a:pt x="587" y="917"/>
                  </a:cubicBezTo>
                  <a:cubicBezTo>
                    <a:pt x="354" y="1221"/>
                    <a:pt x="1" y="1635"/>
                    <a:pt x="83" y="2044"/>
                  </a:cubicBezTo>
                  <a:cubicBezTo>
                    <a:pt x="90" y="2076"/>
                    <a:pt x="125" y="2100"/>
                    <a:pt x="158" y="2100"/>
                  </a:cubicBezTo>
                  <a:cubicBezTo>
                    <a:pt x="170" y="2100"/>
                    <a:pt x="182" y="2096"/>
                    <a:pt x="192" y="2089"/>
                  </a:cubicBezTo>
                  <a:cubicBezTo>
                    <a:pt x="486" y="1875"/>
                    <a:pt x="569" y="1466"/>
                    <a:pt x="743" y="1160"/>
                  </a:cubicBezTo>
                  <a:cubicBezTo>
                    <a:pt x="976" y="748"/>
                    <a:pt x="1256" y="366"/>
                    <a:pt x="1583" y="24"/>
                  </a:cubicBezTo>
                  <a:cubicBezTo>
                    <a:pt x="1591" y="15"/>
                    <a:pt x="1584" y="0"/>
                    <a:pt x="1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9"/>
            <p:cNvSpPr/>
            <p:nvPr/>
          </p:nvSpPr>
          <p:spPr>
            <a:xfrm>
              <a:off x="5916240" y="3283210"/>
              <a:ext cx="57513" cy="184863"/>
            </a:xfrm>
            <a:custGeom>
              <a:rect b="b" l="l" r="r" t="t"/>
              <a:pathLst>
                <a:path extrusionOk="0" h="3510" w="1092">
                  <a:moveTo>
                    <a:pt x="9" y="0"/>
                  </a:moveTo>
                  <a:cubicBezTo>
                    <a:pt x="5" y="0"/>
                    <a:pt x="1" y="4"/>
                    <a:pt x="1" y="9"/>
                  </a:cubicBezTo>
                  <a:cubicBezTo>
                    <a:pt x="154" y="659"/>
                    <a:pt x="348" y="1282"/>
                    <a:pt x="542" y="1920"/>
                  </a:cubicBezTo>
                  <a:cubicBezTo>
                    <a:pt x="698" y="2435"/>
                    <a:pt x="645" y="3003"/>
                    <a:pt x="926" y="3468"/>
                  </a:cubicBezTo>
                  <a:cubicBezTo>
                    <a:pt x="943" y="3497"/>
                    <a:pt x="972" y="3510"/>
                    <a:pt x="1002" y="3510"/>
                  </a:cubicBezTo>
                  <a:cubicBezTo>
                    <a:pt x="1047" y="3510"/>
                    <a:pt x="1091" y="3478"/>
                    <a:pt x="1090" y="3424"/>
                  </a:cubicBezTo>
                  <a:cubicBezTo>
                    <a:pt x="1047" y="2196"/>
                    <a:pt x="541" y="1093"/>
                    <a:pt x="14" y="4"/>
                  </a:cubicBezTo>
                  <a:cubicBezTo>
                    <a:pt x="13" y="1"/>
                    <a:pt x="11"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9"/>
            <p:cNvSpPr/>
            <p:nvPr/>
          </p:nvSpPr>
          <p:spPr>
            <a:xfrm>
              <a:off x="7165723" y="3360827"/>
              <a:ext cx="70785" cy="141939"/>
            </a:xfrm>
            <a:custGeom>
              <a:rect b="b" l="l" r="r" t="t"/>
              <a:pathLst>
                <a:path extrusionOk="0" h="2695" w="1344">
                  <a:moveTo>
                    <a:pt x="25" y="0"/>
                  </a:moveTo>
                  <a:cubicBezTo>
                    <a:pt x="13" y="0"/>
                    <a:pt x="1" y="11"/>
                    <a:pt x="5" y="26"/>
                  </a:cubicBezTo>
                  <a:cubicBezTo>
                    <a:pt x="141" y="473"/>
                    <a:pt x="476" y="758"/>
                    <a:pt x="655" y="1175"/>
                  </a:cubicBezTo>
                  <a:cubicBezTo>
                    <a:pt x="864" y="1658"/>
                    <a:pt x="962" y="2185"/>
                    <a:pt x="1197" y="2657"/>
                  </a:cubicBezTo>
                  <a:cubicBezTo>
                    <a:pt x="1210" y="2684"/>
                    <a:pt x="1232" y="2695"/>
                    <a:pt x="1254" y="2695"/>
                  </a:cubicBezTo>
                  <a:cubicBezTo>
                    <a:pt x="1298" y="2695"/>
                    <a:pt x="1343" y="2652"/>
                    <a:pt x="1333" y="2600"/>
                  </a:cubicBezTo>
                  <a:cubicBezTo>
                    <a:pt x="1231" y="2102"/>
                    <a:pt x="1034" y="1568"/>
                    <a:pt x="834" y="1100"/>
                  </a:cubicBezTo>
                  <a:cubicBezTo>
                    <a:pt x="651" y="670"/>
                    <a:pt x="248" y="436"/>
                    <a:pt x="41" y="10"/>
                  </a:cubicBezTo>
                  <a:cubicBezTo>
                    <a:pt x="38" y="3"/>
                    <a:pt x="32" y="0"/>
                    <a:pt x="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9"/>
            <p:cNvSpPr/>
            <p:nvPr/>
          </p:nvSpPr>
          <p:spPr>
            <a:xfrm>
              <a:off x="7293760" y="3269079"/>
              <a:ext cx="59778" cy="195712"/>
            </a:xfrm>
            <a:custGeom>
              <a:rect b="b" l="l" r="r" t="t"/>
              <a:pathLst>
                <a:path extrusionOk="0" h="3716" w="1135">
                  <a:moveTo>
                    <a:pt x="1127" y="0"/>
                  </a:moveTo>
                  <a:cubicBezTo>
                    <a:pt x="1124" y="0"/>
                    <a:pt x="1121" y="2"/>
                    <a:pt x="1121" y="5"/>
                  </a:cubicBezTo>
                  <a:cubicBezTo>
                    <a:pt x="1017" y="625"/>
                    <a:pt x="874" y="1234"/>
                    <a:pt x="672" y="1830"/>
                  </a:cubicBezTo>
                  <a:cubicBezTo>
                    <a:pt x="474" y="2421"/>
                    <a:pt x="112" y="2979"/>
                    <a:pt x="10" y="3593"/>
                  </a:cubicBezTo>
                  <a:cubicBezTo>
                    <a:pt x="0" y="3654"/>
                    <a:pt x="51" y="3716"/>
                    <a:pt x="106" y="3716"/>
                  </a:cubicBezTo>
                  <a:cubicBezTo>
                    <a:pt x="127" y="3716"/>
                    <a:pt x="149" y="3707"/>
                    <a:pt x="168" y="3685"/>
                  </a:cubicBezTo>
                  <a:cubicBezTo>
                    <a:pt x="957" y="2798"/>
                    <a:pt x="1075" y="1146"/>
                    <a:pt x="1134" y="7"/>
                  </a:cubicBezTo>
                  <a:cubicBezTo>
                    <a:pt x="1134" y="3"/>
                    <a:pt x="1130"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9"/>
            <p:cNvSpPr/>
            <p:nvPr/>
          </p:nvSpPr>
          <p:spPr>
            <a:xfrm>
              <a:off x="7330522" y="3350346"/>
              <a:ext cx="46189" cy="95960"/>
            </a:xfrm>
            <a:custGeom>
              <a:rect b="b" l="l" r="r" t="t"/>
              <a:pathLst>
                <a:path extrusionOk="0" h="1822" w="877">
                  <a:moveTo>
                    <a:pt x="857" y="0"/>
                  </a:moveTo>
                  <a:cubicBezTo>
                    <a:pt x="854" y="0"/>
                    <a:pt x="851" y="2"/>
                    <a:pt x="849" y="5"/>
                  </a:cubicBezTo>
                  <a:cubicBezTo>
                    <a:pt x="498" y="446"/>
                    <a:pt x="1" y="1195"/>
                    <a:pt x="140" y="1793"/>
                  </a:cubicBezTo>
                  <a:cubicBezTo>
                    <a:pt x="145" y="1811"/>
                    <a:pt x="163" y="1822"/>
                    <a:pt x="181" y="1822"/>
                  </a:cubicBezTo>
                  <a:cubicBezTo>
                    <a:pt x="194" y="1822"/>
                    <a:pt x="207" y="1816"/>
                    <a:pt x="214" y="1802"/>
                  </a:cubicBezTo>
                  <a:cubicBezTo>
                    <a:pt x="338" y="1557"/>
                    <a:pt x="358" y="1252"/>
                    <a:pt x="436" y="987"/>
                  </a:cubicBezTo>
                  <a:cubicBezTo>
                    <a:pt x="536" y="644"/>
                    <a:pt x="682" y="325"/>
                    <a:pt x="869" y="21"/>
                  </a:cubicBezTo>
                  <a:cubicBezTo>
                    <a:pt x="876" y="12"/>
                    <a:pt x="866" y="0"/>
                    <a:pt x="8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9"/>
            <p:cNvSpPr/>
            <p:nvPr/>
          </p:nvSpPr>
          <p:spPr>
            <a:xfrm>
              <a:off x="3892250" y="3193095"/>
              <a:ext cx="96750" cy="326539"/>
            </a:xfrm>
            <a:custGeom>
              <a:rect b="b" l="l" r="r" t="t"/>
              <a:pathLst>
                <a:path extrusionOk="0" h="6200" w="1837">
                  <a:moveTo>
                    <a:pt x="28" y="0"/>
                  </a:moveTo>
                  <a:cubicBezTo>
                    <a:pt x="15" y="0"/>
                    <a:pt x="0" y="13"/>
                    <a:pt x="5" y="28"/>
                  </a:cubicBezTo>
                  <a:cubicBezTo>
                    <a:pt x="276" y="1003"/>
                    <a:pt x="493" y="2033"/>
                    <a:pt x="665" y="3034"/>
                  </a:cubicBezTo>
                  <a:cubicBezTo>
                    <a:pt x="835" y="4033"/>
                    <a:pt x="744" y="5111"/>
                    <a:pt x="1030" y="6076"/>
                  </a:cubicBezTo>
                  <a:cubicBezTo>
                    <a:pt x="1054" y="6157"/>
                    <a:pt x="1129" y="6199"/>
                    <a:pt x="1202" y="6199"/>
                  </a:cubicBezTo>
                  <a:cubicBezTo>
                    <a:pt x="1273" y="6199"/>
                    <a:pt x="1342" y="6160"/>
                    <a:pt x="1363" y="6076"/>
                  </a:cubicBezTo>
                  <a:cubicBezTo>
                    <a:pt x="1837" y="4149"/>
                    <a:pt x="875" y="1723"/>
                    <a:pt x="46" y="11"/>
                  </a:cubicBezTo>
                  <a:cubicBezTo>
                    <a:pt x="42" y="4"/>
                    <a:pt x="35" y="0"/>
                    <a:pt x="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9"/>
            <p:cNvSpPr/>
            <p:nvPr/>
          </p:nvSpPr>
          <p:spPr>
            <a:xfrm>
              <a:off x="3945814" y="3198046"/>
              <a:ext cx="104387" cy="323800"/>
            </a:xfrm>
            <a:custGeom>
              <a:rect b="b" l="l" r="r" t="t"/>
              <a:pathLst>
                <a:path extrusionOk="0" h="6148" w="1982">
                  <a:moveTo>
                    <a:pt x="1960" y="1"/>
                  </a:moveTo>
                  <a:cubicBezTo>
                    <a:pt x="1955" y="1"/>
                    <a:pt x="1950" y="3"/>
                    <a:pt x="1947" y="9"/>
                  </a:cubicBezTo>
                  <a:lnTo>
                    <a:pt x="1947" y="10"/>
                  </a:lnTo>
                  <a:cubicBezTo>
                    <a:pt x="1053" y="1589"/>
                    <a:pt x="0" y="4252"/>
                    <a:pt x="751" y="6049"/>
                  </a:cubicBezTo>
                  <a:cubicBezTo>
                    <a:pt x="778" y="6113"/>
                    <a:pt x="837" y="6148"/>
                    <a:pt x="893" y="6148"/>
                  </a:cubicBezTo>
                  <a:cubicBezTo>
                    <a:pt x="946" y="6148"/>
                    <a:pt x="996" y="6117"/>
                    <a:pt x="1018" y="6049"/>
                  </a:cubicBezTo>
                  <a:cubicBezTo>
                    <a:pt x="1317" y="5110"/>
                    <a:pt x="1145" y="4003"/>
                    <a:pt x="1309" y="3019"/>
                  </a:cubicBezTo>
                  <a:cubicBezTo>
                    <a:pt x="1477" y="2013"/>
                    <a:pt x="1689" y="1000"/>
                    <a:pt x="1977" y="22"/>
                  </a:cubicBezTo>
                  <a:cubicBezTo>
                    <a:pt x="1981" y="10"/>
                    <a:pt x="1970" y="1"/>
                    <a:pt x="19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9"/>
            <p:cNvSpPr/>
            <p:nvPr/>
          </p:nvSpPr>
          <p:spPr>
            <a:xfrm>
              <a:off x="4033559" y="3290584"/>
              <a:ext cx="59778" cy="225259"/>
            </a:xfrm>
            <a:custGeom>
              <a:rect b="b" l="l" r="r" t="t"/>
              <a:pathLst>
                <a:path extrusionOk="0" h="4277" w="1135">
                  <a:moveTo>
                    <a:pt x="1072" y="0"/>
                  </a:moveTo>
                  <a:cubicBezTo>
                    <a:pt x="1052" y="0"/>
                    <a:pt x="1034" y="12"/>
                    <a:pt x="1028" y="38"/>
                  </a:cubicBezTo>
                  <a:lnTo>
                    <a:pt x="1028" y="37"/>
                  </a:lnTo>
                  <a:cubicBezTo>
                    <a:pt x="767" y="1433"/>
                    <a:pt x="354" y="2773"/>
                    <a:pt x="19" y="4148"/>
                  </a:cubicBezTo>
                  <a:cubicBezTo>
                    <a:pt x="1" y="4227"/>
                    <a:pt x="60" y="4276"/>
                    <a:pt x="121" y="4276"/>
                  </a:cubicBezTo>
                  <a:cubicBezTo>
                    <a:pt x="161" y="4276"/>
                    <a:pt x="201" y="4254"/>
                    <a:pt x="219" y="4205"/>
                  </a:cubicBezTo>
                  <a:cubicBezTo>
                    <a:pt x="683" y="2883"/>
                    <a:pt x="917" y="1446"/>
                    <a:pt x="1128" y="66"/>
                  </a:cubicBezTo>
                  <a:cubicBezTo>
                    <a:pt x="1134" y="27"/>
                    <a:pt x="1102"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9"/>
            <p:cNvSpPr/>
            <p:nvPr/>
          </p:nvSpPr>
          <p:spPr>
            <a:xfrm>
              <a:off x="4962364" y="3277511"/>
              <a:ext cx="16011" cy="155632"/>
            </a:xfrm>
            <a:custGeom>
              <a:rect b="b" l="l" r="r" t="t"/>
              <a:pathLst>
                <a:path extrusionOk="0" h="2955" w="304">
                  <a:moveTo>
                    <a:pt x="41" y="0"/>
                  </a:moveTo>
                  <a:cubicBezTo>
                    <a:pt x="34" y="0"/>
                    <a:pt x="27" y="5"/>
                    <a:pt x="27" y="13"/>
                  </a:cubicBezTo>
                  <a:cubicBezTo>
                    <a:pt x="71" y="971"/>
                    <a:pt x="91" y="1960"/>
                    <a:pt x="3" y="2915"/>
                  </a:cubicBezTo>
                  <a:cubicBezTo>
                    <a:pt x="0" y="2941"/>
                    <a:pt x="21" y="2955"/>
                    <a:pt x="43" y="2955"/>
                  </a:cubicBezTo>
                  <a:cubicBezTo>
                    <a:pt x="57" y="2955"/>
                    <a:pt x="71" y="2949"/>
                    <a:pt x="79" y="2936"/>
                  </a:cubicBezTo>
                  <a:cubicBezTo>
                    <a:pt x="303" y="2568"/>
                    <a:pt x="227" y="2020"/>
                    <a:pt x="215" y="1605"/>
                  </a:cubicBezTo>
                  <a:cubicBezTo>
                    <a:pt x="200" y="1071"/>
                    <a:pt x="128" y="538"/>
                    <a:pt x="54" y="9"/>
                  </a:cubicBezTo>
                  <a:cubicBezTo>
                    <a:pt x="53" y="3"/>
                    <a:pt x="47" y="0"/>
                    <a:pt x="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9"/>
            <p:cNvSpPr/>
            <p:nvPr/>
          </p:nvSpPr>
          <p:spPr>
            <a:xfrm>
              <a:off x="4937979" y="3304951"/>
              <a:ext cx="35709" cy="127561"/>
            </a:xfrm>
            <a:custGeom>
              <a:rect b="b" l="l" r="r" t="t"/>
              <a:pathLst>
                <a:path extrusionOk="0" h="2422" w="678">
                  <a:moveTo>
                    <a:pt x="12" y="0"/>
                  </a:moveTo>
                  <a:cubicBezTo>
                    <a:pt x="6" y="0"/>
                    <a:pt x="0" y="6"/>
                    <a:pt x="3" y="14"/>
                  </a:cubicBezTo>
                  <a:cubicBezTo>
                    <a:pt x="202" y="471"/>
                    <a:pt x="296" y="976"/>
                    <a:pt x="314" y="1473"/>
                  </a:cubicBezTo>
                  <a:cubicBezTo>
                    <a:pt x="325" y="1784"/>
                    <a:pt x="227" y="2103"/>
                    <a:pt x="358" y="2389"/>
                  </a:cubicBezTo>
                  <a:cubicBezTo>
                    <a:pt x="369" y="2412"/>
                    <a:pt x="390" y="2422"/>
                    <a:pt x="411" y="2422"/>
                  </a:cubicBezTo>
                  <a:cubicBezTo>
                    <a:pt x="436" y="2422"/>
                    <a:pt x="461" y="2409"/>
                    <a:pt x="475" y="2389"/>
                  </a:cubicBezTo>
                  <a:cubicBezTo>
                    <a:pt x="677" y="2083"/>
                    <a:pt x="549" y="1632"/>
                    <a:pt x="479" y="1290"/>
                  </a:cubicBezTo>
                  <a:cubicBezTo>
                    <a:pt x="387" y="834"/>
                    <a:pt x="211" y="424"/>
                    <a:pt x="18" y="5"/>
                  </a:cubicBezTo>
                  <a:cubicBezTo>
                    <a:pt x="17" y="1"/>
                    <a:pt x="14" y="0"/>
                    <a:pt x="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9"/>
            <p:cNvSpPr/>
            <p:nvPr/>
          </p:nvSpPr>
          <p:spPr>
            <a:xfrm>
              <a:off x="4976690" y="3317697"/>
              <a:ext cx="31969" cy="112550"/>
            </a:xfrm>
            <a:custGeom>
              <a:rect b="b" l="l" r="r" t="t"/>
              <a:pathLst>
                <a:path extrusionOk="0" h="2137" w="607">
                  <a:moveTo>
                    <a:pt x="599" y="0"/>
                  </a:moveTo>
                  <a:cubicBezTo>
                    <a:pt x="596" y="0"/>
                    <a:pt x="593" y="2"/>
                    <a:pt x="592" y="5"/>
                  </a:cubicBezTo>
                  <a:cubicBezTo>
                    <a:pt x="343" y="599"/>
                    <a:pt x="0" y="1453"/>
                    <a:pt x="233" y="2098"/>
                  </a:cubicBezTo>
                  <a:cubicBezTo>
                    <a:pt x="242" y="2124"/>
                    <a:pt x="265" y="2137"/>
                    <a:pt x="287" y="2137"/>
                  </a:cubicBezTo>
                  <a:cubicBezTo>
                    <a:pt x="309" y="2137"/>
                    <a:pt x="330" y="2124"/>
                    <a:pt x="338" y="2098"/>
                  </a:cubicBezTo>
                  <a:cubicBezTo>
                    <a:pt x="429" y="1805"/>
                    <a:pt x="408" y="1485"/>
                    <a:pt x="423" y="1180"/>
                  </a:cubicBezTo>
                  <a:cubicBezTo>
                    <a:pt x="442" y="783"/>
                    <a:pt x="508" y="393"/>
                    <a:pt x="605" y="8"/>
                  </a:cubicBezTo>
                  <a:cubicBezTo>
                    <a:pt x="606" y="3"/>
                    <a:pt x="603" y="0"/>
                    <a:pt x="5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9"/>
            <p:cNvSpPr/>
            <p:nvPr/>
          </p:nvSpPr>
          <p:spPr>
            <a:xfrm>
              <a:off x="4880044" y="3321278"/>
              <a:ext cx="15906" cy="101806"/>
            </a:xfrm>
            <a:custGeom>
              <a:rect b="b" l="l" r="r" t="t"/>
              <a:pathLst>
                <a:path extrusionOk="0" h="1933" w="302">
                  <a:moveTo>
                    <a:pt x="294" y="1"/>
                  </a:moveTo>
                  <a:cubicBezTo>
                    <a:pt x="291" y="1"/>
                    <a:pt x="288" y="2"/>
                    <a:pt x="287" y="5"/>
                  </a:cubicBezTo>
                  <a:cubicBezTo>
                    <a:pt x="100" y="625"/>
                    <a:pt x="0" y="1247"/>
                    <a:pt x="67" y="1894"/>
                  </a:cubicBezTo>
                  <a:cubicBezTo>
                    <a:pt x="69" y="1920"/>
                    <a:pt x="90" y="1933"/>
                    <a:pt x="110" y="1933"/>
                  </a:cubicBezTo>
                  <a:cubicBezTo>
                    <a:pt x="129" y="1933"/>
                    <a:pt x="148" y="1920"/>
                    <a:pt x="148" y="1894"/>
                  </a:cubicBezTo>
                  <a:cubicBezTo>
                    <a:pt x="154" y="1260"/>
                    <a:pt x="177" y="633"/>
                    <a:pt x="300" y="10"/>
                  </a:cubicBezTo>
                  <a:cubicBezTo>
                    <a:pt x="302" y="4"/>
                    <a:pt x="298" y="1"/>
                    <a:pt x="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9"/>
            <p:cNvSpPr/>
            <p:nvPr/>
          </p:nvSpPr>
          <p:spPr>
            <a:xfrm>
              <a:off x="6641745" y="3399859"/>
              <a:ext cx="34076" cy="99963"/>
            </a:xfrm>
            <a:custGeom>
              <a:rect b="b" l="l" r="r" t="t"/>
              <a:pathLst>
                <a:path extrusionOk="0" h="1898" w="647">
                  <a:moveTo>
                    <a:pt x="12" y="0"/>
                  </a:moveTo>
                  <a:cubicBezTo>
                    <a:pt x="6" y="0"/>
                    <a:pt x="1" y="6"/>
                    <a:pt x="3" y="13"/>
                  </a:cubicBezTo>
                  <a:cubicBezTo>
                    <a:pt x="301" y="609"/>
                    <a:pt x="301" y="1256"/>
                    <a:pt x="502" y="1873"/>
                  </a:cubicBezTo>
                  <a:cubicBezTo>
                    <a:pt x="507" y="1890"/>
                    <a:pt x="519" y="1898"/>
                    <a:pt x="532" y="1898"/>
                  </a:cubicBezTo>
                  <a:cubicBezTo>
                    <a:pt x="548" y="1898"/>
                    <a:pt x="565" y="1885"/>
                    <a:pt x="568" y="1865"/>
                  </a:cubicBezTo>
                  <a:cubicBezTo>
                    <a:pt x="647" y="1215"/>
                    <a:pt x="289" y="570"/>
                    <a:pt x="19" y="5"/>
                  </a:cubicBezTo>
                  <a:cubicBezTo>
                    <a:pt x="17" y="2"/>
                    <a:pt x="15" y="0"/>
                    <a:pt x="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9"/>
            <p:cNvSpPr/>
            <p:nvPr/>
          </p:nvSpPr>
          <p:spPr>
            <a:xfrm>
              <a:off x="6653964" y="3347191"/>
              <a:ext cx="35972" cy="152420"/>
            </a:xfrm>
            <a:custGeom>
              <a:rect b="b" l="l" r="r" t="t"/>
              <a:pathLst>
                <a:path extrusionOk="0" h="2894" w="683">
                  <a:moveTo>
                    <a:pt x="18" y="0"/>
                  </a:moveTo>
                  <a:cubicBezTo>
                    <a:pt x="9" y="0"/>
                    <a:pt x="1" y="9"/>
                    <a:pt x="7" y="20"/>
                  </a:cubicBezTo>
                  <a:cubicBezTo>
                    <a:pt x="121" y="232"/>
                    <a:pt x="169" y="662"/>
                    <a:pt x="217" y="904"/>
                  </a:cubicBezTo>
                  <a:cubicBezTo>
                    <a:pt x="259" y="1112"/>
                    <a:pt x="275" y="1320"/>
                    <a:pt x="315" y="1529"/>
                  </a:cubicBezTo>
                  <a:cubicBezTo>
                    <a:pt x="397" y="1968"/>
                    <a:pt x="252" y="2528"/>
                    <a:pt x="557" y="2884"/>
                  </a:cubicBezTo>
                  <a:cubicBezTo>
                    <a:pt x="562" y="2891"/>
                    <a:pt x="571" y="2894"/>
                    <a:pt x="580" y="2894"/>
                  </a:cubicBezTo>
                  <a:cubicBezTo>
                    <a:pt x="595" y="2894"/>
                    <a:pt x="611" y="2885"/>
                    <a:pt x="613" y="2869"/>
                  </a:cubicBezTo>
                  <a:cubicBezTo>
                    <a:pt x="683" y="2374"/>
                    <a:pt x="550" y="1851"/>
                    <a:pt x="458" y="1365"/>
                  </a:cubicBezTo>
                  <a:cubicBezTo>
                    <a:pt x="371" y="903"/>
                    <a:pt x="321" y="394"/>
                    <a:pt x="30" y="7"/>
                  </a:cubicBezTo>
                  <a:cubicBezTo>
                    <a:pt x="27" y="2"/>
                    <a:pt x="22" y="0"/>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9"/>
            <p:cNvSpPr/>
            <p:nvPr/>
          </p:nvSpPr>
          <p:spPr>
            <a:xfrm>
              <a:off x="6781053" y="3381531"/>
              <a:ext cx="23700" cy="104282"/>
            </a:xfrm>
            <a:custGeom>
              <a:rect b="b" l="l" r="r" t="t"/>
              <a:pathLst>
                <a:path extrusionOk="0" h="1980" w="450">
                  <a:moveTo>
                    <a:pt x="434" y="0"/>
                  </a:moveTo>
                  <a:cubicBezTo>
                    <a:pt x="429" y="0"/>
                    <a:pt x="423" y="3"/>
                    <a:pt x="421" y="9"/>
                  </a:cubicBezTo>
                  <a:cubicBezTo>
                    <a:pt x="174" y="607"/>
                    <a:pt x="1" y="1305"/>
                    <a:pt x="152" y="1951"/>
                  </a:cubicBezTo>
                  <a:cubicBezTo>
                    <a:pt x="157" y="1971"/>
                    <a:pt x="172" y="1980"/>
                    <a:pt x="188" y="1980"/>
                  </a:cubicBezTo>
                  <a:cubicBezTo>
                    <a:pt x="208" y="1980"/>
                    <a:pt x="230" y="1965"/>
                    <a:pt x="232" y="1940"/>
                  </a:cubicBezTo>
                  <a:cubicBezTo>
                    <a:pt x="276" y="1285"/>
                    <a:pt x="267" y="659"/>
                    <a:pt x="447" y="17"/>
                  </a:cubicBezTo>
                  <a:cubicBezTo>
                    <a:pt x="450" y="6"/>
                    <a:pt x="442" y="0"/>
                    <a:pt x="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9"/>
            <p:cNvSpPr/>
            <p:nvPr/>
          </p:nvSpPr>
          <p:spPr>
            <a:xfrm>
              <a:off x="7835156" y="3334772"/>
              <a:ext cx="30968" cy="129141"/>
            </a:xfrm>
            <a:custGeom>
              <a:rect b="b" l="l" r="r" t="t"/>
              <a:pathLst>
                <a:path extrusionOk="0" h="2452" w="588">
                  <a:moveTo>
                    <a:pt x="577" y="0"/>
                  </a:moveTo>
                  <a:cubicBezTo>
                    <a:pt x="574" y="0"/>
                    <a:pt x="570" y="2"/>
                    <a:pt x="569" y="6"/>
                  </a:cubicBezTo>
                  <a:cubicBezTo>
                    <a:pt x="335" y="738"/>
                    <a:pt x="0" y="1623"/>
                    <a:pt x="139" y="2403"/>
                  </a:cubicBezTo>
                  <a:cubicBezTo>
                    <a:pt x="145" y="2435"/>
                    <a:pt x="175" y="2452"/>
                    <a:pt x="205" y="2452"/>
                  </a:cubicBezTo>
                  <a:cubicBezTo>
                    <a:pt x="235" y="2452"/>
                    <a:pt x="264" y="2436"/>
                    <a:pt x="270" y="2403"/>
                  </a:cubicBezTo>
                  <a:cubicBezTo>
                    <a:pt x="327" y="2057"/>
                    <a:pt x="291" y="1702"/>
                    <a:pt x="323" y="1351"/>
                  </a:cubicBezTo>
                  <a:cubicBezTo>
                    <a:pt x="364" y="898"/>
                    <a:pt x="441" y="443"/>
                    <a:pt x="585" y="11"/>
                  </a:cubicBezTo>
                  <a:cubicBezTo>
                    <a:pt x="588" y="5"/>
                    <a:pt x="582" y="0"/>
                    <a:pt x="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9"/>
            <p:cNvSpPr/>
            <p:nvPr/>
          </p:nvSpPr>
          <p:spPr>
            <a:xfrm>
              <a:off x="7690582" y="3345991"/>
              <a:ext cx="25070" cy="129351"/>
            </a:xfrm>
            <a:custGeom>
              <a:rect b="b" l="l" r="r" t="t"/>
              <a:pathLst>
                <a:path extrusionOk="0" h="2456" w="476">
                  <a:moveTo>
                    <a:pt x="8" y="0"/>
                  </a:moveTo>
                  <a:cubicBezTo>
                    <a:pt x="5" y="0"/>
                    <a:pt x="0" y="4"/>
                    <a:pt x="1" y="9"/>
                  </a:cubicBezTo>
                  <a:cubicBezTo>
                    <a:pt x="161" y="812"/>
                    <a:pt x="126" y="1627"/>
                    <a:pt x="267" y="2427"/>
                  </a:cubicBezTo>
                  <a:cubicBezTo>
                    <a:pt x="270" y="2446"/>
                    <a:pt x="288" y="2456"/>
                    <a:pt x="306" y="2456"/>
                  </a:cubicBezTo>
                  <a:cubicBezTo>
                    <a:pt x="324" y="2456"/>
                    <a:pt x="342" y="2446"/>
                    <a:pt x="345" y="2427"/>
                  </a:cubicBezTo>
                  <a:cubicBezTo>
                    <a:pt x="476" y="1635"/>
                    <a:pt x="236" y="760"/>
                    <a:pt x="14" y="5"/>
                  </a:cubicBezTo>
                  <a:cubicBezTo>
                    <a:pt x="13" y="2"/>
                    <a:pt x="11" y="0"/>
                    <a:pt x="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9"/>
            <p:cNvSpPr/>
            <p:nvPr/>
          </p:nvSpPr>
          <p:spPr>
            <a:xfrm>
              <a:off x="7713966" y="3368111"/>
              <a:ext cx="16169" cy="102860"/>
            </a:xfrm>
            <a:custGeom>
              <a:rect b="b" l="l" r="r" t="t"/>
              <a:pathLst>
                <a:path extrusionOk="0" h="1953" w="307">
                  <a:moveTo>
                    <a:pt x="222" y="1"/>
                  </a:moveTo>
                  <a:cubicBezTo>
                    <a:pt x="215" y="1"/>
                    <a:pt x="208" y="5"/>
                    <a:pt x="207" y="13"/>
                  </a:cubicBezTo>
                  <a:cubicBezTo>
                    <a:pt x="130" y="624"/>
                    <a:pt x="0" y="1332"/>
                    <a:pt x="225" y="1924"/>
                  </a:cubicBezTo>
                  <a:cubicBezTo>
                    <a:pt x="232" y="1943"/>
                    <a:pt x="251" y="1953"/>
                    <a:pt x="268" y="1953"/>
                  </a:cubicBezTo>
                  <a:cubicBezTo>
                    <a:pt x="288" y="1953"/>
                    <a:pt x="306" y="1940"/>
                    <a:pt x="305" y="1914"/>
                  </a:cubicBezTo>
                  <a:cubicBezTo>
                    <a:pt x="263" y="1272"/>
                    <a:pt x="209" y="660"/>
                    <a:pt x="234" y="13"/>
                  </a:cubicBezTo>
                  <a:cubicBezTo>
                    <a:pt x="234" y="5"/>
                    <a:pt x="228" y="1"/>
                    <a:pt x="2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9"/>
            <p:cNvSpPr/>
            <p:nvPr/>
          </p:nvSpPr>
          <p:spPr>
            <a:xfrm>
              <a:off x="3857988" y="3356300"/>
              <a:ext cx="4174020" cy="377280"/>
            </a:xfrm>
            <a:custGeom>
              <a:rect b="b" l="l" r="r" t="t"/>
              <a:pathLst>
                <a:path extrusionOk="0" h="12576" w="139134">
                  <a:moveTo>
                    <a:pt x="44676" y="1"/>
                  </a:moveTo>
                  <a:cubicBezTo>
                    <a:pt x="42112" y="1"/>
                    <a:pt x="39572" y="200"/>
                    <a:pt x="37218" y="827"/>
                  </a:cubicBezTo>
                  <a:cubicBezTo>
                    <a:pt x="35389" y="1316"/>
                    <a:pt x="34284" y="2146"/>
                    <a:pt x="32268" y="2251"/>
                  </a:cubicBezTo>
                  <a:cubicBezTo>
                    <a:pt x="29588" y="2391"/>
                    <a:pt x="26896" y="2227"/>
                    <a:pt x="24219" y="2479"/>
                  </a:cubicBezTo>
                  <a:cubicBezTo>
                    <a:pt x="22934" y="2601"/>
                    <a:pt x="21663" y="2816"/>
                    <a:pt x="20380" y="2947"/>
                  </a:cubicBezTo>
                  <a:cubicBezTo>
                    <a:pt x="18576" y="3131"/>
                    <a:pt x="16755" y="3147"/>
                    <a:pt x="14938" y="3159"/>
                  </a:cubicBezTo>
                  <a:cubicBezTo>
                    <a:pt x="12320" y="3177"/>
                    <a:pt x="9702" y="3185"/>
                    <a:pt x="7084" y="3185"/>
                  </a:cubicBezTo>
                  <a:cubicBezTo>
                    <a:pt x="4723" y="3185"/>
                    <a:pt x="2361" y="3178"/>
                    <a:pt x="0" y="3164"/>
                  </a:cubicBezTo>
                  <a:lnTo>
                    <a:pt x="0" y="12576"/>
                  </a:lnTo>
                  <a:lnTo>
                    <a:pt x="139133" y="12576"/>
                  </a:lnTo>
                  <a:lnTo>
                    <a:pt x="139133" y="3294"/>
                  </a:lnTo>
                  <a:cubicBezTo>
                    <a:pt x="138859" y="3277"/>
                    <a:pt x="138583" y="3269"/>
                    <a:pt x="138307" y="3269"/>
                  </a:cubicBezTo>
                  <a:cubicBezTo>
                    <a:pt x="136151" y="3269"/>
                    <a:pt x="133949" y="3742"/>
                    <a:pt x="131767" y="3742"/>
                  </a:cubicBezTo>
                  <a:cubicBezTo>
                    <a:pt x="131716" y="3742"/>
                    <a:pt x="131664" y="3741"/>
                    <a:pt x="131612" y="3741"/>
                  </a:cubicBezTo>
                  <a:cubicBezTo>
                    <a:pt x="127733" y="3700"/>
                    <a:pt x="123898" y="2094"/>
                    <a:pt x="120115" y="2094"/>
                  </a:cubicBezTo>
                  <a:cubicBezTo>
                    <a:pt x="119316" y="2094"/>
                    <a:pt x="118520" y="2166"/>
                    <a:pt x="117725" y="2339"/>
                  </a:cubicBezTo>
                  <a:cubicBezTo>
                    <a:pt x="116548" y="2595"/>
                    <a:pt x="115443" y="3069"/>
                    <a:pt x="114263" y="3315"/>
                  </a:cubicBezTo>
                  <a:cubicBezTo>
                    <a:pt x="113511" y="3474"/>
                    <a:pt x="112754" y="3538"/>
                    <a:pt x="111995" y="3538"/>
                  </a:cubicBezTo>
                  <a:cubicBezTo>
                    <a:pt x="109102" y="3538"/>
                    <a:pt x="106165" y="2601"/>
                    <a:pt x="103229" y="2358"/>
                  </a:cubicBezTo>
                  <a:cubicBezTo>
                    <a:pt x="102662" y="2311"/>
                    <a:pt x="102096" y="2291"/>
                    <a:pt x="101530" y="2291"/>
                  </a:cubicBezTo>
                  <a:cubicBezTo>
                    <a:pt x="97961" y="2291"/>
                    <a:pt x="94408" y="3101"/>
                    <a:pt x="90824" y="3275"/>
                  </a:cubicBezTo>
                  <a:cubicBezTo>
                    <a:pt x="90229" y="3304"/>
                    <a:pt x="89633" y="3316"/>
                    <a:pt x="89037" y="3316"/>
                  </a:cubicBezTo>
                  <a:cubicBezTo>
                    <a:pt x="86560" y="3316"/>
                    <a:pt x="84078" y="3111"/>
                    <a:pt x="81600" y="3111"/>
                  </a:cubicBezTo>
                  <a:cubicBezTo>
                    <a:pt x="80996" y="3111"/>
                    <a:pt x="80391" y="3123"/>
                    <a:pt x="79787" y="3154"/>
                  </a:cubicBezTo>
                  <a:cubicBezTo>
                    <a:pt x="77283" y="3282"/>
                    <a:pt x="74784" y="3721"/>
                    <a:pt x="72286" y="3721"/>
                  </a:cubicBezTo>
                  <a:cubicBezTo>
                    <a:pt x="71767" y="3721"/>
                    <a:pt x="71248" y="3702"/>
                    <a:pt x="70729" y="3657"/>
                  </a:cubicBezTo>
                  <a:cubicBezTo>
                    <a:pt x="67349" y="3368"/>
                    <a:pt x="64223" y="2013"/>
                    <a:pt x="60925" y="1303"/>
                  </a:cubicBezTo>
                  <a:cubicBezTo>
                    <a:pt x="58424" y="763"/>
                    <a:pt x="55839" y="597"/>
                    <a:pt x="53270" y="433"/>
                  </a:cubicBezTo>
                  <a:cubicBezTo>
                    <a:pt x="50534" y="257"/>
                    <a:pt x="47590" y="1"/>
                    <a:pt x="446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3" name="Shape 1643"/>
        <p:cNvGrpSpPr/>
        <p:nvPr/>
      </p:nvGrpSpPr>
      <p:grpSpPr>
        <a:xfrm>
          <a:off x="0" y="0"/>
          <a:ext cx="0" cy="0"/>
          <a:chOff x="0" y="0"/>
          <a:chExt cx="0" cy="0"/>
        </a:xfrm>
      </p:grpSpPr>
      <p:sp>
        <p:nvSpPr>
          <p:cNvPr id="1644" name="Google Shape;1644;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645" name="Google Shape;1645;p50"/>
          <p:cNvSpPr txBox="1"/>
          <p:nvPr>
            <p:ph idx="1" type="subTitle"/>
          </p:nvPr>
        </p:nvSpPr>
        <p:spPr>
          <a:xfrm>
            <a:off x="948600" y="1474925"/>
            <a:ext cx="3442800" cy="2464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creative websites:</a:t>
            </a:r>
            <a:endParaRPr/>
          </a:p>
          <a:p>
            <a:pPr indent="0" lvl="0" marL="0" rtl="0" algn="l">
              <a:spcBef>
                <a:spcPts val="1000"/>
              </a:spcBef>
              <a:spcAft>
                <a:spcPts val="0"/>
              </a:spcAft>
              <a:buNone/>
            </a:pPr>
            <a:r>
              <a:rPr b="1" lang="en" sz="1800">
                <a:latin typeface="Mulish"/>
                <a:ea typeface="Mulish"/>
                <a:cs typeface="Mulish"/>
                <a:sym typeface="Mulish"/>
              </a:rPr>
              <a:t>Vectors</a:t>
            </a:r>
            <a:endParaRPr sz="1400">
              <a:latin typeface="Nunito Medium"/>
              <a:ea typeface="Nunito Medium"/>
              <a:cs typeface="Nunito Medium"/>
              <a:sym typeface="Nunito Medium"/>
            </a:endParaRPr>
          </a:p>
          <a:p>
            <a:pPr indent="-304800" lvl="0" marL="457200" rtl="0" algn="l">
              <a:spcBef>
                <a:spcPts val="1000"/>
              </a:spcBef>
              <a:spcAft>
                <a:spcPts val="0"/>
              </a:spcAft>
              <a:buSzPts val="1200"/>
              <a:buChar char="●"/>
            </a:pPr>
            <a:r>
              <a:rPr lang="en" u="sng">
                <a:hlinkClick r:id="rId3"/>
              </a:rPr>
              <a:t>Hand drawn wildfire illustration</a:t>
            </a:r>
            <a:endParaRPr sz="1400">
              <a:latin typeface="Nunito Medium"/>
              <a:ea typeface="Nunito Medium"/>
              <a:cs typeface="Nunito Medium"/>
              <a:sym typeface="Nunito Medium"/>
            </a:endParaRPr>
          </a:p>
          <a:p>
            <a:pPr indent="0" lvl="0" marL="0" rtl="0" algn="l">
              <a:spcBef>
                <a:spcPts val="800"/>
              </a:spcBef>
              <a:spcAft>
                <a:spcPts val="0"/>
              </a:spcAft>
              <a:buNone/>
            </a:pPr>
            <a:r>
              <a:rPr b="1" lang="en" sz="1800">
                <a:latin typeface="Mulish"/>
                <a:ea typeface="Mulish"/>
                <a:cs typeface="Mulish"/>
                <a:sym typeface="Mulish"/>
              </a:rPr>
              <a:t>Photos</a:t>
            </a:r>
            <a:endParaRPr b="1" sz="1800">
              <a:latin typeface="Mulish"/>
              <a:ea typeface="Mulish"/>
              <a:cs typeface="Mulish"/>
              <a:sym typeface="Mulish"/>
            </a:endParaRPr>
          </a:p>
          <a:p>
            <a:pPr indent="-304800" lvl="0" marL="457200" marR="0" rtl="0" algn="l">
              <a:spcBef>
                <a:spcPts val="800"/>
              </a:spcBef>
              <a:spcAft>
                <a:spcPts val="0"/>
              </a:spcAft>
              <a:buSzPts val="1200"/>
              <a:buChar char="●"/>
            </a:pPr>
            <a:r>
              <a:rPr lang="en" u="sng">
                <a:hlinkClick r:id="rId4"/>
              </a:rPr>
              <a:t>Still life of ashes with charcoal</a:t>
            </a:r>
            <a:endParaRPr u="sng"/>
          </a:p>
          <a:p>
            <a:pPr indent="-304800" lvl="0" marL="457200" marR="0" rtl="0" algn="l">
              <a:spcBef>
                <a:spcPts val="0"/>
              </a:spcBef>
              <a:spcAft>
                <a:spcPts val="0"/>
              </a:spcAft>
              <a:buSzPts val="1200"/>
              <a:buChar char="●"/>
            </a:pPr>
            <a:r>
              <a:rPr lang="en" u="sng">
                <a:hlinkClick r:id="rId5"/>
              </a:rPr>
              <a:t>Medium shot people in forest</a:t>
            </a:r>
            <a:endParaRPr u="sng"/>
          </a:p>
          <a:p>
            <a:pPr indent="0" lvl="0" marL="0" marR="0" rtl="0" algn="l">
              <a:spcBef>
                <a:spcPts val="800"/>
              </a:spcBef>
              <a:spcAft>
                <a:spcPts val="0"/>
              </a:spcAft>
              <a:buNone/>
            </a:pPr>
            <a:r>
              <a:t/>
            </a:r>
            <a:endParaRPr b="1" sz="1800">
              <a:latin typeface="Mulish"/>
              <a:ea typeface="Mulish"/>
              <a:cs typeface="Mulish"/>
              <a:sym typeface="Mulish"/>
            </a:endParaRPr>
          </a:p>
        </p:txBody>
      </p:sp>
      <p:sp>
        <p:nvSpPr>
          <p:cNvPr id="1646" name="Google Shape;1646;p50"/>
          <p:cNvSpPr txBox="1"/>
          <p:nvPr>
            <p:ph idx="2" type="subTitle"/>
          </p:nvPr>
        </p:nvSpPr>
        <p:spPr>
          <a:xfrm>
            <a:off x="4752600" y="1474925"/>
            <a:ext cx="3442800" cy="2464500"/>
          </a:xfrm>
          <a:prstGeom prst="rect">
            <a:avLst/>
          </a:prstGeom>
        </p:spPr>
        <p:txBody>
          <a:bodyPr anchorCtr="0" anchor="t" bIns="91425" lIns="91425" spcFirstLastPara="1" rIns="91425" wrap="square" tIns="91425">
            <a:noAutofit/>
          </a:bodyPr>
          <a:lstStyle/>
          <a:p>
            <a:pPr indent="-304800" lvl="0" marL="457200" rtl="0" algn="l">
              <a:spcBef>
                <a:spcPts val="800"/>
              </a:spcBef>
              <a:spcAft>
                <a:spcPts val="0"/>
              </a:spcAft>
              <a:buSzPts val="1200"/>
              <a:buChar char="●"/>
            </a:pPr>
            <a:r>
              <a:rPr lang="en" u="sng">
                <a:hlinkClick r:id="rId6"/>
              </a:rPr>
              <a:t>Reforestation done by voluntary group</a:t>
            </a:r>
            <a:endParaRPr/>
          </a:p>
          <a:p>
            <a:pPr indent="-304800" lvl="0" marL="457200" rtl="0" algn="l">
              <a:spcBef>
                <a:spcPts val="0"/>
              </a:spcBef>
              <a:spcAft>
                <a:spcPts val="0"/>
              </a:spcAft>
              <a:buSzPts val="1200"/>
              <a:buChar char="●"/>
            </a:pPr>
            <a:r>
              <a:rPr lang="en" u="sng">
                <a:hlinkClick r:id="rId7"/>
              </a:rPr>
              <a:t>Close up on old tree trunk</a:t>
            </a:r>
            <a:endParaRPr/>
          </a:p>
          <a:p>
            <a:pPr indent="-304800" lvl="0" marL="457200" rtl="0" algn="l">
              <a:spcBef>
                <a:spcPts val="0"/>
              </a:spcBef>
              <a:spcAft>
                <a:spcPts val="0"/>
              </a:spcAft>
              <a:buSzPts val="1200"/>
              <a:buChar char="●"/>
            </a:pPr>
            <a:r>
              <a:rPr lang="en" u="sng">
                <a:hlinkClick r:id="rId8"/>
              </a:rPr>
              <a:t>Vegetation natural plants in the park</a:t>
            </a:r>
            <a:endParaRPr u="sng"/>
          </a:p>
          <a:p>
            <a:pPr indent="-304800" lvl="0" marL="457200" rtl="0" algn="l">
              <a:spcBef>
                <a:spcPts val="0"/>
              </a:spcBef>
              <a:spcAft>
                <a:spcPts val="0"/>
              </a:spcAft>
              <a:buSzPts val="1200"/>
              <a:buChar char="●"/>
            </a:pPr>
            <a:r>
              <a:rPr lang="en" u="sng">
                <a:hlinkClick r:id="rId9"/>
              </a:rPr>
              <a:t>Low angle bonfire with flames</a:t>
            </a:r>
            <a:endParaRPr u="sng"/>
          </a:p>
          <a:p>
            <a:pPr indent="-304800" lvl="0" marL="457200" rtl="0" algn="l">
              <a:spcBef>
                <a:spcPts val="0"/>
              </a:spcBef>
              <a:spcAft>
                <a:spcPts val="0"/>
              </a:spcAft>
              <a:buSzPts val="1200"/>
              <a:buChar char="●"/>
            </a:pPr>
            <a:r>
              <a:rPr lang="en" u="sng">
                <a:hlinkClick r:id="rId10"/>
              </a:rPr>
              <a:t>Reforestation done by voluntary group</a:t>
            </a:r>
            <a:endParaRPr b="1" sz="1350">
              <a:highlight>
                <a:schemeClr val="dk1"/>
              </a:highlight>
              <a:latin typeface="Proxima Nova"/>
              <a:ea typeface="Proxima Nova"/>
              <a:cs typeface="Proxima Nova"/>
              <a:sym typeface="Proxima Nova"/>
            </a:endParaRPr>
          </a:p>
          <a:p>
            <a:pPr indent="0" lvl="0" marL="0" rtl="0" algn="l">
              <a:spcBef>
                <a:spcPts val="800"/>
              </a:spcBef>
              <a:spcAft>
                <a:spcPts val="0"/>
              </a:spcAft>
              <a:buNone/>
            </a:pPr>
            <a:r>
              <a:rPr b="1" lang="en" sz="1800">
                <a:latin typeface="Mulish"/>
                <a:ea typeface="Mulish"/>
                <a:cs typeface="Mulish"/>
                <a:sym typeface="Mulish"/>
              </a:rPr>
              <a:t>Icons</a:t>
            </a:r>
            <a:endParaRPr b="1" sz="1350">
              <a:highlight>
                <a:schemeClr val="dk1"/>
              </a:highlight>
              <a:latin typeface="Proxima Nova"/>
              <a:ea typeface="Proxima Nova"/>
              <a:cs typeface="Proxima Nova"/>
              <a:sym typeface="Proxima Nova"/>
            </a:endParaRPr>
          </a:p>
          <a:p>
            <a:pPr indent="-304800" lvl="0" marL="457200" rtl="0" algn="l">
              <a:lnSpc>
                <a:spcPct val="120000"/>
              </a:lnSpc>
              <a:spcBef>
                <a:spcPts val="0"/>
              </a:spcBef>
              <a:spcAft>
                <a:spcPts val="0"/>
              </a:spcAft>
              <a:buSzPts val="1200"/>
              <a:buChar char="●"/>
            </a:pPr>
            <a:r>
              <a:rPr lang="en" u="sng">
                <a:hlinkClick r:id="rId11"/>
              </a:rPr>
              <a:t>Icon Pack: Firefighter | Filled</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0" name="Shape 1650"/>
        <p:cNvGrpSpPr/>
        <p:nvPr/>
      </p:nvGrpSpPr>
      <p:grpSpPr>
        <a:xfrm>
          <a:off x="0" y="0"/>
          <a:ext cx="0" cy="0"/>
          <a:chOff x="0" y="0"/>
          <a:chExt cx="0" cy="0"/>
        </a:xfrm>
      </p:grpSpPr>
      <p:sp>
        <p:nvSpPr>
          <p:cNvPr id="1651" name="Google Shape;1651;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652" name="Google Shape;1652;p51"/>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6" name="Shape 1656"/>
        <p:cNvGrpSpPr/>
        <p:nvPr/>
      </p:nvGrpSpPr>
      <p:grpSpPr>
        <a:xfrm>
          <a:off x="0" y="0"/>
          <a:ext cx="0" cy="0"/>
          <a:chOff x="0" y="0"/>
          <a:chExt cx="0" cy="0"/>
        </a:xfrm>
      </p:grpSpPr>
      <p:sp>
        <p:nvSpPr>
          <p:cNvPr id="1657" name="Google Shape;1657;p52"/>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1658" name="Google Shape;1658;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2" name="Shape 1662"/>
        <p:cNvGrpSpPr/>
        <p:nvPr/>
      </p:nvGrpSpPr>
      <p:grpSpPr>
        <a:xfrm>
          <a:off x="0" y="0"/>
          <a:ext cx="0" cy="0"/>
          <a:chOff x="0" y="0"/>
          <a:chExt cx="0" cy="0"/>
        </a:xfrm>
      </p:grpSpPr>
      <p:sp>
        <p:nvSpPr>
          <p:cNvPr id="1663" name="Google Shape;1663;p53"/>
          <p:cNvSpPr txBox="1"/>
          <p:nvPr/>
        </p:nvSpPr>
        <p:spPr>
          <a:xfrm>
            <a:off x="723400" y="1187975"/>
            <a:ext cx="7697100" cy="1466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Mulish</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https://fonts.google.com/specimen/Mulish</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Work Sans</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https://fonts.google.com/specimen/Work+Sans</a:t>
            </a:r>
            <a:r>
              <a:rPr lang="en" sz="1100">
                <a:solidFill>
                  <a:schemeClr val="lt1"/>
                </a:solidFill>
              </a:rPr>
              <a:t>)</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p:txBody>
      </p:sp>
      <p:sp>
        <p:nvSpPr>
          <p:cNvPr id="1664" name="Google Shape;1664;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1665" name="Google Shape;1665;p53"/>
          <p:cNvSpPr/>
          <p:nvPr/>
        </p:nvSpPr>
        <p:spPr>
          <a:xfrm>
            <a:off x="3114475" y="29471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3"/>
          <p:cNvSpPr/>
          <p:nvPr/>
        </p:nvSpPr>
        <p:spPr>
          <a:xfrm>
            <a:off x="4176295" y="2947175"/>
            <a:ext cx="791400" cy="754200"/>
          </a:xfrm>
          <a:prstGeom prst="roundRect">
            <a:avLst>
              <a:gd fmla="val 16667" name="adj"/>
            </a:avLst>
          </a:prstGeom>
          <a:solidFill>
            <a:srgbClr val="776D6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3"/>
          <p:cNvSpPr/>
          <p:nvPr/>
        </p:nvSpPr>
        <p:spPr>
          <a:xfrm>
            <a:off x="5238114" y="2947175"/>
            <a:ext cx="791400" cy="754200"/>
          </a:xfrm>
          <a:prstGeom prst="roundRect">
            <a:avLst>
              <a:gd fmla="val 16667" name="adj"/>
            </a:avLst>
          </a:prstGeom>
          <a:solidFill>
            <a:srgbClr val="26141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3"/>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669" name="Google Shape;1669;p53"/>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#776d6c</a:t>
            </a:r>
            <a:endParaRPr sz="1000">
              <a:solidFill>
                <a:schemeClr val="lt1"/>
              </a:solidFill>
            </a:endParaRPr>
          </a:p>
        </p:txBody>
      </p:sp>
      <p:sp>
        <p:nvSpPr>
          <p:cNvPr id="1670" name="Google Shape;1670;p53"/>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#261414</a:t>
            </a:r>
            <a:endParaRPr sz="1000">
              <a:solidFill>
                <a:schemeClr val="lt1"/>
              </a:solidFill>
            </a:endParaRPr>
          </a:p>
        </p:txBody>
      </p:sp>
      <p:sp>
        <p:nvSpPr>
          <p:cNvPr id="1671" name="Google Shape;1671;p53"/>
          <p:cNvSpPr/>
          <p:nvPr/>
        </p:nvSpPr>
        <p:spPr>
          <a:xfrm>
            <a:off x="3114475" y="3878275"/>
            <a:ext cx="791400" cy="754200"/>
          </a:xfrm>
          <a:prstGeom prst="roundRect">
            <a:avLst>
              <a:gd fmla="val 16667" name="adj"/>
            </a:avLst>
          </a:prstGeom>
          <a:solidFill>
            <a:srgbClr val="402E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3"/>
          <p:cNvSpPr/>
          <p:nvPr/>
        </p:nvSpPr>
        <p:spPr>
          <a:xfrm>
            <a:off x="4176295" y="3878275"/>
            <a:ext cx="791400" cy="754200"/>
          </a:xfrm>
          <a:prstGeom prst="roundRect">
            <a:avLst>
              <a:gd fmla="val 16667" name="adj"/>
            </a:avLst>
          </a:prstGeom>
          <a:solidFill>
            <a:srgbClr val="9C807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3"/>
          <p:cNvSpPr/>
          <p:nvPr/>
        </p:nvSpPr>
        <p:spPr>
          <a:xfrm>
            <a:off x="5238114" y="3878275"/>
            <a:ext cx="791400" cy="754200"/>
          </a:xfrm>
          <a:prstGeom prst="roundRect">
            <a:avLst>
              <a:gd fmla="val 16667" name="adj"/>
            </a:avLst>
          </a:prstGeom>
          <a:solidFill>
            <a:srgbClr val="6D564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3"/>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#402e2e</a:t>
            </a:r>
            <a:endParaRPr sz="1000">
              <a:solidFill>
                <a:schemeClr val="lt1"/>
              </a:solidFill>
            </a:endParaRPr>
          </a:p>
        </p:txBody>
      </p:sp>
      <p:sp>
        <p:nvSpPr>
          <p:cNvPr id="1675" name="Google Shape;1675;p53"/>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#9c8075</a:t>
            </a:r>
            <a:endParaRPr sz="1000">
              <a:solidFill>
                <a:schemeClr val="lt1"/>
              </a:solidFill>
            </a:endParaRPr>
          </a:p>
        </p:txBody>
      </p:sp>
      <p:sp>
        <p:nvSpPr>
          <p:cNvPr id="1676" name="Google Shape;1676;p53"/>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#6d564e</a:t>
            </a:r>
            <a:endParaRPr sz="1000">
              <a:solidFill>
                <a:schemeClr val="lt1"/>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0" name="Shape 1680"/>
        <p:cNvGrpSpPr/>
        <p:nvPr/>
      </p:nvGrpSpPr>
      <p:grpSpPr>
        <a:xfrm>
          <a:off x="0" y="0"/>
          <a:ext cx="0" cy="0"/>
          <a:chOff x="0" y="0"/>
          <a:chExt cx="0" cy="0"/>
        </a:xfrm>
      </p:grpSpPr>
      <p:sp>
        <p:nvSpPr>
          <p:cNvPr id="1681" name="Google Shape;1681;p54"/>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1682" name="Google Shape;1682;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1683" name="Google Shape;1683;p54"/>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684" name="Google Shape;1684;p54">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1685" name="Google Shape;1685;p54">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1686" name="Google Shape;1686;p54">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1687" name="Google Shape;1687;p54">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1688" name="Google Shape;1688;p54"/>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689" name="Google Shape;1689;p54"/>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690" name="Google Shape;1690;p54"/>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691" name="Google Shape;1691;p54"/>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692" name="Google Shape;1692;p54">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6" name="Shape 1696"/>
        <p:cNvGrpSpPr/>
        <p:nvPr/>
      </p:nvGrpSpPr>
      <p:grpSpPr>
        <a:xfrm>
          <a:off x="0" y="0"/>
          <a:ext cx="0" cy="0"/>
          <a:chOff x="0" y="0"/>
          <a:chExt cx="0" cy="0"/>
        </a:xfrm>
      </p:grpSpPr>
      <p:grpSp>
        <p:nvGrpSpPr>
          <p:cNvPr id="1697" name="Google Shape;1697;p55"/>
          <p:cNvGrpSpPr/>
          <p:nvPr/>
        </p:nvGrpSpPr>
        <p:grpSpPr>
          <a:xfrm>
            <a:off x="5048544" y="3019584"/>
            <a:ext cx="442841" cy="514271"/>
            <a:chOff x="4727025" y="1332775"/>
            <a:chExt cx="59900" cy="69625"/>
          </a:xfrm>
        </p:grpSpPr>
        <p:sp>
          <p:nvSpPr>
            <p:cNvPr id="1698" name="Google Shape;1698;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55"/>
          <p:cNvGrpSpPr/>
          <p:nvPr/>
        </p:nvGrpSpPr>
        <p:grpSpPr>
          <a:xfrm>
            <a:off x="5723860" y="2267072"/>
            <a:ext cx="500909" cy="500899"/>
            <a:chOff x="4820425" y="1329900"/>
            <a:chExt cx="70175" cy="70350"/>
          </a:xfrm>
        </p:grpSpPr>
        <p:sp>
          <p:nvSpPr>
            <p:cNvPr id="1701" name="Google Shape;1701;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 name="Google Shape;1705;p55"/>
          <p:cNvGrpSpPr/>
          <p:nvPr/>
        </p:nvGrpSpPr>
        <p:grpSpPr>
          <a:xfrm>
            <a:off x="6376484" y="2278862"/>
            <a:ext cx="538135" cy="493119"/>
            <a:chOff x="4903200" y="1331525"/>
            <a:chExt cx="73575" cy="67425"/>
          </a:xfrm>
        </p:grpSpPr>
        <p:sp>
          <p:nvSpPr>
            <p:cNvPr id="1706" name="Google Shape;1706;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07" name="Google Shape;1707;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55"/>
          <p:cNvGrpSpPr/>
          <p:nvPr/>
        </p:nvGrpSpPr>
        <p:grpSpPr>
          <a:xfrm>
            <a:off x="5636435" y="3020840"/>
            <a:ext cx="544563" cy="511895"/>
            <a:chOff x="4815575" y="1416800"/>
            <a:chExt cx="73750" cy="71400"/>
          </a:xfrm>
        </p:grpSpPr>
        <p:sp>
          <p:nvSpPr>
            <p:cNvPr id="1709" name="Google Shape;1709;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55"/>
          <p:cNvGrpSpPr/>
          <p:nvPr/>
        </p:nvGrpSpPr>
        <p:grpSpPr>
          <a:xfrm>
            <a:off x="6333060" y="3020546"/>
            <a:ext cx="602914" cy="512477"/>
            <a:chOff x="4902475" y="1418875"/>
            <a:chExt cx="74500" cy="63775"/>
          </a:xfrm>
        </p:grpSpPr>
        <p:sp>
          <p:nvSpPr>
            <p:cNvPr id="1713" name="Google Shape;1713;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55"/>
          <p:cNvGrpSpPr/>
          <p:nvPr/>
        </p:nvGrpSpPr>
        <p:grpSpPr>
          <a:xfrm>
            <a:off x="5748932" y="3759785"/>
            <a:ext cx="515391" cy="525699"/>
            <a:chOff x="4818100" y="1507675"/>
            <a:chExt cx="71225" cy="71625"/>
          </a:xfrm>
        </p:grpSpPr>
        <p:sp>
          <p:nvSpPr>
            <p:cNvPr id="1716" name="Google Shape;1716;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 name="Google Shape;1720;p55"/>
          <p:cNvGrpSpPr/>
          <p:nvPr/>
        </p:nvGrpSpPr>
        <p:grpSpPr>
          <a:xfrm>
            <a:off x="5087034" y="3781317"/>
            <a:ext cx="522956" cy="489869"/>
            <a:chOff x="4721450" y="1509475"/>
            <a:chExt cx="79350" cy="74325"/>
          </a:xfrm>
        </p:grpSpPr>
        <p:sp>
          <p:nvSpPr>
            <p:cNvPr id="1721" name="Google Shape;1721;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 name="Google Shape;1725;p55"/>
          <p:cNvGrpSpPr/>
          <p:nvPr/>
        </p:nvGrpSpPr>
        <p:grpSpPr>
          <a:xfrm>
            <a:off x="6410277" y="3761069"/>
            <a:ext cx="525704" cy="535436"/>
            <a:chOff x="4906800" y="1507500"/>
            <a:chExt cx="70350" cy="71075"/>
          </a:xfrm>
        </p:grpSpPr>
        <p:sp>
          <p:nvSpPr>
            <p:cNvPr id="1726" name="Google Shape;1726;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 name="Google Shape;1731;p55"/>
          <p:cNvGrpSpPr/>
          <p:nvPr/>
        </p:nvGrpSpPr>
        <p:grpSpPr>
          <a:xfrm>
            <a:off x="4443099" y="2267050"/>
            <a:ext cx="508054" cy="508095"/>
            <a:chOff x="3736598" y="2170606"/>
            <a:chExt cx="404889" cy="404889"/>
          </a:xfrm>
        </p:grpSpPr>
        <p:sp>
          <p:nvSpPr>
            <p:cNvPr id="1732" name="Google Shape;1732;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 name="Google Shape;1736;p55"/>
          <p:cNvGrpSpPr/>
          <p:nvPr/>
        </p:nvGrpSpPr>
        <p:grpSpPr>
          <a:xfrm>
            <a:off x="3731139" y="2267145"/>
            <a:ext cx="575790" cy="507904"/>
            <a:chOff x="3161917" y="2170682"/>
            <a:chExt cx="458870" cy="404737"/>
          </a:xfrm>
        </p:grpSpPr>
        <p:sp>
          <p:nvSpPr>
            <p:cNvPr id="1737" name="Google Shape;1737;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738" name="Google Shape;1738;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 name="Google Shape;1740;p55"/>
          <p:cNvGrpSpPr/>
          <p:nvPr/>
        </p:nvGrpSpPr>
        <p:grpSpPr>
          <a:xfrm>
            <a:off x="3758669" y="3027517"/>
            <a:ext cx="520730" cy="498567"/>
            <a:chOff x="3179914" y="2889488"/>
            <a:chExt cx="422876" cy="404911"/>
          </a:xfrm>
        </p:grpSpPr>
        <p:sp>
          <p:nvSpPr>
            <p:cNvPr id="1741" name="Google Shape;1741;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 name="Google Shape;1747;p55"/>
          <p:cNvGrpSpPr/>
          <p:nvPr/>
        </p:nvGrpSpPr>
        <p:grpSpPr>
          <a:xfrm>
            <a:off x="4387349" y="3027477"/>
            <a:ext cx="516145" cy="498648"/>
            <a:chOff x="3729467" y="2889422"/>
            <a:chExt cx="419153" cy="404977"/>
          </a:xfrm>
        </p:grpSpPr>
        <p:sp>
          <p:nvSpPr>
            <p:cNvPr id="1748" name="Google Shape;1748;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5" name="Google Shape;1755;p55"/>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5"/>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5"/>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5"/>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 name="Google Shape;1759;p55"/>
          <p:cNvGrpSpPr/>
          <p:nvPr/>
        </p:nvGrpSpPr>
        <p:grpSpPr>
          <a:xfrm>
            <a:off x="7107677" y="2474362"/>
            <a:ext cx="166473" cy="141497"/>
            <a:chOff x="4660325" y="1866850"/>
            <a:chExt cx="68350" cy="58100"/>
          </a:xfrm>
        </p:grpSpPr>
        <p:sp>
          <p:nvSpPr>
            <p:cNvPr id="1760" name="Google Shape;1760;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55"/>
          <p:cNvGrpSpPr/>
          <p:nvPr/>
        </p:nvGrpSpPr>
        <p:grpSpPr>
          <a:xfrm>
            <a:off x="7417022" y="2500086"/>
            <a:ext cx="162515" cy="90049"/>
            <a:chOff x="4791775" y="1877500"/>
            <a:chExt cx="66725" cy="36975"/>
          </a:xfrm>
        </p:grpSpPr>
        <p:sp>
          <p:nvSpPr>
            <p:cNvPr id="1763" name="Google Shape;1763;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55"/>
          <p:cNvGrpSpPr/>
          <p:nvPr/>
        </p:nvGrpSpPr>
        <p:grpSpPr>
          <a:xfrm>
            <a:off x="7738734" y="2500086"/>
            <a:ext cx="144979" cy="90049"/>
            <a:chOff x="4923925" y="1877500"/>
            <a:chExt cx="59525" cy="36975"/>
          </a:xfrm>
        </p:grpSpPr>
        <p:sp>
          <p:nvSpPr>
            <p:cNvPr id="1766" name="Google Shape;1766;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55"/>
          <p:cNvGrpSpPr/>
          <p:nvPr/>
        </p:nvGrpSpPr>
        <p:grpSpPr>
          <a:xfrm>
            <a:off x="8033226" y="2482277"/>
            <a:ext cx="141447" cy="125667"/>
            <a:chOff x="5058450" y="1870100"/>
            <a:chExt cx="58075" cy="51600"/>
          </a:xfrm>
        </p:grpSpPr>
        <p:sp>
          <p:nvSpPr>
            <p:cNvPr id="1769" name="Google Shape;1769;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 name="Google Shape;1771;p55"/>
          <p:cNvGrpSpPr/>
          <p:nvPr/>
        </p:nvGrpSpPr>
        <p:grpSpPr>
          <a:xfrm>
            <a:off x="7447741" y="2904685"/>
            <a:ext cx="101077" cy="107645"/>
            <a:chOff x="4811425" y="2065025"/>
            <a:chExt cx="41500" cy="44200"/>
          </a:xfrm>
        </p:grpSpPr>
        <p:sp>
          <p:nvSpPr>
            <p:cNvPr id="1772" name="Google Shape;1772;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 name="Google Shape;1774;p55"/>
          <p:cNvGrpSpPr/>
          <p:nvPr/>
        </p:nvGrpSpPr>
        <p:grpSpPr>
          <a:xfrm>
            <a:off x="7740178" y="2904898"/>
            <a:ext cx="120867" cy="107218"/>
            <a:chOff x="4929875" y="2065025"/>
            <a:chExt cx="49625" cy="44025"/>
          </a:xfrm>
        </p:grpSpPr>
        <p:sp>
          <p:nvSpPr>
            <p:cNvPr id="1775" name="Google Shape;1775;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55"/>
          <p:cNvGrpSpPr/>
          <p:nvPr/>
        </p:nvGrpSpPr>
        <p:grpSpPr>
          <a:xfrm>
            <a:off x="8068847" y="2907912"/>
            <a:ext cx="70206" cy="101191"/>
            <a:chOff x="5083925" y="2066350"/>
            <a:chExt cx="28825" cy="41550"/>
          </a:xfrm>
        </p:grpSpPr>
        <p:sp>
          <p:nvSpPr>
            <p:cNvPr id="1778" name="Google Shape;1778;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55"/>
          <p:cNvGrpSpPr/>
          <p:nvPr/>
        </p:nvGrpSpPr>
        <p:grpSpPr>
          <a:xfrm>
            <a:off x="7100401" y="2923559"/>
            <a:ext cx="181026" cy="69896"/>
            <a:chOff x="4659775" y="2072775"/>
            <a:chExt cx="74325" cy="28700"/>
          </a:xfrm>
        </p:grpSpPr>
        <p:sp>
          <p:nvSpPr>
            <p:cNvPr id="1781" name="Google Shape;1781;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 name="Google Shape;1784;p55"/>
          <p:cNvGrpSpPr/>
          <p:nvPr/>
        </p:nvGrpSpPr>
        <p:grpSpPr>
          <a:xfrm>
            <a:off x="8020257" y="2714124"/>
            <a:ext cx="167387" cy="89197"/>
            <a:chOff x="4662475" y="1976500"/>
            <a:chExt cx="68725" cy="36625"/>
          </a:xfrm>
        </p:grpSpPr>
        <p:sp>
          <p:nvSpPr>
            <p:cNvPr id="1785" name="Google Shape;1785;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55"/>
          <p:cNvGrpSpPr/>
          <p:nvPr/>
        </p:nvGrpSpPr>
        <p:grpSpPr>
          <a:xfrm>
            <a:off x="7717162" y="2717564"/>
            <a:ext cx="166899" cy="82317"/>
            <a:chOff x="4920150" y="1977875"/>
            <a:chExt cx="68525" cy="33800"/>
          </a:xfrm>
        </p:grpSpPr>
        <p:sp>
          <p:nvSpPr>
            <p:cNvPr id="1789" name="Google Shape;1789;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 name="Google Shape;1792;p55"/>
          <p:cNvGrpSpPr/>
          <p:nvPr/>
        </p:nvGrpSpPr>
        <p:grpSpPr>
          <a:xfrm>
            <a:off x="7128319" y="3121482"/>
            <a:ext cx="125190" cy="127858"/>
            <a:chOff x="4676550" y="2160575"/>
            <a:chExt cx="51400" cy="52500"/>
          </a:xfrm>
        </p:grpSpPr>
        <p:sp>
          <p:nvSpPr>
            <p:cNvPr id="1793" name="Google Shape;1793;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55"/>
          <p:cNvGrpSpPr/>
          <p:nvPr/>
        </p:nvGrpSpPr>
        <p:grpSpPr>
          <a:xfrm>
            <a:off x="7425577" y="3128514"/>
            <a:ext cx="145405" cy="113794"/>
            <a:chOff x="4768325" y="2163475"/>
            <a:chExt cx="59700" cy="46725"/>
          </a:xfrm>
        </p:grpSpPr>
        <p:sp>
          <p:nvSpPr>
            <p:cNvPr id="1797" name="Google Shape;1797;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9" name="Google Shape;1799;p55"/>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5"/>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5"/>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5"/>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5"/>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5"/>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5" name="Google Shape;1805;p55"/>
          <p:cNvGrpSpPr/>
          <p:nvPr/>
        </p:nvGrpSpPr>
        <p:grpSpPr>
          <a:xfrm>
            <a:off x="7441895" y="3383608"/>
            <a:ext cx="112768" cy="106853"/>
            <a:chOff x="4768575" y="2253950"/>
            <a:chExt cx="46300" cy="43875"/>
          </a:xfrm>
        </p:grpSpPr>
        <p:sp>
          <p:nvSpPr>
            <p:cNvPr id="1806" name="Google Shape;1806;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 name="Google Shape;1808;p55"/>
          <p:cNvGrpSpPr/>
          <p:nvPr/>
        </p:nvGrpSpPr>
        <p:grpSpPr>
          <a:xfrm>
            <a:off x="7741518" y="3872634"/>
            <a:ext cx="118187" cy="146246"/>
            <a:chOff x="4960900" y="2433225"/>
            <a:chExt cx="48525" cy="60050"/>
          </a:xfrm>
        </p:grpSpPr>
        <p:sp>
          <p:nvSpPr>
            <p:cNvPr id="1809" name="Google Shape;1809;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55"/>
          <p:cNvGrpSpPr/>
          <p:nvPr/>
        </p:nvGrpSpPr>
        <p:grpSpPr>
          <a:xfrm>
            <a:off x="7430083" y="4136695"/>
            <a:ext cx="136394" cy="143810"/>
            <a:chOff x="4854075" y="2527625"/>
            <a:chExt cx="56000" cy="59050"/>
          </a:xfrm>
        </p:grpSpPr>
        <p:sp>
          <p:nvSpPr>
            <p:cNvPr id="1812" name="Google Shape;1812;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4" name="Google Shape;1814;p55"/>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5"/>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5"/>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7" name="Google Shape;1817;p55"/>
          <p:cNvGrpSpPr/>
          <p:nvPr/>
        </p:nvGrpSpPr>
        <p:grpSpPr>
          <a:xfrm>
            <a:off x="8054294" y="3600439"/>
            <a:ext cx="99312" cy="160797"/>
            <a:chOff x="5059700" y="2334775"/>
            <a:chExt cx="40775" cy="66025"/>
          </a:xfrm>
        </p:grpSpPr>
        <p:sp>
          <p:nvSpPr>
            <p:cNvPr id="1818" name="Google Shape;1818;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55"/>
          <p:cNvGrpSpPr/>
          <p:nvPr/>
        </p:nvGrpSpPr>
        <p:grpSpPr>
          <a:xfrm>
            <a:off x="8011458" y="3865571"/>
            <a:ext cx="184984" cy="160371"/>
            <a:chOff x="5037700" y="2430325"/>
            <a:chExt cx="75950" cy="65850"/>
          </a:xfrm>
        </p:grpSpPr>
        <p:sp>
          <p:nvSpPr>
            <p:cNvPr id="1828" name="Google Shape;1828;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 name="Google Shape;1830;p55"/>
          <p:cNvGrpSpPr/>
          <p:nvPr/>
        </p:nvGrpSpPr>
        <p:grpSpPr>
          <a:xfrm>
            <a:off x="7430964" y="3632023"/>
            <a:ext cx="173014" cy="97629"/>
            <a:chOff x="4756975" y="2341800"/>
            <a:chExt cx="91975" cy="51925"/>
          </a:xfrm>
        </p:grpSpPr>
        <p:sp>
          <p:nvSpPr>
            <p:cNvPr id="1831" name="Google Shape;1831;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 name="Google Shape;1851;p55"/>
          <p:cNvGrpSpPr/>
          <p:nvPr/>
        </p:nvGrpSpPr>
        <p:grpSpPr>
          <a:xfrm>
            <a:off x="7697901" y="4120720"/>
            <a:ext cx="212497" cy="175761"/>
            <a:chOff x="4943575" y="2516350"/>
            <a:chExt cx="98675" cy="81700"/>
          </a:xfrm>
        </p:grpSpPr>
        <p:sp>
          <p:nvSpPr>
            <p:cNvPr id="1852" name="Google Shape;1852;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 name="Google Shape;1930;p55"/>
          <p:cNvGrpSpPr/>
          <p:nvPr/>
        </p:nvGrpSpPr>
        <p:grpSpPr>
          <a:xfrm>
            <a:off x="1955962" y="3346963"/>
            <a:ext cx="965351" cy="134611"/>
            <a:chOff x="4411970" y="2962952"/>
            <a:chExt cx="706544" cy="104212"/>
          </a:xfrm>
        </p:grpSpPr>
        <p:sp>
          <p:nvSpPr>
            <p:cNvPr id="1931" name="Google Shape;1931;p5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55"/>
          <p:cNvGrpSpPr/>
          <p:nvPr/>
        </p:nvGrpSpPr>
        <p:grpSpPr>
          <a:xfrm>
            <a:off x="1955962" y="2935877"/>
            <a:ext cx="960158" cy="289172"/>
            <a:chOff x="4411970" y="2726085"/>
            <a:chExt cx="643107" cy="193659"/>
          </a:xfrm>
        </p:grpSpPr>
        <p:sp>
          <p:nvSpPr>
            <p:cNvPr id="1936" name="Google Shape;1936;p5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55"/>
          <p:cNvGrpSpPr/>
          <p:nvPr/>
        </p:nvGrpSpPr>
        <p:grpSpPr>
          <a:xfrm>
            <a:off x="958854" y="3201987"/>
            <a:ext cx="833173" cy="259209"/>
            <a:chOff x="4411970" y="4340222"/>
            <a:chExt cx="779467" cy="242683"/>
          </a:xfrm>
        </p:grpSpPr>
        <p:sp>
          <p:nvSpPr>
            <p:cNvPr id="1940" name="Google Shape;1940;p5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5"/>
          <p:cNvGrpSpPr/>
          <p:nvPr/>
        </p:nvGrpSpPr>
        <p:grpSpPr>
          <a:xfrm>
            <a:off x="1955962" y="2597733"/>
            <a:ext cx="965160" cy="216230"/>
            <a:chOff x="4411970" y="2468674"/>
            <a:chExt cx="747317" cy="167425"/>
          </a:xfrm>
        </p:grpSpPr>
        <p:sp>
          <p:nvSpPr>
            <p:cNvPr id="1944" name="Google Shape;1944;p5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 name="Google Shape;1946;p55"/>
          <p:cNvGrpSpPr/>
          <p:nvPr/>
        </p:nvGrpSpPr>
        <p:grpSpPr>
          <a:xfrm>
            <a:off x="954709" y="2502450"/>
            <a:ext cx="810451" cy="319148"/>
            <a:chOff x="4411970" y="3686602"/>
            <a:chExt cx="797845" cy="314215"/>
          </a:xfrm>
        </p:grpSpPr>
        <p:sp>
          <p:nvSpPr>
            <p:cNvPr id="1947" name="Google Shape;1947;p5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2" name="Google Shape;1952;p55"/>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3" name="Google Shape;1953;p55"/>
          <p:cNvGrpSpPr/>
          <p:nvPr/>
        </p:nvGrpSpPr>
        <p:grpSpPr>
          <a:xfrm>
            <a:off x="954806" y="2256974"/>
            <a:ext cx="1970333" cy="208784"/>
            <a:chOff x="6336019" y="3733725"/>
            <a:chExt cx="2566206" cy="351310"/>
          </a:xfrm>
        </p:grpSpPr>
        <p:sp>
          <p:nvSpPr>
            <p:cNvPr id="1954" name="Google Shape;1954;p5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 name="Google Shape;1958;p55"/>
          <p:cNvGrpSpPr/>
          <p:nvPr/>
        </p:nvGrpSpPr>
        <p:grpSpPr>
          <a:xfrm>
            <a:off x="1955962" y="3864529"/>
            <a:ext cx="946551" cy="153200"/>
            <a:chOff x="4404545" y="3301592"/>
            <a:chExt cx="782403" cy="129272"/>
          </a:xfrm>
        </p:grpSpPr>
        <p:sp>
          <p:nvSpPr>
            <p:cNvPr id="1959" name="Google Shape;1959;p5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 name="Google Shape;1961;p55"/>
          <p:cNvGrpSpPr/>
          <p:nvPr/>
        </p:nvGrpSpPr>
        <p:grpSpPr>
          <a:xfrm>
            <a:off x="1955962" y="3603488"/>
            <a:ext cx="962257" cy="139127"/>
            <a:chOff x="4411970" y="3131459"/>
            <a:chExt cx="710520" cy="117397"/>
          </a:xfrm>
        </p:grpSpPr>
        <p:sp>
          <p:nvSpPr>
            <p:cNvPr id="1962" name="Google Shape;1962;p5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964" name="Google Shape;1964;p55"/>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5" name="Google Shape;1965;p55"/>
          <p:cNvGrpSpPr/>
          <p:nvPr/>
        </p:nvGrpSpPr>
        <p:grpSpPr>
          <a:xfrm>
            <a:off x="956107" y="3538282"/>
            <a:ext cx="823838" cy="458988"/>
            <a:chOff x="4411970" y="1801825"/>
            <a:chExt cx="734586" cy="409262"/>
          </a:xfrm>
        </p:grpSpPr>
        <p:sp>
          <p:nvSpPr>
            <p:cNvPr id="1966" name="Google Shape;1966;p5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55"/>
          <p:cNvGrpSpPr/>
          <p:nvPr/>
        </p:nvGrpSpPr>
        <p:grpSpPr>
          <a:xfrm>
            <a:off x="956107" y="4086708"/>
            <a:ext cx="856348" cy="212039"/>
            <a:chOff x="4411970" y="2233974"/>
            <a:chExt cx="763574" cy="189068"/>
          </a:xfrm>
        </p:grpSpPr>
        <p:sp>
          <p:nvSpPr>
            <p:cNvPr id="1969" name="Google Shape;1969;p5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5"/>
          <p:cNvGrpSpPr/>
          <p:nvPr/>
        </p:nvGrpSpPr>
        <p:grpSpPr>
          <a:xfrm>
            <a:off x="3066303" y="2262044"/>
            <a:ext cx="511602" cy="511602"/>
            <a:chOff x="5681300" y="2527788"/>
            <a:chExt cx="805800" cy="805800"/>
          </a:xfrm>
        </p:grpSpPr>
        <p:sp>
          <p:nvSpPr>
            <p:cNvPr id="1972" name="Google Shape;1972;p5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55"/>
          <p:cNvGrpSpPr/>
          <p:nvPr/>
        </p:nvGrpSpPr>
        <p:grpSpPr>
          <a:xfrm>
            <a:off x="3063497" y="3028627"/>
            <a:ext cx="513021" cy="512935"/>
            <a:chOff x="4049800" y="640400"/>
            <a:chExt cx="858900" cy="858900"/>
          </a:xfrm>
        </p:grpSpPr>
        <p:sp>
          <p:nvSpPr>
            <p:cNvPr id="1975" name="Google Shape;1975;p5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55"/>
          <p:cNvGrpSpPr/>
          <p:nvPr/>
        </p:nvGrpSpPr>
        <p:grpSpPr>
          <a:xfrm>
            <a:off x="2980696" y="3680519"/>
            <a:ext cx="686489" cy="686585"/>
            <a:chOff x="5080188" y="927900"/>
            <a:chExt cx="961200" cy="961200"/>
          </a:xfrm>
        </p:grpSpPr>
        <p:sp>
          <p:nvSpPr>
            <p:cNvPr id="1978" name="Google Shape;1978;p5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 name="Google Shape;1986;p55"/>
          <p:cNvGrpSpPr/>
          <p:nvPr/>
        </p:nvGrpSpPr>
        <p:grpSpPr>
          <a:xfrm>
            <a:off x="3763848" y="3773248"/>
            <a:ext cx="510373" cy="510937"/>
            <a:chOff x="7508249" y="1522825"/>
            <a:chExt cx="1326332" cy="1322987"/>
          </a:xfrm>
        </p:grpSpPr>
        <p:sp>
          <p:nvSpPr>
            <p:cNvPr id="1987" name="Google Shape;1987;p5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 name="Google Shape;1997;p55"/>
          <p:cNvGrpSpPr/>
          <p:nvPr/>
        </p:nvGrpSpPr>
        <p:grpSpPr>
          <a:xfrm>
            <a:off x="4455441" y="3774653"/>
            <a:ext cx="492652" cy="503348"/>
            <a:chOff x="6039282" y="1042577"/>
            <a:chExt cx="734315" cy="731929"/>
          </a:xfrm>
        </p:grpSpPr>
        <p:sp>
          <p:nvSpPr>
            <p:cNvPr id="1998" name="Google Shape;1998;p5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55"/>
          <p:cNvGrpSpPr/>
          <p:nvPr/>
        </p:nvGrpSpPr>
        <p:grpSpPr>
          <a:xfrm>
            <a:off x="5095855" y="2270694"/>
            <a:ext cx="483304" cy="504902"/>
            <a:chOff x="1825800" y="1651625"/>
            <a:chExt cx="568125" cy="591775"/>
          </a:xfrm>
        </p:grpSpPr>
        <p:sp>
          <p:nvSpPr>
            <p:cNvPr id="2020" name="Google Shape;2020;p5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 name="Google Shape;2026;p55"/>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2031" name="Google Shape;2031;p5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5" name="Shape 2035"/>
        <p:cNvGrpSpPr/>
        <p:nvPr/>
      </p:nvGrpSpPr>
      <p:grpSpPr>
        <a:xfrm>
          <a:off x="0" y="0"/>
          <a:ext cx="0" cy="0"/>
          <a:chOff x="0" y="0"/>
          <a:chExt cx="0" cy="0"/>
        </a:xfrm>
      </p:grpSpPr>
      <p:grpSp>
        <p:nvGrpSpPr>
          <p:cNvPr id="2036" name="Google Shape;2036;p56"/>
          <p:cNvGrpSpPr/>
          <p:nvPr/>
        </p:nvGrpSpPr>
        <p:grpSpPr>
          <a:xfrm>
            <a:off x="722059" y="955168"/>
            <a:ext cx="2492868" cy="1379876"/>
            <a:chOff x="2654821" y="2311071"/>
            <a:chExt cx="2279715" cy="1262120"/>
          </a:xfrm>
        </p:grpSpPr>
        <p:grpSp>
          <p:nvGrpSpPr>
            <p:cNvPr id="2037" name="Google Shape;2037;p56"/>
            <p:cNvGrpSpPr/>
            <p:nvPr/>
          </p:nvGrpSpPr>
          <p:grpSpPr>
            <a:xfrm>
              <a:off x="4034269" y="2840745"/>
              <a:ext cx="40212" cy="36437"/>
              <a:chOff x="4293400" y="2574725"/>
              <a:chExt cx="84425" cy="80100"/>
            </a:xfrm>
          </p:grpSpPr>
          <p:sp>
            <p:nvSpPr>
              <p:cNvPr id="2038" name="Google Shape;2038;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039" name="Google Shape;2039;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 name="Google Shape;2040;p56"/>
            <p:cNvGrpSpPr/>
            <p:nvPr/>
          </p:nvGrpSpPr>
          <p:grpSpPr>
            <a:xfrm>
              <a:off x="3894606" y="2334874"/>
              <a:ext cx="913198" cy="518984"/>
              <a:chOff x="4000175" y="1462675"/>
              <a:chExt cx="1917275" cy="1140875"/>
            </a:xfrm>
          </p:grpSpPr>
          <p:sp>
            <p:nvSpPr>
              <p:cNvPr id="2041" name="Google Shape;2041;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042" name="Google Shape;2042;p56"/>
              <p:cNvGrpSpPr/>
              <p:nvPr/>
            </p:nvGrpSpPr>
            <p:grpSpPr>
              <a:xfrm>
                <a:off x="4000175" y="1462675"/>
                <a:ext cx="1917275" cy="1140875"/>
                <a:chOff x="4000175" y="1462675"/>
                <a:chExt cx="1917275" cy="1140875"/>
              </a:xfrm>
            </p:grpSpPr>
            <p:sp>
              <p:nvSpPr>
                <p:cNvPr id="2043" name="Google Shape;2043;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044" name="Google Shape;2044;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048" name="Google Shape;2048;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9" name="Google Shape;2049;p56"/>
            <p:cNvGrpSpPr/>
            <p:nvPr/>
          </p:nvGrpSpPr>
          <p:grpSpPr>
            <a:xfrm>
              <a:off x="3875768" y="2846704"/>
              <a:ext cx="44796" cy="47366"/>
              <a:chOff x="3960625" y="2587825"/>
              <a:chExt cx="94050" cy="104125"/>
            </a:xfrm>
          </p:grpSpPr>
          <p:sp>
            <p:nvSpPr>
              <p:cNvPr id="2050" name="Google Shape;2050;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051" name="Google Shape;2051;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6"/>
            <p:cNvGrpSpPr/>
            <p:nvPr/>
          </p:nvGrpSpPr>
          <p:grpSpPr>
            <a:xfrm>
              <a:off x="3782759" y="2807162"/>
              <a:ext cx="82686" cy="85487"/>
              <a:chOff x="3765350" y="2500900"/>
              <a:chExt cx="173600" cy="187925"/>
            </a:xfrm>
          </p:grpSpPr>
          <p:sp>
            <p:nvSpPr>
              <p:cNvPr id="2053" name="Google Shape;2053;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054" name="Google Shape;2054;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56"/>
            <p:cNvGrpSpPr/>
            <p:nvPr/>
          </p:nvGrpSpPr>
          <p:grpSpPr>
            <a:xfrm>
              <a:off x="3775674" y="2798496"/>
              <a:ext cx="40545" cy="23564"/>
              <a:chOff x="3750475" y="2481850"/>
              <a:chExt cx="85125" cy="51800"/>
            </a:xfrm>
          </p:grpSpPr>
          <p:sp>
            <p:nvSpPr>
              <p:cNvPr id="2060" name="Google Shape;2060;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062" name="Google Shape;2062;p56"/>
            <p:cNvGrpSpPr/>
            <p:nvPr/>
          </p:nvGrpSpPr>
          <p:grpSpPr>
            <a:xfrm>
              <a:off x="3716946" y="2776024"/>
              <a:ext cx="81971" cy="76912"/>
              <a:chOff x="3627175" y="2432450"/>
              <a:chExt cx="172100" cy="169075"/>
            </a:xfrm>
          </p:grpSpPr>
          <p:sp>
            <p:nvSpPr>
              <p:cNvPr id="2063" name="Google Shape;2063;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065" name="Google Shape;2065;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066" name="Google Shape;2066;p56"/>
            <p:cNvGrpSpPr/>
            <p:nvPr/>
          </p:nvGrpSpPr>
          <p:grpSpPr>
            <a:xfrm>
              <a:off x="3685682" y="2845624"/>
              <a:ext cx="29311" cy="45055"/>
              <a:chOff x="3561536" y="2585450"/>
              <a:chExt cx="61539" cy="99045"/>
            </a:xfrm>
          </p:grpSpPr>
          <p:sp>
            <p:nvSpPr>
              <p:cNvPr id="2067" name="Google Shape;2067;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069" name="Google Shape;2069;p56"/>
            <p:cNvGrpSpPr/>
            <p:nvPr/>
          </p:nvGrpSpPr>
          <p:grpSpPr>
            <a:xfrm>
              <a:off x="3849905" y="2572252"/>
              <a:ext cx="74339" cy="119559"/>
              <a:chOff x="3906325" y="1984500"/>
              <a:chExt cx="156075" cy="262825"/>
            </a:xfrm>
          </p:grpSpPr>
          <p:sp>
            <p:nvSpPr>
              <p:cNvPr id="2070" name="Google Shape;2070;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071" name="Google Shape;2071;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 name="Google Shape;2072;p56"/>
            <p:cNvGrpSpPr/>
            <p:nvPr/>
          </p:nvGrpSpPr>
          <p:grpSpPr>
            <a:xfrm>
              <a:off x="2654821" y="2414345"/>
              <a:ext cx="667570" cy="558731"/>
              <a:chOff x="1397225" y="1637375"/>
              <a:chExt cx="1401575" cy="1228250"/>
            </a:xfrm>
          </p:grpSpPr>
          <p:sp>
            <p:nvSpPr>
              <p:cNvPr id="2073" name="Google Shape;2073;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074" name="Google Shape;2074;p56"/>
              <p:cNvGrpSpPr/>
              <p:nvPr/>
            </p:nvGrpSpPr>
            <p:grpSpPr>
              <a:xfrm>
                <a:off x="1397225" y="1637375"/>
                <a:ext cx="1398775" cy="1228250"/>
                <a:chOff x="1397225" y="1637375"/>
                <a:chExt cx="1398775" cy="1228250"/>
              </a:xfrm>
            </p:grpSpPr>
            <p:sp>
              <p:nvSpPr>
                <p:cNvPr id="2075" name="Google Shape;2075;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77" name="Google Shape;2077;p56"/>
            <p:cNvGrpSpPr/>
            <p:nvPr/>
          </p:nvGrpSpPr>
          <p:grpSpPr>
            <a:xfrm>
              <a:off x="3230417" y="3103734"/>
              <a:ext cx="282982" cy="280332"/>
              <a:chOff x="2605700" y="3152850"/>
              <a:chExt cx="594125" cy="616250"/>
            </a:xfrm>
          </p:grpSpPr>
          <p:sp>
            <p:nvSpPr>
              <p:cNvPr id="2078" name="Google Shape;2078;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079" name="Google Shape;2079;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080" name="Google Shape;2080;p56"/>
            <p:cNvGrpSpPr/>
            <p:nvPr/>
          </p:nvGrpSpPr>
          <p:grpSpPr>
            <a:xfrm>
              <a:off x="3265985" y="3226989"/>
              <a:ext cx="87151" cy="346202"/>
              <a:chOff x="2680375" y="3423800"/>
              <a:chExt cx="182975" cy="761050"/>
            </a:xfrm>
          </p:grpSpPr>
          <p:sp>
            <p:nvSpPr>
              <p:cNvPr id="2081" name="Google Shape;2081;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082" name="Google Shape;2082;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 name="Google Shape;2083;p56"/>
            <p:cNvGrpSpPr/>
            <p:nvPr/>
          </p:nvGrpSpPr>
          <p:grpSpPr>
            <a:xfrm>
              <a:off x="3855466" y="3289811"/>
              <a:ext cx="112514" cy="94210"/>
              <a:chOff x="3918000" y="3561900"/>
              <a:chExt cx="236225" cy="207100"/>
            </a:xfrm>
          </p:grpSpPr>
          <p:sp>
            <p:nvSpPr>
              <p:cNvPr id="2084" name="Google Shape;2084;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085" name="Google Shape;2085;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6" name="Google Shape;2086;p5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089" name="Google Shape;2089;p56"/>
            <p:cNvGrpSpPr/>
            <p:nvPr/>
          </p:nvGrpSpPr>
          <p:grpSpPr>
            <a:xfrm>
              <a:off x="2905224" y="2311071"/>
              <a:ext cx="596721" cy="528992"/>
              <a:chOff x="1922950" y="1410350"/>
              <a:chExt cx="1252825" cy="1162875"/>
            </a:xfrm>
          </p:grpSpPr>
          <p:sp>
            <p:nvSpPr>
              <p:cNvPr id="2090" name="Google Shape;2090;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2106" name="Google Shape;2106;p5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126" name="Google Shape;2126;p5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27" name="Google Shape;2127;p5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28" name="Google Shape;2128;p56"/>
            <p:cNvGrpSpPr/>
            <p:nvPr/>
          </p:nvGrpSpPr>
          <p:grpSpPr>
            <a:xfrm>
              <a:off x="3280929" y="3294542"/>
              <a:ext cx="109894" cy="272224"/>
              <a:chOff x="2711750" y="3572300"/>
              <a:chExt cx="230725" cy="598425"/>
            </a:xfrm>
          </p:grpSpPr>
          <p:sp>
            <p:nvSpPr>
              <p:cNvPr id="2129" name="Google Shape;2129;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1" name="Google Shape;2131;p5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2" name="Google Shape;2132;p56"/>
            <p:cNvGrpSpPr/>
            <p:nvPr/>
          </p:nvGrpSpPr>
          <p:grpSpPr>
            <a:xfrm>
              <a:off x="3790439" y="2408636"/>
              <a:ext cx="73017" cy="75684"/>
              <a:chOff x="3781475" y="1624825"/>
              <a:chExt cx="153300" cy="166375"/>
            </a:xfrm>
          </p:grpSpPr>
          <p:sp>
            <p:nvSpPr>
              <p:cNvPr id="2133" name="Google Shape;2133;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7" name="Google Shape;2137;p5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4" name="Google Shape;2144;p56"/>
            <p:cNvGrpSpPr/>
            <p:nvPr/>
          </p:nvGrpSpPr>
          <p:grpSpPr>
            <a:xfrm>
              <a:off x="4403342" y="3107749"/>
              <a:ext cx="316680" cy="101374"/>
              <a:chOff x="5068275" y="3161675"/>
              <a:chExt cx="664875" cy="222850"/>
            </a:xfrm>
          </p:grpSpPr>
          <p:sp>
            <p:nvSpPr>
              <p:cNvPr id="2145" name="Google Shape;2145;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9" name="Google Shape;2149;p5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8" name="Google Shape;2178;p56"/>
            <p:cNvGrpSpPr/>
            <p:nvPr/>
          </p:nvGrpSpPr>
          <p:grpSpPr>
            <a:xfrm>
              <a:off x="3697513" y="2707266"/>
              <a:ext cx="59549" cy="79733"/>
              <a:chOff x="3586375" y="2281300"/>
              <a:chExt cx="125025" cy="175275"/>
            </a:xfrm>
          </p:grpSpPr>
          <p:sp>
            <p:nvSpPr>
              <p:cNvPr id="2179" name="Google Shape;2179;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1" name="Google Shape;2181;p5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2" name="Google Shape;2182;p56"/>
            <p:cNvGrpSpPr/>
            <p:nvPr/>
          </p:nvGrpSpPr>
          <p:grpSpPr>
            <a:xfrm>
              <a:off x="4513224" y="3221724"/>
              <a:ext cx="274563" cy="280321"/>
              <a:chOff x="5298975" y="3412225"/>
              <a:chExt cx="576450" cy="616225"/>
            </a:xfrm>
          </p:grpSpPr>
          <p:sp>
            <p:nvSpPr>
              <p:cNvPr id="2183" name="Google Shape;2183;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184" name="Google Shape;2184;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 name="Google Shape;2185;p56"/>
            <p:cNvGrpSpPr/>
            <p:nvPr/>
          </p:nvGrpSpPr>
          <p:grpSpPr>
            <a:xfrm>
              <a:off x="4824403" y="3421846"/>
              <a:ext cx="110132" cy="130647"/>
              <a:chOff x="5952300" y="3852150"/>
              <a:chExt cx="231225" cy="287200"/>
            </a:xfrm>
          </p:grpSpPr>
          <p:sp>
            <p:nvSpPr>
              <p:cNvPr id="2186" name="Google Shape;2186;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8" name="Google Shape;2188;p5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6" name="Google Shape;2196;p56"/>
            <p:cNvGrpSpPr/>
            <p:nvPr/>
          </p:nvGrpSpPr>
          <p:grpSpPr>
            <a:xfrm>
              <a:off x="4295710" y="3079670"/>
              <a:ext cx="14968" cy="27135"/>
              <a:chOff x="4842300" y="3099950"/>
              <a:chExt cx="31425" cy="59650"/>
            </a:xfrm>
          </p:grpSpPr>
          <p:sp>
            <p:nvSpPr>
              <p:cNvPr id="2197" name="Google Shape;2197;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 name="Google Shape;2201;p5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9" name="Google Shape;2209;p56"/>
            <p:cNvGrpSpPr/>
            <p:nvPr/>
          </p:nvGrpSpPr>
          <p:grpSpPr>
            <a:xfrm>
              <a:off x="3831056" y="2816010"/>
              <a:ext cx="37378" cy="27612"/>
              <a:chOff x="3866750" y="2520350"/>
              <a:chExt cx="78475" cy="60700"/>
            </a:xfrm>
          </p:grpSpPr>
          <p:sp>
            <p:nvSpPr>
              <p:cNvPr id="2210" name="Google Shape;2210;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4" name="Google Shape;2214;p5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31" name="Google Shape;2231;p5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43" name="Google Shape;2243;p5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56" name="Google Shape;2256;p56"/>
            <p:cNvGrpSpPr/>
            <p:nvPr/>
          </p:nvGrpSpPr>
          <p:grpSpPr>
            <a:xfrm>
              <a:off x="3632736" y="3051591"/>
              <a:ext cx="63288" cy="45217"/>
              <a:chOff x="3450375" y="3038225"/>
              <a:chExt cx="132875" cy="99400"/>
            </a:xfrm>
          </p:grpSpPr>
          <p:sp>
            <p:nvSpPr>
              <p:cNvPr id="2257" name="Google Shape;2257;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59" name="Google Shape;2259;p5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68" name="Google Shape;2268;p5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278" name="Google Shape;2278;p5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2284" name="Google Shape;2284;p5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 name="Google Shape;2294;p56"/>
          <p:cNvGrpSpPr/>
          <p:nvPr/>
        </p:nvGrpSpPr>
        <p:grpSpPr>
          <a:xfrm>
            <a:off x="719116" y="2850945"/>
            <a:ext cx="2622876" cy="1333540"/>
            <a:chOff x="238125" y="1038125"/>
            <a:chExt cx="7146800" cy="3633625"/>
          </a:xfrm>
        </p:grpSpPr>
        <p:sp>
          <p:nvSpPr>
            <p:cNvPr id="2295" name="Google Shape;2295;p5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7" name="Google Shape;3867;p56"/>
          <p:cNvGrpSpPr/>
          <p:nvPr/>
        </p:nvGrpSpPr>
        <p:grpSpPr>
          <a:xfrm>
            <a:off x="5834044" y="993055"/>
            <a:ext cx="2590840" cy="1380235"/>
            <a:chOff x="233350" y="949250"/>
            <a:chExt cx="7137300" cy="3802300"/>
          </a:xfrm>
        </p:grpSpPr>
        <p:sp>
          <p:nvSpPr>
            <p:cNvPr id="3868" name="Google Shape;3868;p5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9" name="Google Shape;3919;p56"/>
          <p:cNvGrpSpPr/>
          <p:nvPr/>
        </p:nvGrpSpPr>
        <p:grpSpPr>
          <a:xfrm>
            <a:off x="7648473" y="3037828"/>
            <a:ext cx="104231" cy="320340"/>
            <a:chOff x="7564426" y="3224343"/>
            <a:chExt cx="119985" cy="368801"/>
          </a:xfrm>
        </p:grpSpPr>
        <p:sp>
          <p:nvSpPr>
            <p:cNvPr id="3920" name="Google Shape;3920;p5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2" name="Google Shape;3922;p56"/>
          <p:cNvGrpSpPr/>
          <p:nvPr/>
        </p:nvGrpSpPr>
        <p:grpSpPr>
          <a:xfrm>
            <a:off x="7347962" y="3031929"/>
            <a:ext cx="189489" cy="332132"/>
            <a:chOff x="8370831" y="3202002"/>
            <a:chExt cx="218129" cy="382376"/>
          </a:xfrm>
        </p:grpSpPr>
        <p:sp>
          <p:nvSpPr>
            <p:cNvPr id="3923" name="Google Shape;3923;p5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5" name="Google Shape;3925;p56"/>
          <p:cNvGrpSpPr/>
          <p:nvPr/>
        </p:nvGrpSpPr>
        <p:grpSpPr>
          <a:xfrm>
            <a:off x="8071351" y="3443061"/>
            <a:ext cx="309429" cy="267000"/>
            <a:chOff x="6742064" y="3750480"/>
            <a:chExt cx="399315" cy="344560"/>
          </a:xfrm>
        </p:grpSpPr>
        <p:sp>
          <p:nvSpPr>
            <p:cNvPr id="3926" name="Google Shape;3926;p5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8" name="Google Shape;3928;p56"/>
          <p:cNvGrpSpPr/>
          <p:nvPr/>
        </p:nvGrpSpPr>
        <p:grpSpPr>
          <a:xfrm>
            <a:off x="7610370" y="3794109"/>
            <a:ext cx="180437" cy="281608"/>
            <a:chOff x="7248525" y="3739696"/>
            <a:chExt cx="230531" cy="359790"/>
          </a:xfrm>
        </p:grpSpPr>
        <p:sp>
          <p:nvSpPr>
            <p:cNvPr id="3929" name="Google Shape;3929;p5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1" name="Google Shape;3931;p56"/>
          <p:cNvGrpSpPr/>
          <p:nvPr/>
        </p:nvGrpSpPr>
        <p:grpSpPr>
          <a:xfrm>
            <a:off x="7856289" y="3437333"/>
            <a:ext cx="162896" cy="278710"/>
            <a:chOff x="7601242" y="3729267"/>
            <a:chExt cx="222566" cy="380803"/>
          </a:xfrm>
        </p:grpSpPr>
        <p:sp>
          <p:nvSpPr>
            <p:cNvPr id="3932" name="Google Shape;3932;p5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4" name="Google Shape;3934;p56"/>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5" name="Google Shape;3935;p56"/>
          <p:cNvGrpSpPr/>
          <p:nvPr/>
        </p:nvGrpSpPr>
        <p:grpSpPr>
          <a:xfrm>
            <a:off x="7345935" y="3438473"/>
            <a:ext cx="193543" cy="275990"/>
            <a:chOff x="8304647" y="3738687"/>
            <a:chExt cx="225076" cy="320956"/>
          </a:xfrm>
        </p:grpSpPr>
        <p:sp>
          <p:nvSpPr>
            <p:cNvPr id="3936" name="Google Shape;3936;p5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9" name="Google Shape;3939;p56"/>
          <p:cNvGrpSpPr/>
          <p:nvPr/>
        </p:nvGrpSpPr>
        <p:grpSpPr>
          <a:xfrm>
            <a:off x="7618427" y="3438473"/>
            <a:ext cx="178492" cy="275990"/>
            <a:chOff x="8615101" y="3738687"/>
            <a:chExt cx="207573" cy="320956"/>
          </a:xfrm>
        </p:grpSpPr>
        <p:sp>
          <p:nvSpPr>
            <p:cNvPr id="3940" name="Google Shape;3940;p5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3" name="Google Shape;3943;p56"/>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4" name="Google Shape;3944;p56"/>
          <p:cNvGrpSpPr/>
          <p:nvPr/>
        </p:nvGrpSpPr>
        <p:grpSpPr>
          <a:xfrm>
            <a:off x="6013132" y="3559961"/>
            <a:ext cx="557671" cy="511283"/>
            <a:chOff x="6015419" y="3716859"/>
            <a:chExt cx="557671" cy="511283"/>
          </a:xfrm>
        </p:grpSpPr>
        <p:sp>
          <p:nvSpPr>
            <p:cNvPr id="3945" name="Google Shape;3945;p5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6" name="Google Shape;3946;p56"/>
            <p:cNvGrpSpPr/>
            <p:nvPr/>
          </p:nvGrpSpPr>
          <p:grpSpPr>
            <a:xfrm>
              <a:off x="6036094" y="3716980"/>
              <a:ext cx="529860" cy="510468"/>
              <a:chOff x="6036094" y="3716980"/>
              <a:chExt cx="529860" cy="510468"/>
            </a:xfrm>
          </p:grpSpPr>
          <p:sp>
            <p:nvSpPr>
              <p:cNvPr id="3947" name="Google Shape;3947;p5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57" name="Google Shape;3957;p56"/>
          <p:cNvGrpSpPr/>
          <p:nvPr/>
        </p:nvGrpSpPr>
        <p:grpSpPr>
          <a:xfrm>
            <a:off x="6642017" y="2916730"/>
            <a:ext cx="576302" cy="511871"/>
            <a:chOff x="6644304" y="3073628"/>
            <a:chExt cx="576302" cy="511871"/>
          </a:xfrm>
        </p:grpSpPr>
        <p:sp>
          <p:nvSpPr>
            <p:cNvPr id="3958" name="Google Shape;3958;p5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9" name="Google Shape;3959;p56"/>
            <p:cNvGrpSpPr/>
            <p:nvPr/>
          </p:nvGrpSpPr>
          <p:grpSpPr>
            <a:xfrm>
              <a:off x="6712169" y="3085440"/>
              <a:ext cx="481622" cy="494913"/>
              <a:chOff x="6712169" y="3085440"/>
              <a:chExt cx="481622" cy="494913"/>
            </a:xfrm>
          </p:grpSpPr>
          <p:sp>
            <p:nvSpPr>
              <p:cNvPr id="3960" name="Google Shape;3960;p5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5" name="Google Shape;3965;p5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8" name="Google Shape;3968;p56"/>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69" name="Google Shape;3969;p56"/>
          <p:cNvGrpSpPr/>
          <p:nvPr/>
        </p:nvGrpSpPr>
        <p:grpSpPr>
          <a:xfrm>
            <a:off x="6649868" y="3559725"/>
            <a:ext cx="560631" cy="511352"/>
            <a:chOff x="6652154" y="3716623"/>
            <a:chExt cx="560631" cy="511352"/>
          </a:xfrm>
        </p:grpSpPr>
        <p:sp>
          <p:nvSpPr>
            <p:cNvPr id="3970" name="Google Shape;3970;p5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1" name="Google Shape;3971;p56"/>
            <p:cNvGrpSpPr/>
            <p:nvPr/>
          </p:nvGrpSpPr>
          <p:grpSpPr>
            <a:xfrm>
              <a:off x="6669657" y="3716715"/>
              <a:ext cx="466779" cy="464290"/>
              <a:chOff x="6669657" y="3716715"/>
              <a:chExt cx="466779" cy="464290"/>
            </a:xfrm>
          </p:grpSpPr>
          <p:sp>
            <p:nvSpPr>
              <p:cNvPr id="3972" name="Google Shape;3972;p5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85" name="Google Shape;3985;p56"/>
          <p:cNvGrpSpPr/>
          <p:nvPr/>
        </p:nvGrpSpPr>
        <p:grpSpPr>
          <a:xfrm>
            <a:off x="7843959" y="3841134"/>
            <a:ext cx="187557" cy="187557"/>
            <a:chOff x="8565775" y="671075"/>
            <a:chExt cx="441000" cy="441000"/>
          </a:xfrm>
        </p:grpSpPr>
        <p:sp>
          <p:nvSpPr>
            <p:cNvPr id="3986" name="Google Shape;3986;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8" name="Google Shape;3988;p56"/>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0" name="Google Shape;3990;p56"/>
          <p:cNvGrpSpPr/>
          <p:nvPr/>
        </p:nvGrpSpPr>
        <p:grpSpPr>
          <a:xfrm>
            <a:off x="5997814" y="2919352"/>
            <a:ext cx="587871" cy="512373"/>
            <a:chOff x="6000100" y="3076250"/>
            <a:chExt cx="587871" cy="512373"/>
          </a:xfrm>
        </p:grpSpPr>
        <p:sp>
          <p:nvSpPr>
            <p:cNvPr id="3991" name="Google Shape;3991;p5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92" name="Google Shape;3992;p56"/>
            <p:cNvGrpSpPr/>
            <p:nvPr/>
          </p:nvGrpSpPr>
          <p:grpSpPr>
            <a:xfrm>
              <a:off x="6031360" y="3076713"/>
              <a:ext cx="539107" cy="480965"/>
              <a:chOff x="6031360" y="3076713"/>
              <a:chExt cx="539107" cy="480965"/>
            </a:xfrm>
          </p:grpSpPr>
          <p:sp>
            <p:nvSpPr>
              <p:cNvPr id="3993" name="Google Shape;3993;p5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000" name="Google Shape;4000;p56"/>
          <p:cNvGrpSpPr/>
          <p:nvPr/>
        </p:nvGrpSpPr>
        <p:grpSpPr>
          <a:xfrm>
            <a:off x="3369305" y="938716"/>
            <a:ext cx="2310381" cy="1488888"/>
            <a:chOff x="229225" y="549050"/>
            <a:chExt cx="7161750" cy="4615275"/>
          </a:xfrm>
        </p:grpSpPr>
        <p:sp>
          <p:nvSpPr>
            <p:cNvPr id="4001" name="Google Shape;4001;p56"/>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8" name="Google Shape;4118;p56"/>
          <p:cNvGrpSpPr/>
          <p:nvPr/>
        </p:nvGrpSpPr>
        <p:grpSpPr>
          <a:xfrm>
            <a:off x="3514723" y="2830563"/>
            <a:ext cx="2310282" cy="1374222"/>
            <a:chOff x="238125" y="732525"/>
            <a:chExt cx="7130500" cy="4241425"/>
          </a:xfrm>
        </p:grpSpPr>
        <p:sp>
          <p:nvSpPr>
            <p:cNvPr id="4119" name="Google Shape;4119;p56"/>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6"/>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6"/>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6"/>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6"/>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7" name="Shape 957"/>
        <p:cNvGrpSpPr/>
        <p:nvPr/>
      </p:nvGrpSpPr>
      <p:grpSpPr>
        <a:xfrm>
          <a:off x="0" y="0"/>
          <a:ext cx="0" cy="0"/>
          <a:chOff x="0" y="0"/>
          <a:chExt cx="0" cy="0"/>
        </a:xfrm>
      </p:grpSpPr>
      <p:sp>
        <p:nvSpPr>
          <p:cNvPr id="958" name="Google Shape;958;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959" name="Google Shape;959;p30"/>
          <p:cNvSpPr txBox="1"/>
          <p:nvPr>
            <p:ph idx="2" type="title"/>
          </p:nvPr>
        </p:nvSpPr>
        <p:spPr>
          <a:xfrm>
            <a:off x="1505400" y="1408776"/>
            <a:ext cx="734700" cy="52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960" name="Google Shape;960;p30"/>
          <p:cNvSpPr txBox="1"/>
          <p:nvPr>
            <p:ph idx="3" type="title"/>
          </p:nvPr>
        </p:nvSpPr>
        <p:spPr>
          <a:xfrm>
            <a:off x="1505400" y="2842125"/>
            <a:ext cx="734700" cy="52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961" name="Google Shape;961;p30"/>
          <p:cNvSpPr txBox="1"/>
          <p:nvPr>
            <p:ph idx="4" type="title"/>
          </p:nvPr>
        </p:nvSpPr>
        <p:spPr>
          <a:xfrm>
            <a:off x="4204675" y="1408776"/>
            <a:ext cx="734700" cy="52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962" name="Google Shape;962;p30"/>
          <p:cNvSpPr txBox="1"/>
          <p:nvPr>
            <p:ph idx="5" type="title"/>
          </p:nvPr>
        </p:nvSpPr>
        <p:spPr>
          <a:xfrm>
            <a:off x="4204675" y="2842125"/>
            <a:ext cx="734700" cy="52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963" name="Google Shape;963;p30"/>
          <p:cNvSpPr txBox="1"/>
          <p:nvPr>
            <p:ph idx="6" type="title"/>
          </p:nvPr>
        </p:nvSpPr>
        <p:spPr>
          <a:xfrm>
            <a:off x="6903950" y="1408776"/>
            <a:ext cx="734700" cy="52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964" name="Google Shape;964;p30"/>
          <p:cNvSpPr txBox="1"/>
          <p:nvPr>
            <p:ph idx="7" type="title"/>
          </p:nvPr>
        </p:nvSpPr>
        <p:spPr>
          <a:xfrm>
            <a:off x="6903950" y="2842125"/>
            <a:ext cx="734700" cy="52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965" name="Google Shape;965;p30"/>
          <p:cNvSpPr txBox="1"/>
          <p:nvPr>
            <p:ph idx="1" type="subTitle"/>
          </p:nvPr>
        </p:nvSpPr>
        <p:spPr>
          <a:xfrm>
            <a:off x="720000" y="1911338"/>
            <a:ext cx="23055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Background</a:t>
            </a:r>
            <a:endParaRPr/>
          </a:p>
        </p:txBody>
      </p:sp>
      <p:sp>
        <p:nvSpPr>
          <p:cNvPr id="966" name="Google Shape;966;p30"/>
          <p:cNvSpPr txBox="1"/>
          <p:nvPr>
            <p:ph idx="8" type="subTitle"/>
          </p:nvPr>
        </p:nvSpPr>
        <p:spPr>
          <a:xfrm>
            <a:off x="3419275" y="1911338"/>
            <a:ext cx="23055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Objectives and target audience</a:t>
            </a:r>
            <a:endParaRPr/>
          </a:p>
        </p:txBody>
      </p:sp>
      <p:sp>
        <p:nvSpPr>
          <p:cNvPr id="967" name="Google Shape;967;p30"/>
          <p:cNvSpPr txBox="1"/>
          <p:nvPr>
            <p:ph idx="9" type="subTitle"/>
          </p:nvPr>
        </p:nvSpPr>
        <p:spPr>
          <a:xfrm>
            <a:off x="6118550" y="1911338"/>
            <a:ext cx="23055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Strategy and tactics</a:t>
            </a:r>
            <a:endParaRPr/>
          </a:p>
        </p:txBody>
      </p:sp>
      <p:sp>
        <p:nvSpPr>
          <p:cNvPr id="968" name="Google Shape;968;p30"/>
          <p:cNvSpPr txBox="1"/>
          <p:nvPr>
            <p:ph idx="13" type="subTitle"/>
          </p:nvPr>
        </p:nvSpPr>
        <p:spPr>
          <a:xfrm>
            <a:off x="720000" y="3344888"/>
            <a:ext cx="23055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Implementation and timeline</a:t>
            </a:r>
            <a:endParaRPr/>
          </a:p>
        </p:txBody>
      </p:sp>
      <p:sp>
        <p:nvSpPr>
          <p:cNvPr id="969" name="Google Shape;969;p30"/>
          <p:cNvSpPr txBox="1"/>
          <p:nvPr>
            <p:ph idx="14" type="subTitle"/>
          </p:nvPr>
        </p:nvSpPr>
        <p:spPr>
          <a:xfrm>
            <a:off x="3419275" y="3344888"/>
            <a:ext cx="23055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Evaluation and impact</a:t>
            </a:r>
            <a:endParaRPr/>
          </a:p>
        </p:txBody>
      </p:sp>
      <p:sp>
        <p:nvSpPr>
          <p:cNvPr id="970" name="Google Shape;970;p30"/>
          <p:cNvSpPr txBox="1"/>
          <p:nvPr>
            <p:ph idx="15" type="subTitle"/>
          </p:nvPr>
        </p:nvSpPr>
        <p:spPr>
          <a:xfrm>
            <a:off x="6118550" y="3344888"/>
            <a:ext cx="2305500" cy="678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Resources</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36" name="Shape 4236"/>
        <p:cNvGrpSpPr/>
        <p:nvPr/>
      </p:nvGrpSpPr>
      <p:grpSpPr>
        <a:xfrm>
          <a:off x="0" y="0"/>
          <a:ext cx="0" cy="0"/>
          <a:chOff x="0" y="0"/>
          <a:chExt cx="0" cy="0"/>
        </a:xfrm>
      </p:grpSpPr>
      <p:grpSp>
        <p:nvGrpSpPr>
          <p:cNvPr id="4237" name="Google Shape;4237;p57"/>
          <p:cNvGrpSpPr/>
          <p:nvPr/>
        </p:nvGrpSpPr>
        <p:grpSpPr>
          <a:xfrm>
            <a:off x="725414" y="969763"/>
            <a:ext cx="2507799" cy="206239"/>
            <a:chOff x="106648" y="895722"/>
            <a:chExt cx="4481413" cy="374300"/>
          </a:xfrm>
        </p:grpSpPr>
        <p:grpSp>
          <p:nvGrpSpPr>
            <p:cNvPr id="4238" name="Google Shape;4238;p57"/>
            <p:cNvGrpSpPr/>
            <p:nvPr/>
          </p:nvGrpSpPr>
          <p:grpSpPr>
            <a:xfrm>
              <a:off x="2233276" y="895722"/>
              <a:ext cx="1082667" cy="223591"/>
              <a:chOff x="4808316" y="2800065"/>
              <a:chExt cx="1999386" cy="412910"/>
            </a:xfrm>
          </p:grpSpPr>
          <p:sp>
            <p:nvSpPr>
              <p:cNvPr id="4239" name="Google Shape;4239;p5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0" name="Google Shape;4240;p57"/>
              <p:cNvGrpSpPr/>
              <p:nvPr/>
            </p:nvGrpSpPr>
            <p:grpSpPr>
              <a:xfrm>
                <a:off x="4808316" y="2800065"/>
                <a:ext cx="92400" cy="411825"/>
                <a:chOff x="845575" y="2563700"/>
                <a:chExt cx="92400" cy="411825"/>
              </a:xfrm>
            </p:grpSpPr>
            <p:cxnSp>
              <p:nvCxnSpPr>
                <p:cNvPr id="4241" name="Google Shape;4241;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42" name="Google Shape;4242;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3" name="Google Shape;4243;p57"/>
            <p:cNvGrpSpPr/>
            <p:nvPr/>
          </p:nvGrpSpPr>
          <p:grpSpPr>
            <a:xfrm>
              <a:off x="106648" y="895722"/>
              <a:ext cx="1088401" cy="223591"/>
              <a:chOff x="881025" y="2800065"/>
              <a:chExt cx="2009975" cy="412910"/>
            </a:xfrm>
          </p:grpSpPr>
          <p:sp>
            <p:nvSpPr>
              <p:cNvPr id="4244" name="Google Shape;4244;p5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5" name="Google Shape;4245;p57"/>
              <p:cNvGrpSpPr/>
              <p:nvPr/>
            </p:nvGrpSpPr>
            <p:grpSpPr>
              <a:xfrm>
                <a:off x="881025" y="2800065"/>
                <a:ext cx="92400" cy="411825"/>
                <a:chOff x="845575" y="2563700"/>
                <a:chExt cx="92400" cy="411825"/>
              </a:xfrm>
            </p:grpSpPr>
            <p:cxnSp>
              <p:nvCxnSpPr>
                <p:cNvPr id="4246" name="Google Shape;4246;p5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47" name="Google Shape;4247;p5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48" name="Google Shape;4248;p57"/>
            <p:cNvGrpSpPr/>
            <p:nvPr/>
          </p:nvGrpSpPr>
          <p:grpSpPr>
            <a:xfrm>
              <a:off x="1172346" y="1047018"/>
              <a:ext cx="1083151" cy="223003"/>
              <a:chOff x="2849073" y="3079467"/>
              <a:chExt cx="2000279" cy="411825"/>
            </a:xfrm>
          </p:grpSpPr>
          <p:sp>
            <p:nvSpPr>
              <p:cNvPr id="4249" name="Google Shape;4249;p5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0" name="Google Shape;4250;p57"/>
              <p:cNvGrpSpPr/>
              <p:nvPr/>
            </p:nvGrpSpPr>
            <p:grpSpPr>
              <a:xfrm rot="10800000">
                <a:off x="2849073" y="3079467"/>
                <a:ext cx="92400" cy="411825"/>
                <a:chOff x="2070100" y="2563700"/>
                <a:chExt cx="92400" cy="411825"/>
              </a:xfrm>
            </p:grpSpPr>
            <p:cxnSp>
              <p:nvCxnSpPr>
                <p:cNvPr id="4251" name="Google Shape;4251;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52" name="Google Shape;4252;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3" name="Google Shape;4253;p57"/>
            <p:cNvGrpSpPr/>
            <p:nvPr/>
          </p:nvGrpSpPr>
          <p:grpSpPr>
            <a:xfrm>
              <a:off x="3290132" y="1047018"/>
              <a:ext cx="1297929" cy="223003"/>
              <a:chOff x="6760035" y="3079467"/>
              <a:chExt cx="2396914" cy="411825"/>
            </a:xfrm>
          </p:grpSpPr>
          <p:sp>
            <p:nvSpPr>
              <p:cNvPr id="4254" name="Google Shape;4254;p5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5" name="Google Shape;4255;p57"/>
              <p:cNvGrpSpPr/>
              <p:nvPr/>
            </p:nvGrpSpPr>
            <p:grpSpPr>
              <a:xfrm rot="10800000">
                <a:off x="6760035" y="3079467"/>
                <a:ext cx="92400" cy="411825"/>
                <a:chOff x="2070100" y="2563700"/>
                <a:chExt cx="92400" cy="411825"/>
              </a:xfrm>
            </p:grpSpPr>
            <p:cxnSp>
              <p:nvCxnSpPr>
                <p:cNvPr id="4256" name="Google Shape;4256;p5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4257" name="Google Shape;4257;p5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258" name="Google Shape;4258;p57"/>
          <p:cNvGrpSpPr/>
          <p:nvPr/>
        </p:nvGrpSpPr>
        <p:grpSpPr>
          <a:xfrm>
            <a:off x="2143176" y="3369134"/>
            <a:ext cx="1086701" cy="799429"/>
            <a:chOff x="2183288" y="3555572"/>
            <a:chExt cx="1136241" cy="835873"/>
          </a:xfrm>
        </p:grpSpPr>
        <p:sp>
          <p:nvSpPr>
            <p:cNvPr id="4259" name="Google Shape;4259;p5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0" name="Google Shape;4260;p57"/>
            <p:cNvGrpSpPr/>
            <p:nvPr/>
          </p:nvGrpSpPr>
          <p:grpSpPr>
            <a:xfrm>
              <a:off x="2205895" y="3637269"/>
              <a:ext cx="1089848" cy="724993"/>
              <a:chOff x="2205895" y="3637269"/>
              <a:chExt cx="1089848" cy="724993"/>
            </a:xfrm>
          </p:grpSpPr>
          <p:sp>
            <p:nvSpPr>
              <p:cNvPr id="4261" name="Google Shape;4261;p5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7" name="Google Shape;4267;p5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68" name="Google Shape;4268;p5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69" name="Google Shape;4269;p57"/>
            <p:cNvGrpSpPr/>
            <p:nvPr/>
          </p:nvGrpSpPr>
          <p:grpSpPr>
            <a:xfrm>
              <a:off x="3173850" y="3779426"/>
              <a:ext cx="145679" cy="70048"/>
              <a:chOff x="3173850" y="3779426"/>
              <a:chExt cx="145679" cy="70048"/>
            </a:xfrm>
          </p:grpSpPr>
          <p:cxnSp>
            <p:nvCxnSpPr>
              <p:cNvPr id="4270" name="Google Shape;4270;p5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4271" name="Google Shape;4271;p5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57"/>
            <p:cNvGrpSpPr/>
            <p:nvPr/>
          </p:nvGrpSpPr>
          <p:grpSpPr>
            <a:xfrm>
              <a:off x="2183288" y="4139483"/>
              <a:ext cx="145133" cy="70048"/>
              <a:chOff x="2183288" y="4139483"/>
              <a:chExt cx="145133" cy="70048"/>
            </a:xfrm>
          </p:grpSpPr>
          <p:cxnSp>
            <p:nvCxnSpPr>
              <p:cNvPr id="4273" name="Google Shape;4273;p5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4274" name="Google Shape;4274;p5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5" name="Google Shape;4275;p5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76" name="Google Shape;4276;p5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4277" name="Google Shape;4277;p57"/>
            <p:cNvGrpSpPr/>
            <p:nvPr/>
          </p:nvGrpSpPr>
          <p:grpSpPr>
            <a:xfrm>
              <a:off x="2943836" y="4268886"/>
              <a:ext cx="60717" cy="122559"/>
              <a:chOff x="2943836" y="4268886"/>
              <a:chExt cx="60717" cy="122559"/>
            </a:xfrm>
          </p:grpSpPr>
          <p:sp>
            <p:nvSpPr>
              <p:cNvPr id="4278" name="Google Shape;4278;p5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279" name="Google Shape;4279;p5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4280" name="Google Shape;4280;p57"/>
          <p:cNvGrpSpPr/>
          <p:nvPr/>
        </p:nvGrpSpPr>
        <p:grpSpPr>
          <a:xfrm>
            <a:off x="3406121" y="1290134"/>
            <a:ext cx="1675870" cy="758251"/>
            <a:chOff x="3530532" y="1496185"/>
            <a:chExt cx="1562000" cy="706730"/>
          </a:xfrm>
        </p:grpSpPr>
        <p:cxnSp>
          <p:nvCxnSpPr>
            <p:cNvPr id="4281" name="Google Shape;4281;p5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4282" name="Google Shape;4282;p57"/>
            <p:cNvGrpSpPr/>
            <p:nvPr/>
          </p:nvGrpSpPr>
          <p:grpSpPr>
            <a:xfrm>
              <a:off x="3530532" y="1496185"/>
              <a:ext cx="323430" cy="463587"/>
              <a:chOff x="3530532" y="1496185"/>
              <a:chExt cx="323430" cy="463587"/>
            </a:xfrm>
          </p:grpSpPr>
          <p:grpSp>
            <p:nvGrpSpPr>
              <p:cNvPr id="4283" name="Google Shape;4283;p57"/>
              <p:cNvGrpSpPr/>
              <p:nvPr/>
            </p:nvGrpSpPr>
            <p:grpSpPr>
              <a:xfrm>
                <a:off x="3567462" y="1496185"/>
                <a:ext cx="286500" cy="361376"/>
                <a:chOff x="3567462" y="1496185"/>
                <a:chExt cx="286500" cy="361376"/>
              </a:xfrm>
            </p:grpSpPr>
            <p:cxnSp>
              <p:nvCxnSpPr>
                <p:cNvPr id="4284" name="Google Shape;4284;p5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85" name="Google Shape;4285;p5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6" name="Google Shape;4286;p5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57"/>
            <p:cNvGrpSpPr/>
            <p:nvPr/>
          </p:nvGrpSpPr>
          <p:grpSpPr>
            <a:xfrm>
              <a:off x="3891569" y="1779209"/>
              <a:ext cx="323945" cy="423706"/>
              <a:chOff x="3891569" y="1779209"/>
              <a:chExt cx="323945" cy="423706"/>
            </a:xfrm>
          </p:grpSpPr>
          <p:grpSp>
            <p:nvGrpSpPr>
              <p:cNvPr id="4288" name="Google Shape;4288;p57"/>
              <p:cNvGrpSpPr/>
              <p:nvPr/>
            </p:nvGrpSpPr>
            <p:grpSpPr>
              <a:xfrm>
                <a:off x="3929014" y="1881638"/>
                <a:ext cx="286500" cy="321278"/>
                <a:chOff x="3929014" y="1881638"/>
                <a:chExt cx="286500" cy="321278"/>
              </a:xfrm>
            </p:grpSpPr>
            <p:cxnSp>
              <p:nvCxnSpPr>
                <p:cNvPr id="4289" name="Google Shape;4289;p5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4290" name="Google Shape;4290;p5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1" name="Google Shape;4291;p5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2" name="Google Shape;4292;p57"/>
            <p:cNvGrpSpPr/>
            <p:nvPr/>
          </p:nvGrpSpPr>
          <p:grpSpPr>
            <a:xfrm>
              <a:off x="4252606" y="1496185"/>
              <a:ext cx="324721" cy="463587"/>
              <a:chOff x="4252606" y="1496185"/>
              <a:chExt cx="324721" cy="463587"/>
            </a:xfrm>
          </p:grpSpPr>
          <p:grpSp>
            <p:nvGrpSpPr>
              <p:cNvPr id="4293" name="Google Shape;4293;p57"/>
              <p:cNvGrpSpPr/>
              <p:nvPr/>
            </p:nvGrpSpPr>
            <p:grpSpPr>
              <a:xfrm>
                <a:off x="4290828" y="1496185"/>
                <a:ext cx="286500" cy="361376"/>
                <a:chOff x="4290828" y="1496185"/>
                <a:chExt cx="286500" cy="361376"/>
              </a:xfrm>
            </p:grpSpPr>
            <p:cxnSp>
              <p:nvCxnSpPr>
                <p:cNvPr id="4294" name="Google Shape;4294;p5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4295" name="Google Shape;4295;p5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6" name="Google Shape;4296;p5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57"/>
            <p:cNvGrpSpPr/>
            <p:nvPr/>
          </p:nvGrpSpPr>
          <p:grpSpPr>
            <a:xfrm>
              <a:off x="4613643" y="1763716"/>
              <a:ext cx="325308" cy="439200"/>
              <a:chOff x="4613643" y="1763716"/>
              <a:chExt cx="325308" cy="439200"/>
            </a:xfrm>
          </p:grpSpPr>
          <p:grpSp>
            <p:nvGrpSpPr>
              <p:cNvPr id="4298" name="Google Shape;4298;p57"/>
              <p:cNvGrpSpPr/>
              <p:nvPr/>
            </p:nvGrpSpPr>
            <p:grpSpPr>
              <a:xfrm>
                <a:off x="4652451" y="1879538"/>
                <a:ext cx="286500" cy="323378"/>
                <a:chOff x="4652451" y="1879538"/>
                <a:chExt cx="286500" cy="323378"/>
              </a:xfrm>
            </p:grpSpPr>
            <p:cxnSp>
              <p:nvCxnSpPr>
                <p:cNvPr id="4299" name="Google Shape;4299;p5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4300" name="Google Shape;4300;p5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01" name="Google Shape;4301;p5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02" name="Google Shape;4302;p57"/>
          <p:cNvGrpSpPr/>
          <p:nvPr/>
        </p:nvGrpSpPr>
        <p:grpSpPr>
          <a:xfrm>
            <a:off x="3417981" y="2143759"/>
            <a:ext cx="1652173" cy="391517"/>
            <a:chOff x="3512551" y="2358270"/>
            <a:chExt cx="1597383" cy="378533"/>
          </a:xfrm>
        </p:grpSpPr>
        <p:cxnSp>
          <p:nvCxnSpPr>
            <p:cNvPr id="4303" name="Google Shape;4303;p57"/>
            <p:cNvCxnSpPr>
              <a:stCxn id="4304" idx="6"/>
              <a:endCxn id="4305"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4306" name="Google Shape;4306;p57"/>
            <p:cNvGrpSpPr/>
            <p:nvPr/>
          </p:nvGrpSpPr>
          <p:grpSpPr>
            <a:xfrm>
              <a:off x="3512551" y="2358270"/>
              <a:ext cx="225647" cy="307714"/>
              <a:chOff x="2182679" y="2004714"/>
              <a:chExt cx="792300" cy="1080458"/>
            </a:xfrm>
          </p:grpSpPr>
          <p:cxnSp>
            <p:nvCxnSpPr>
              <p:cNvPr id="4307" name="Google Shape;4307;p57"/>
              <p:cNvCxnSpPr>
                <a:stCxn id="4308"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304" name="Google Shape;4304;p5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9" name="Google Shape;4309;p57"/>
            <p:cNvGrpSpPr/>
            <p:nvPr/>
          </p:nvGrpSpPr>
          <p:grpSpPr>
            <a:xfrm>
              <a:off x="3969644" y="2440153"/>
              <a:ext cx="225853" cy="296651"/>
              <a:chOff x="3775710" y="1729289"/>
              <a:chExt cx="136500" cy="179289"/>
            </a:xfrm>
          </p:grpSpPr>
          <p:cxnSp>
            <p:nvCxnSpPr>
              <p:cNvPr id="4310" name="Google Shape;4310;p5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4311" name="Google Shape;4311;p5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3" name="Google Shape;4313;p57"/>
            <p:cNvGrpSpPr/>
            <p:nvPr/>
          </p:nvGrpSpPr>
          <p:grpSpPr>
            <a:xfrm>
              <a:off x="4427051" y="2358270"/>
              <a:ext cx="225647" cy="307714"/>
              <a:chOff x="5393704" y="2004714"/>
              <a:chExt cx="792300" cy="1080458"/>
            </a:xfrm>
          </p:grpSpPr>
          <p:cxnSp>
            <p:nvCxnSpPr>
              <p:cNvPr id="4314" name="Google Shape;4314;p57"/>
              <p:cNvCxnSpPr>
                <a:stCxn id="4315"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4316" name="Google Shape;4316;p5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7" name="Google Shape;4317;p57"/>
            <p:cNvGrpSpPr/>
            <p:nvPr/>
          </p:nvGrpSpPr>
          <p:grpSpPr>
            <a:xfrm>
              <a:off x="4884287" y="2440252"/>
              <a:ext cx="225647" cy="296532"/>
              <a:chOff x="6999166" y="2292572"/>
              <a:chExt cx="792300" cy="1041192"/>
            </a:xfrm>
          </p:grpSpPr>
          <p:cxnSp>
            <p:nvCxnSpPr>
              <p:cNvPr id="4318" name="Google Shape;4318;p5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4305" name="Google Shape;4305;p5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20" name="Google Shape;4320;p57"/>
          <p:cNvGrpSpPr/>
          <p:nvPr/>
        </p:nvGrpSpPr>
        <p:grpSpPr>
          <a:xfrm>
            <a:off x="6838789" y="979959"/>
            <a:ext cx="1581844" cy="732818"/>
            <a:chOff x="634175" y="2986275"/>
            <a:chExt cx="3147949" cy="1458344"/>
          </a:xfrm>
        </p:grpSpPr>
        <p:cxnSp>
          <p:nvCxnSpPr>
            <p:cNvPr id="4321" name="Google Shape;4321;p57"/>
            <p:cNvCxnSpPr>
              <a:stCxn id="4322" idx="4"/>
              <a:endCxn id="4323"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4324" name="Google Shape;4324;p57"/>
            <p:cNvCxnSpPr>
              <a:stCxn id="4323" idx="0"/>
              <a:endCxn id="4325"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326" name="Google Shape;4326;p57"/>
            <p:cNvCxnSpPr>
              <a:stCxn id="4325" idx="4"/>
              <a:endCxn id="4327"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4328" name="Google Shape;4328;p57"/>
            <p:cNvCxnSpPr>
              <a:stCxn id="4327" idx="0"/>
              <a:endCxn id="4329"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4329" name="Google Shape;4329;p5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25" name="Google Shape;4325;p5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22" name="Google Shape;4322;p5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27" name="Google Shape;4327;p5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4323" name="Google Shape;4323;p5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4330" name="Google Shape;4330;p57"/>
          <p:cNvGrpSpPr/>
          <p:nvPr/>
        </p:nvGrpSpPr>
        <p:grpSpPr>
          <a:xfrm>
            <a:off x="3406504" y="2674269"/>
            <a:ext cx="1675128" cy="313674"/>
            <a:chOff x="998425" y="1182125"/>
            <a:chExt cx="1065400" cy="199500"/>
          </a:xfrm>
        </p:grpSpPr>
        <p:sp>
          <p:nvSpPr>
            <p:cNvPr id="4331" name="Google Shape;4331;p5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6" name="Google Shape;4336;p57"/>
          <p:cNvGrpSpPr/>
          <p:nvPr/>
        </p:nvGrpSpPr>
        <p:grpSpPr>
          <a:xfrm>
            <a:off x="3406503" y="3630235"/>
            <a:ext cx="1675129" cy="525345"/>
            <a:chOff x="5194708" y="3484366"/>
            <a:chExt cx="3148148" cy="987304"/>
          </a:xfrm>
        </p:grpSpPr>
        <p:grpSp>
          <p:nvGrpSpPr>
            <p:cNvPr id="4337" name="Google Shape;4337;p57"/>
            <p:cNvGrpSpPr/>
            <p:nvPr/>
          </p:nvGrpSpPr>
          <p:grpSpPr>
            <a:xfrm>
              <a:off x="7531521" y="3484366"/>
              <a:ext cx="811335" cy="987304"/>
              <a:chOff x="3379425" y="1617275"/>
              <a:chExt cx="1090650" cy="1327200"/>
            </a:xfrm>
          </p:grpSpPr>
          <p:sp>
            <p:nvSpPr>
              <p:cNvPr id="4338" name="Google Shape;4338;p5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1" name="Google Shape;4341;p57"/>
            <p:cNvGrpSpPr/>
            <p:nvPr/>
          </p:nvGrpSpPr>
          <p:grpSpPr>
            <a:xfrm>
              <a:off x="6752546" y="3484366"/>
              <a:ext cx="811428" cy="987304"/>
              <a:chOff x="2332275" y="1617275"/>
              <a:chExt cx="1090775" cy="1327200"/>
            </a:xfrm>
          </p:grpSpPr>
          <p:sp>
            <p:nvSpPr>
              <p:cNvPr id="4342" name="Google Shape;4342;p5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5" name="Google Shape;4345;p57"/>
            <p:cNvGrpSpPr/>
            <p:nvPr/>
          </p:nvGrpSpPr>
          <p:grpSpPr>
            <a:xfrm>
              <a:off x="5973664" y="3484366"/>
              <a:ext cx="811335" cy="987304"/>
              <a:chOff x="1285250" y="1617275"/>
              <a:chExt cx="1090650" cy="1327200"/>
            </a:xfrm>
          </p:grpSpPr>
          <p:sp>
            <p:nvSpPr>
              <p:cNvPr id="4346" name="Google Shape;4346;p5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9" name="Google Shape;4349;p57"/>
            <p:cNvGrpSpPr/>
            <p:nvPr/>
          </p:nvGrpSpPr>
          <p:grpSpPr>
            <a:xfrm>
              <a:off x="5194708" y="3484366"/>
              <a:ext cx="811409" cy="987304"/>
              <a:chOff x="238125" y="1617275"/>
              <a:chExt cx="1090750" cy="1327200"/>
            </a:xfrm>
          </p:grpSpPr>
          <p:sp>
            <p:nvSpPr>
              <p:cNvPr id="4350" name="Google Shape;4350;p5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53" name="Google Shape;4353;p57"/>
          <p:cNvGrpSpPr/>
          <p:nvPr/>
        </p:nvGrpSpPr>
        <p:grpSpPr>
          <a:xfrm>
            <a:off x="6840188" y="2276124"/>
            <a:ext cx="1579046" cy="522230"/>
            <a:chOff x="6853641" y="2534077"/>
            <a:chExt cx="1515545" cy="501229"/>
          </a:xfrm>
        </p:grpSpPr>
        <p:grpSp>
          <p:nvGrpSpPr>
            <p:cNvPr id="4354" name="Google Shape;4354;p57"/>
            <p:cNvGrpSpPr/>
            <p:nvPr/>
          </p:nvGrpSpPr>
          <p:grpSpPr>
            <a:xfrm>
              <a:off x="6853641" y="2618923"/>
              <a:ext cx="1515545" cy="324556"/>
              <a:chOff x="6853641" y="2618923"/>
              <a:chExt cx="1515545" cy="324556"/>
            </a:xfrm>
          </p:grpSpPr>
          <p:sp>
            <p:nvSpPr>
              <p:cNvPr id="4355" name="Google Shape;4355;p5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0" name="Google Shape;4360;p5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57"/>
          <p:cNvGrpSpPr/>
          <p:nvPr/>
        </p:nvGrpSpPr>
        <p:grpSpPr>
          <a:xfrm>
            <a:off x="3435080" y="3151165"/>
            <a:ext cx="1617976" cy="346616"/>
            <a:chOff x="1808063" y="4294338"/>
            <a:chExt cx="3370782" cy="721817"/>
          </a:xfrm>
        </p:grpSpPr>
        <p:sp>
          <p:nvSpPr>
            <p:cNvPr id="4366" name="Google Shape;4366;p5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6" name="Google Shape;4376;p57"/>
          <p:cNvGrpSpPr/>
          <p:nvPr/>
        </p:nvGrpSpPr>
        <p:grpSpPr>
          <a:xfrm>
            <a:off x="5261076" y="3817915"/>
            <a:ext cx="1417067" cy="350605"/>
            <a:chOff x="4234950" y="2101012"/>
            <a:chExt cx="4219974" cy="1044090"/>
          </a:xfrm>
        </p:grpSpPr>
        <p:sp>
          <p:nvSpPr>
            <p:cNvPr id="4377" name="Google Shape;4377;p5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3" name="Google Shape;4393;p57"/>
          <p:cNvGrpSpPr/>
          <p:nvPr/>
        </p:nvGrpSpPr>
        <p:grpSpPr>
          <a:xfrm>
            <a:off x="6836548" y="1808672"/>
            <a:ext cx="1586327" cy="371557"/>
            <a:chOff x="1247650" y="2075423"/>
            <a:chExt cx="6648477" cy="1557238"/>
          </a:xfrm>
        </p:grpSpPr>
        <p:sp>
          <p:nvSpPr>
            <p:cNvPr id="4394" name="Google Shape;4394;p5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57"/>
          <p:cNvGrpSpPr/>
          <p:nvPr/>
        </p:nvGrpSpPr>
        <p:grpSpPr>
          <a:xfrm>
            <a:off x="5267818" y="961862"/>
            <a:ext cx="1415601" cy="1648533"/>
            <a:chOff x="1839112" y="2209163"/>
            <a:chExt cx="1918159" cy="2233784"/>
          </a:xfrm>
        </p:grpSpPr>
        <p:sp>
          <p:nvSpPr>
            <p:cNvPr id="4401" name="Google Shape;4401;p5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04" name="Google Shape;4404;p57"/>
            <p:cNvCxnSpPr>
              <a:stCxn id="4401" idx="6"/>
              <a:endCxn id="4402"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405" name="Google Shape;4405;p57"/>
            <p:cNvCxnSpPr>
              <a:stCxn id="4402" idx="4"/>
              <a:endCxn id="4406"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4407" name="Google Shape;4407;p57"/>
            <p:cNvCxnSpPr>
              <a:stCxn id="4406" idx="6"/>
              <a:endCxn id="4403"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4408" name="Google Shape;4408;p57"/>
            <p:cNvCxnSpPr>
              <a:stCxn id="4403" idx="4"/>
              <a:endCxn id="4409"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4406" name="Google Shape;4406;p5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11" name="Google Shape;4411;p57"/>
            <p:cNvCxnSpPr>
              <a:endCxn id="4410"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4412" name="Google Shape;4412;p57"/>
          <p:cNvGrpSpPr/>
          <p:nvPr/>
        </p:nvGrpSpPr>
        <p:grpSpPr>
          <a:xfrm>
            <a:off x="3425084" y="979946"/>
            <a:ext cx="1637968" cy="154942"/>
            <a:chOff x="238125" y="2506075"/>
            <a:chExt cx="7115411" cy="673075"/>
          </a:xfrm>
        </p:grpSpPr>
        <p:sp>
          <p:nvSpPr>
            <p:cNvPr id="4413" name="Google Shape;4413;p5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8" name="Google Shape;4418;p57"/>
          <p:cNvGrpSpPr/>
          <p:nvPr/>
        </p:nvGrpSpPr>
        <p:grpSpPr>
          <a:xfrm>
            <a:off x="1965820" y="1294664"/>
            <a:ext cx="1262932" cy="785408"/>
            <a:chOff x="548861" y="389676"/>
            <a:chExt cx="3843371" cy="2390163"/>
          </a:xfrm>
        </p:grpSpPr>
        <p:cxnSp>
          <p:nvCxnSpPr>
            <p:cNvPr id="4419" name="Google Shape;4419;p5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420" name="Google Shape;4420;p5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421" name="Google Shape;4421;p5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4422" name="Google Shape;4422;p5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4423" name="Google Shape;4423;p5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4424" name="Google Shape;4424;p5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25" name="Google Shape;4425;p5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4426" name="Google Shape;4426;p5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57"/>
          <p:cNvGrpSpPr/>
          <p:nvPr/>
        </p:nvGrpSpPr>
        <p:grpSpPr>
          <a:xfrm>
            <a:off x="753952" y="2401541"/>
            <a:ext cx="1412054" cy="633562"/>
            <a:chOff x="1187400" y="2529299"/>
            <a:chExt cx="6769193" cy="2241903"/>
          </a:xfrm>
        </p:grpSpPr>
        <p:sp>
          <p:nvSpPr>
            <p:cNvPr id="4433" name="Google Shape;4433;p5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434" name="Google Shape;4434;p5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35" name="Google Shape;4435;p5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36" name="Google Shape;4436;p5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37" name="Google Shape;4437;p5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38" name="Google Shape;4438;p5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4439" name="Google Shape;4439;p5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4440" name="Google Shape;4440;p57"/>
            <p:cNvCxnSpPr>
              <a:stCxn id="4433" idx="2"/>
              <a:endCxn id="4434"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41" name="Google Shape;4441;p57"/>
            <p:cNvCxnSpPr>
              <a:stCxn id="4435" idx="0"/>
              <a:endCxn id="4433"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42" name="Google Shape;4442;p57"/>
            <p:cNvCxnSpPr>
              <a:stCxn id="4435" idx="2"/>
              <a:endCxn id="4437"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43" name="Google Shape;4443;p57"/>
            <p:cNvCxnSpPr>
              <a:stCxn id="4436" idx="0"/>
              <a:endCxn id="4435"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44" name="Google Shape;4444;p57"/>
            <p:cNvCxnSpPr>
              <a:stCxn id="4434" idx="2"/>
              <a:endCxn id="4439"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4445" name="Google Shape;4445;p57"/>
            <p:cNvCxnSpPr>
              <a:stCxn id="4438" idx="0"/>
              <a:endCxn id="4434"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4446" name="Google Shape;4446;p57"/>
          <p:cNvGrpSpPr/>
          <p:nvPr/>
        </p:nvGrpSpPr>
        <p:grpSpPr>
          <a:xfrm>
            <a:off x="6840198" y="2894250"/>
            <a:ext cx="1579035" cy="540873"/>
            <a:chOff x="6895650" y="3126697"/>
            <a:chExt cx="1436662" cy="492105"/>
          </a:xfrm>
        </p:grpSpPr>
        <p:sp>
          <p:nvSpPr>
            <p:cNvPr id="4447" name="Google Shape;4447;p5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52" name="Google Shape;4452;p57"/>
            <p:cNvGrpSpPr/>
            <p:nvPr/>
          </p:nvGrpSpPr>
          <p:grpSpPr>
            <a:xfrm>
              <a:off x="6995957" y="3335810"/>
              <a:ext cx="1230393" cy="71754"/>
              <a:chOff x="6995957" y="3287964"/>
              <a:chExt cx="1230393" cy="71754"/>
            </a:xfrm>
          </p:grpSpPr>
          <p:sp>
            <p:nvSpPr>
              <p:cNvPr id="4453" name="Google Shape;4453;p5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58" name="Google Shape;4458;p57"/>
          <p:cNvGrpSpPr/>
          <p:nvPr/>
        </p:nvGrpSpPr>
        <p:grpSpPr>
          <a:xfrm>
            <a:off x="6838780" y="3531013"/>
            <a:ext cx="1581862" cy="650625"/>
            <a:chOff x="6777990" y="3710194"/>
            <a:chExt cx="1646915" cy="677382"/>
          </a:xfrm>
        </p:grpSpPr>
        <p:grpSp>
          <p:nvGrpSpPr>
            <p:cNvPr id="4459" name="Google Shape;4459;p57"/>
            <p:cNvGrpSpPr/>
            <p:nvPr/>
          </p:nvGrpSpPr>
          <p:grpSpPr>
            <a:xfrm>
              <a:off x="6777990" y="3874492"/>
              <a:ext cx="411129" cy="513083"/>
              <a:chOff x="6777990" y="3874492"/>
              <a:chExt cx="411129" cy="513083"/>
            </a:xfrm>
          </p:grpSpPr>
          <p:cxnSp>
            <p:nvCxnSpPr>
              <p:cNvPr id="4460" name="Google Shape;4460;p5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61" name="Google Shape;4461;p5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2" name="Google Shape;4462;p57"/>
            <p:cNvGrpSpPr/>
            <p:nvPr/>
          </p:nvGrpSpPr>
          <p:grpSpPr>
            <a:xfrm>
              <a:off x="7188425" y="3710194"/>
              <a:ext cx="411123" cy="520535"/>
              <a:chOff x="7188425" y="3710194"/>
              <a:chExt cx="411123" cy="520535"/>
            </a:xfrm>
          </p:grpSpPr>
          <p:cxnSp>
            <p:nvCxnSpPr>
              <p:cNvPr id="4463" name="Google Shape;4463;p5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64" name="Google Shape;4464;p5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5" name="Google Shape;4465;p57"/>
            <p:cNvGrpSpPr/>
            <p:nvPr/>
          </p:nvGrpSpPr>
          <p:grpSpPr>
            <a:xfrm>
              <a:off x="7603341" y="3874492"/>
              <a:ext cx="411474" cy="513083"/>
              <a:chOff x="7603341" y="3874492"/>
              <a:chExt cx="411474" cy="513083"/>
            </a:xfrm>
          </p:grpSpPr>
          <p:cxnSp>
            <p:nvCxnSpPr>
              <p:cNvPr id="4466" name="Google Shape;4466;p5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4467" name="Google Shape;4467;p5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8" name="Google Shape;4468;p57"/>
            <p:cNvGrpSpPr/>
            <p:nvPr/>
          </p:nvGrpSpPr>
          <p:grpSpPr>
            <a:xfrm>
              <a:off x="8013776" y="3722847"/>
              <a:ext cx="411129" cy="507881"/>
              <a:chOff x="8013776" y="3722847"/>
              <a:chExt cx="411129" cy="507881"/>
            </a:xfrm>
          </p:grpSpPr>
          <p:cxnSp>
            <p:nvCxnSpPr>
              <p:cNvPr id="4469" name="Google Shape;4469;p5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4470" name="Google Shape;4470;p5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71" name="Google Shape;4471;p57"/>
          <p:cNvGrpSpPr/>
          <p:nvPr/>
        </p:nvGrpSpPr>
        <p:grpSpPr>
          <a:xfrm>
            <a:off x="5258295" y="2703853"/>
            <a:ext cx="1421889" cy="1020603"/>
            <a:chOff x="5190863" y="2824811"/>
            <a:chExt cx="1544860" cy="1108869"/>
          </a:xfrm>
        </p:grpSpPr>
        <p:grpSp>
          <p:nvGrpSpPr>
            <p:cNvPr id="4472" name="Google Shape;4472;p57"/>
            <p:cNvGrpSpPr/>
            <p:nvPr/>
          </p:nvGrpSpPr>
          <p:grpSpPr>
            <a:xfrm>
              <a:off x="5938695" y="3176919"/>
              <a:ext cx="685761" cy="404739"/>
              <a:chOff x="5938695" y="3176919"/>
              <a:chExt cx="685761" cy="404739"/>
            </a:xfrm>
          </p:grpSpPr>
          <p:grpSp>
            <p:nvGrpSpPr>
              <p:cNvPr id="4473" name="Google Shape;4473;p57"/>
              <p:cNvGrpSpPr/>
              <p:nvPr/>
            </p:nvGrpSpPr>
            <p:grpSpPr>
              <a:xfrm>
                <a:off x="5938695" y="3176919"/>
                <a:ext cx="685761" cy="404739"/>
                <a:chOff x="5938695" y="3176919"/>
                <a:chExt cx="685761" cy="404739"/>
              </a:xfrm>
            </p:grpSpPr>
            <p:sp>
              <p:nvSpPr>
                <p:cNvPr id="4474" name="Google Shape;4474;p5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76" name="Google Shape;4476;p5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57"/>
            <p:cNvGrpSpPr/>
            <p:nvPr/>
          </p:nvGrpSpPr>
          <p:grpSpPr>
            <a:xfrm>
              <a:off x="5305233" y="3176835"/>
              <a:ext cx="685971" cy="404655"/>
              <a:chOff x="5305233" y="3176835"/>
              <a:chExt cx="685971" cy="404655"/>
            </a:xfrm>
          </p:grpSpPr>
          <p:grpSp>
            <p:nvGrpSpPr>
              <p:cNvPr id="4478" name="Google Shape;4478;p57"/>
              <p:cNvGrpSpPr/>
              <p:nvPr/>
            </p:nvGrpSpPr>
            <p:grpSpPr>
              <a:xfrm>
                <a:off x="5305233" y="3176835"/>
                <a:ext cx="685971" cy="404655"/>
                <a:chOff x="5305233" y="3176835"/>
                <a:chExt cx="685971" cy="404655"/>
              </a:xfrm>
            </p:grpSpPr>
            <p:sp>
              <p:nvSpPr>
                <p:cNvPr id="4479" name="Google Shape;4479;p5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1" name="Google Shape;4481;p5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2" name="Google Shape;4482;p5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83" name="Google Shape;4483;p57"/>
            <p:cNvGrpSpPr/>
            <p:nvPr/>
          </p:nvGrpSpPr>
          <p:grpSpPr>
            <a:xfrm>
              <a:off x="5657361" y="2824811"/>
              <a:ext cx="1078361" cy="404655"/>
              <a:chOff x="5657361" y="2824811"/>
              <a:chExt cx="1078361" cy="404655"/>
            </a:xfrm>
          </p:grpSpPr>
          <p:grpSp>
            <p:nvGrpSpPr>
              <p:cNvPr id="4484" name="Google Shape;4484;p57"/>
              <p:cNvGrpSpPr/>
              <p:nvPr/>
            </p:nvGrpSpPr>
            <p:grpSpPr>
              <a:xfrm>
                <a:off x="5657361" y="2824811"/>
                <a:ext cx="1078361" cy="404655"/>
                <a:chOff x="5657361" y="2824811"/>
                <a:chExt cx="1078361" cy="404655"/>
              </a:xfrm>
            </p:grpSpPr>
            <p:grpSp>
              <p:nvGrpSpPr>
                <p:cNvPr id="4485" name="Google Shape;4485;p57"/>
                <p:cNvGrpSpPr/>
                <p:nvPr/>
              </p:nvGrpSpPr>
              <p:grpSpPr>
                <a:xfrm>
                  <a:off x="5938485" y="2824811"/>
                  <a:ext cx="797237" cy="404655"/>
                  <a:chOff x="5938485" y="2824811"/>
                  <a:chExt cx="797237" cy="404655"/>
                </a:xfrm>
              </p:grpSpPr>
              <p:sp>
                <p:nvSpPr>
                  <p:cNvPr id="4486" name="Google Shape;4486;p5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8" name="Google Shape;4488;p5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89" name="Google Shape;4489;p5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57"/>
            <p:cNvGrpSpPr/>
            <p:nvPr/>
          </p:nvGrpSpPr>
          <p:grpSpPr>
            <a:xfrm>
              <a:off x="5190863" y="3528942"/>
              <a:ext cx="1078026" cy="404739"/>
              <a:chOff x="5190863" y="3528942"/>
              <a:chExt cx="1078026" cy="404739"/>
            </a:xfrm>
          </p:grpSpPr>
          <p:sp>
            <p:nvSpPr>
              <p:cNvPr id="4491" name="Google Shape;4491;p5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2" name="Google Shape;4492;p57"/>
              <p:cNvGrpSpPr/>
              <p:nvPr/>
            </p:nvGrpSpPr>
            <p:grpSpPr>
              <a:xfrm>
                <a:off x="5190863" y="3528942"/>
                <a:ext cx="1078026" cy="404739"/>
                <a:chOff x="5190863" y="3528942"/>
                <a:chExt cx="1078026" cy="404739"/>
              </a:xfrm>
            </p:grpSpPr>
            <p:sp>
              <p:nvSpPr>
                <p:cNvPr id="4493" name="Google Shape;4493;p5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495" name="Google Shape;4495;p57"/>
          <p:cNvGrpSpPr/>
          <p:nvPr/>
        </p:nvGrpSpPr>
        <p:grpSpPr>
          <a:xfrm>
            <a:off x="724302" y="1268321"/>
            <a:ext cx="1086719" cy="879487"/>
            <a:chOff x="803162" y="1474292"/>
            <a:chExt cx="1086719" cy="879487"/>
          </a:xfrm>
        </p:grpSpPr>
        <p:grpSp>
          <p:nvGrpSpPr>
            <p:cNvPr id="4496" name="Google Shape;4496;p57"/>
            <p:cNvGrpSpPr/>
            <p:nvPr/>
          </p:nvGrpSpPr>
          <p:grpSpPr>
            <a:xfrm>
              <a:off x="803162" y="1625948"/>
              <a:ext cx="445856" cy="576579"/>
              <a:chOff x="803162" y="1625948"/>
              <a:chExt cx="445856" cy="576579"/>
            </a:xfrm>
          </p:grpSpPr>
          <p:sp>
            <p:nvSpPr>
              <p:cNvPr id="4497" name="Google Shape;4497;p5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8" name="Google Shape;4498;p57"/>
              <p:cNvGrpSpPr/>
              <p:nvPr/>
            </p:nvGrpSpPr>
            <p:grpSpPr>
              <a:xfrm>
                <a:off x="1056023" y="1625948"/>
                <a:ext cx="192995" cy="576579"/>
                <a:chOff x="1056023" y="1625948"/>
                <a:chExt cx="192995" cy="576579"/>
              </a:xfrm>
            </p:grpSpPr>
            <p:sp>
              <p:nvSpPr>
                <p:cNvPr id="4499" name="Google Shape;4499;p5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04" name="Google Shape;4504;p57"/>
            <p:cNvGrpSpPr/>
            <p:nvPr/>
          </p:nvGrpSpPr>
          <p:grpSpPr>
            <a:xfrm>
              <a:off x="1371406" y="1474292"/>
              <a:ext cx="518475" cy="879487"/>
              <a:chOff x="1398231" y="1474292"/>
              <a:chExt cx="518475" cy="879487"/>
            </a:xfrm>
          </p:grpSpPr>
          <p:grpSp>
            <p:nvGrpSpPr>
              <p:cNvPr id="4505" name="Google Shape;4505;p57"/>
              <p:cNvGrpSpPr/>
              <p:nvPr/>
            </p:nvGrpSpPr>
            <p:grpSpPr>
              <a:xfrm>
                <a:off x="1398231" y="1474292"/>
                <a:ext cx="518475" cy="341643"/>
                <a:chOff x="1398231" y="1474292"/>
                <a:chExt cx="518475" cy="341643"/>
              </a:xfrm>
            </p:grpSpPr>
            <p:sp>
              <p:nvSpPr>
                <p:cNvPr id="4506" name="Google Shape;4506;p5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7" name="Google Shape;4507;p57"/>
                <p:cNvGrpSpPr/>
                <p:nvPr/>
              </p:nvGrpSpPr>
              <p:grpSpPr>
                <a:xfrm>
                  <a:off x="1616453" y="1474292"/>
                  <a:ext cx="300253" cy="341643"/>
                  <a:chOff x="1616453" y="1475379"/>
                  <a:chExt cx="300253" cy="341643"/>
                </a:xfrm>
              </p:grpSpPr>
              <p:sp>
                <p:nvSpPr>
                  <p:cNvPr id="4508" name="Google Shape;4508;p5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15" name="Google Shape;4515;p57"/>
                  <p:cNvGrpSpPr/>
                  <p:nvPr/>
                </p:nvGrpSpPr>
                <p:grpSpPr>
                  <a:xfrm>
                    <a:off x="1839639" y="1475379"/>
                    <a:ext cx="77067" cy="341643"/>
                    <a:chOff x="1839639" y="1475379"/>
                    <a:chExt cx="77067" cy="341643"/>
                  </a:xfrm>
                </p:grpSpPr>
                <p:sp>
                  <p:nvSpPr>
                    <p:cNvPr id="4516" name="Google Shape;4516;p5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18" name="Google Shape;4518;p57"/>
              <p:cNvGrpSpPr/>
              <p:nvPr/>
            </p:nvGrpSpPr>
            <p:grpSpPr>
              <a:xfrm>
                <a:off x="1398451" y="2012951"/>
                <a:ext cx="518255" cy="340828"/>
                <a:chOff x="1398451" y="2012951"/>
                <a:chExt cx="518255" cy="340828"/>
              </a:xfrm>
            </p:grpSpPr>
            <p:sp>
              <p:nvSpPr>
                <p:cNvPr id="4519" name="Google Shape;4519;p5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0" name="Google Shape;4520;p57"/>
                <p:cNvGrpSpPr/>
                <p:nvPr/>
              </p:nvGrpSpPr>
              <p:grpSpPr>
                <a:xfrm>
                  <a:off x="1616453" y="2012951"/>
                  <a:ext cx="300253" cy="340828"/>
                  <a:chOff x="1616453" y="2013538"/>
                  <a:chExt cx="300253" cy="340828"/>
                </a:xfrm>
              </p:grpSpPr>
              <p:sp>
                <p:nvSpPr>
                  <p:cNvPr id="4521" name="Google Shape;4521;p5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8" name="Google Shape;4528;p57"/>
                  <p:cNvGrpSpPr/>
                  <p:nvPr/>
                </p:nvGrpSpPr>
                <p:grpSpPr>
                  <a:xfrm>
                    <a:off x="1839639" y="2013538"/>
                    <a:ext cx="77067" cy="340828"/>
                    <a:chOff x="1839639" y="2013538"/>
                    <a:chExt cx="77067" cy="340828"/>
                  </a:xfrm>
                </p:grpSpPr>
                <p:sp>
                  <p:nvSpPr>
                    <p:cNvPr id="4529" name="Google Shape;4529;p5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4531" name="Google Shape;4531;p57"/>
          <p:cNvGrpSpPr/>
          <p:nvPr/>
        </p:nvGrpSpPr>
        <p:grpSpPr>
          <a:xfrm>
            <a:off x="721126" y="3399508"/>
            <a:ext cx="1368681" cy="682918"/>
            <a:chOff x="724986" y="3605478"/>
            <a:chExt cx="1368681" cy="682918"/>
          </a:xfrm>
        </p:grpSpPr>
        <p:grpSp>
          <p:nvGrpSpPr>
            <p:cNvPr id="4532" name="Google Shape;4532;p57"/>
            <p:cNvGrpSpPr/>
            <p:nvPr/>
          </p:nvGrpSpPr>
          <p:grpSpPr>
            <a:xfrm>
              <a:off x="1289102" y="3823629"/>
              <a:ext cx="240442" cy="250435"/>
              <a:chOff x="-165066" y="3843615"/>
              <a:chExt cx="221259" cy="230455"/>
            </a:xfrm>
          </p:grpSpPr>
          <p:sp>
            <p:nvSpPr>
              <p:cNvPr id="4533" name="Google Shape;4533;p5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57"/>
            <p:cNvGrpSpPr/>
            <p:nvPr/>
          </p:nvGrpSpPr>
          <p:grpSpPr>
            <a:xfrm>
              <a:off x="724986" y="3605478"/>
              <a:ext cx="1368681" cy="682918"/>
              <a:chOff x="724986" y="3605478"/>
              <a:chExt cx="1368681" cy="682918"/>
            </a:xfrm>
          </p:grpSpPr>
          <p:grpSp>
            <p:nvGrpSpPr>
              <p:cNvPr id="4554" name="Google Shape;4554;p57"/>
              <p:cNvGrpSpPr/>
              <p:nvPr/>
            </p:nvGrpSpPr>
            <p:grpSpPr>
              <a:xfrm>
                <a:off x="1498221" y="4047614"/>
                <a:ext cx="529172" cy="240783"/>
                <a:chOff x="1498221" y="4047614"/>
                <a:chExt cx="529172" cy="240783"/>
              </a:xfrm>
            </p:grpSpPr>
            <p:grpSp>
              <p:nvGrpSpPr>
                <p:cNvPr id="4555" name="Google Shape;4555;p57"/>
                <p:cNvGrpSpPr/>
                <p:nvPr/>
              </p:nvGrpSpPr>
              <p:grpSpPr>
                <a:xfrm>
                  <a:off x="1826655" y="4224370"/>
                  <a:ext cx="200738" cy="25631"/>
                  <a:chOff x="1826655" y="4224370"/>
                  <a:chExt cx="200738" cy="25631"/>
                </a:xfrm>
              </p:grpSpPr>
              <p:sp>
                <p:nvSpPr>
                  <p:cNvPr id="4556" name="Google Shape;4556;p5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8" name="Google Shape;4558;p57"/>
                <p:cNvGrpSpPr/>
                <p:nvPr/>
              </p:nvGrpSpPr>
              <p:grpSpPr>
                <a:xfrm>
                  <a:off x="1498221" y="4047614"/>
                  <a:ext cx="328444" cy="240783"/>
                  <a:chOff x="1498221" y="4047614"/>
                  <a:chExt cx="328444" cy="240783"/>
                </a:xfrm>
              </p:grpSpPr>
              <p:sp>
                <p:nvSpPr>
                  <p:cNvPr id="4559" name="Google Shape;4559;p5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0" name="Google Shape;4560;p57"/>
                  <p:cNvGrpSpPr/>
                  <p:nvPr/>
                </p:nvGrpSpPr>
                <p:grpSpPr>
                  <a:xfrm>
                    <a:off x="1498221" y="4047614"/>
                    <a:ext cx="150566" cy="190416"/>
                    <a:chOff x="1498221" y="4047614"/>
                    <a:chExt cx="150566" cy="190416"/>
                  </a:xfrm>
                </p:grpSpPr>
                <p:sp>
                  <p:nvSpPr>
                    <p:cNvPr id="4561" name="Google Shape;4561;p5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563" name="Google Shape;4563;p57"/>
              <p:cNvGrpSpPr/>
              <p:nvPr/>
            </p:nvGrpSpPr>
            <p:grpSpPr>
              <a:xfrm>
                <a:off x="1560718" y="3800594"/>
                <a:ext cx="532948" cy="302090"/>
                <a:chOff x="1560718" y="3800594"/>
                <a:chExt cx="532948" cy="302090"/>
              </a:xfrm>
            </p:grpSpPr>
            <p:grpSp>
              <p:nvGrpSpPr>
                <p:cNvPr id="4564" name="Google Shape;4564;p57"/>
                <p:cNvGrpSpPr/>
                <p:nvPr/>
              </p:nvGrpSpPr>
              <p:grpSpPr>
                <a:xfrm>
                  <a:off x="1912179" y="3827344"/>
                  <a:ext cx="181487" cy="25631"/>
                  <a:chOff x="1912179" y="3827344"/>
                  <a:chExt cx="181487" cy="25631"/>
                </a:xfrm>
              </p:grpSpPr>
              <p:sp>
                <p:nvSpPr>
                  <p:cNvPr id="4565" name="Google Shape;4565;p5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7" name="Google Shape;4567;p57"/>
                <p:cNvGrpSpPr/>
                <p:nvPr/>
              </p:nvGrpSpPr>
              <p:grpSpPr>
                <a:xfrm>
                  <a:off x="1912179" y="4044505"/>
                  <a:ext cx="181487" cy="25622"/>
                  <a:chOff x="1912179" y="4044506"/>
                  <a:chExt cx="181487" cy="25622"/>
                </a:xfrm>
              </p:grpSpPr>
              <p:sp>
                <p:nvSpPr>
                  <p:cNvPr id="4568" name="Google Shape;4568;p5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57"/>
                <p:cNvGrpSpPr/>
                <p:nvPr/>
              </p:nvGrpSpPr>
              <p:grpSpPr>
                <a:xfrm>
                  <a:off x="1560718" y="3800594"/>
                  <a:ext cx="351472" cy="302090"/>
                  <a:chOff x="1560718" y="3800594"/>
                  <a:chExt cx="351472" cy="302090"/>
                </a:xfrm>
              </p:grpSpPr>
              <p:grpSp>
                <p:nvGrpSpPr>
                  <p:cNvPr id="4571" name="Google Shape;4571;p57"/>
                  <p:cNvGrpSpPr/>
                  <p:nvPr/>
                </p:nvGrpSpPr>
                <p:grpSpPr>
                  <a:xfrm>
                    <a:off x="1560718" y="3842857"/>
                    <a:ext cx="173586" cy="217131"/>
                    <a:chOff x="1560718" y="3842857"/>
                    <a:chExt cx="173586" cy="217131"/>
                  </a:xfrm>
                </p:grpSpPr>
                <p:sp>
                  <p:nvSpPr>
                    <p:cNvPr id="4572" name="Google Shape;4572;p5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75" name="Google Shape;4575;p5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577" name="Google Shape;4577;p5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8" name="Google Shape;4578;p57"/>
              <p:cNvGrpSpPr/>
              <p:nvPr/>
            </p:nvGrpSpPr>
            <p:grpSpPr>
              <a:xfrm>
                <a:off x="785350" y="3605478"/>
                <a:ext cx="535311" cy="249245"/>
                <a:chOff x="785350" y="3605478"/>
                <a:chExt cx="535311" cy="249245"/>
              </a:xfrm>
            </p:grpSpPr>
            <p:grpSp>
              <p:nvGrpSpPr>
                <p:cNvPr id="4579" name="Google Shape;4579;p57"/>
                <p:cNvGrpSpPr/>
                <p:nvPr/>
              </p:nvGrpSpPr>
              <p:grpSpPr>
                <a:xfrm>
                  <a:off x="785350" y="3605478"/>
                  <a:ext cx="376191" cy="102736"/>
                  <a:chOff x="785350" y="3605478"/>
                  <a:chExt cx="376191" cy="102736"/>
                </a:xfrm>
              </p:grpSpPr>
              <p:sp>
                <p:nvSpPr>
                  <p:cNvPr id="4580" name="Google Shape;4580;p5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57"/>
                <p:cNvGrpSpPr/>
                <p:nvPr/>
              </p:nvGrpSpPr>
              <p:grpSpPr>
                <a:xfrm>
                  <a:off x="1161530" y="3655851"/>
                  <a:ext cx="159131" cy="198872"/>
                  <a:chOff x="1161530" y="3655851"/>
                  <a:chExt cx="159131" cy="198872"/>
                </a:xfrm>
              </p:grpSpPr>
              <p:sp>
                <p:nvSpPr>
                  <p:cNvPr id="4584" name="Google Shape;4584;p5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86" name="Google Shape;4586;p57"/>
              <p:cNvGrpSpPr/>
              <p:nvPr/>
            </p:nvGrpSpPr>
            <p:grpSpPr>
              <a:xfrm>
                <a:off x="785350" y="4047614"/>
                <a:ext cx="535311" cy="240783"/>
                <a:chOff x="785350" y="4047614"/>
                <a:chExt cx="535311" cy="240783"/>
              </a:xfrm>
            </p:grpSpPr>
            <p:grpSp>
              <p:nvGrpSpPr>
                <p:cNvPr id="4587" name="Google Shape;4587;p57"/>
                <p:cNvGrpSpPr/>
                <p:nvPr/>
              </p:nvGrpSpPr>
              <p:grpSpPr>
                <a:xfrm>
                  <a:off x="1161636" y="4047614"/>
                  <a:ext cx="159025" cy="190415"/>
                  <a:chOff x="1161636" y="4047614"/>
                  <a:chExt cx="159025" cy="190415"/>
                </a:xfrm>
              </p:grpSpPr>
              <p:sp>
                <p:nvSpPr>
                  <p:cNvPr id="4588" name="Google Shape;4588;p5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0" name="Google Shape;4590;p57"/>
                <p:cNvGrpSpPr/>
                <p:nvPr/>
              </p:nvGrpSpPr>
              <p:grpSpPr>
                <a:xfrm>
                  <a:off x="785350" y="4185661"/>
                  <a:ext cx="376191" cy="102736"/>
                  <a:chOff x="785350" y="4185661"/>
                  <a:chExt cx="376191" cy="102736"/>
                </a:xfrm>
              </p:grpSpPr>
              <p:sp>
                <p:nvSpPr>
                  <p:cNvPr id="4591" name="Google Shape;4591;p5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94" name="Google Shape;4594;p57"/>
              <p:cNvGrpSpPr/>
              <p:nvPr/>
            </p:nvGrpSpPr>
            <p:grpSpPr>
              <a:xfrm>
                <a:off x="1501054" y="3605478"/>
                <a:ext cx="526340" cy="249240"/>
                <a:chOff x="1501054" y="3605478"/>
                <a:chExt cx="526340" cy="249240"/>
              </a:xfrm>
            </p:grpSpPr>
            <p:grpSp>
              <p:nvGrpSpPr>
                <p:cNvPr id="4595" name="Google Shape;4595;p57"/>
                <p:cNvGrpSpPr/>
                <p:nvPr/>
              </p:nvGrpSpPr>
              <p:grpSpPr>
                <a:xfrm>
                  <a:off x="1834208" y="3643867"/>
                  <a:ext cx="193185" cy="25622"/>
                  <a:chOff x="1834208" y="3643867"/>
                  <a:chExt cx="193185" cy="25622"/>
                </a:xfrm>
              </p:grpSpPr>
              <p:sp>
                <p:nvSpPr>
                  <p:cNvPr id="4596" name="Google Shape;4596;p5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8" name="Google Shape;4598;p57"/>
                <p:cNvGrpSpPr/>
                <p:nvPr/>
              </p:nvGrpSpPr>
              <p:grpSpPr>
                <a:xfrm>
                  <a:off x="1501054" y="3605478"/>
                  <a:ext cx="333165" cy="249240"/>
                  <a:chOff x="1501054" y="3605478"/>
                  <a:chExt cx="333165" cy="249240"/>
                </a:xfrm>
              </p:grpSpPr>
              <p:sp>
                <p:nvSpPr>
                  <p:cNvPr id="4599" name="Google Shape;4599;p5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0" name="Google Shape;4600;p57"/>
                  <p:cNvGrpSpPr/>
                  <p:nvPr/>
                </p:nvGrpSpPr>
                <p:grpSpPr>
                  <a:xfrm>
                    <a:off x="1501054" y="3655851"/>
                    <a:ext cx="155286" cy="198867"/>
                    <a:chOff x="1501054" y="3655851"/>
                    <a:chExt cx="155286" cy="198867"/>
                  </a:xfrm>
                </p:grpSpPr>
                <p:sp>
                  <p:nvSpPr>
                    <p:cNvPr id="4601" name="Google Shape;4601;p5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03" name="Google Shape;4603;p57"/>
              <p:cNvGrpSpPr/>
              <p:nvPr/>
            </p:nvGrpSpPr>
            <p:grpSpPr>
              <a:xfrm>
                <a:off x="724986" y="3800594"/>
                <a:ext cx="532950" cy="302090"/>
                <a:chOff x="724986" y="3800594"/>
                <a:chExt cx="532950" cy="302090"/>
              </a:xfrm>
            </p:grpSpPr>
            <p:grpSp>
              <p:nvGrpSpPr>
                <p:cNvPr id="4604" name="Google Shape;4604;p57"/>
                <p:cNvGrpSpPr/>
                <p:nvPr/>
              </p:nvGrpSpPr>
              <p:grpSpPr>
                <a:xfrm>
                  <a:off x="724986" y="4044367"/>
                  <a:ext cx="181314" cy="25626"/>
                  <a:chOff x="724986" y="4044367"/>
                  <a:chExt cx="181314" cy="25626"/>
                </a:xfrm>
              </p:grpSpPr>
              <p:sp>
                <p:nvSpPr>
                  <p:cNvPr id="4605" name="Google Shape;4605;p5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57"/>
                <p:cNvGrpSpPr/>
                <p:nvPr/>
              </p:nvGrpSpPr>
              <p:grpSpPr>
                <a:xfrm>
                  <a:off x="906290" y="3800594"/>
                  <a:ext cx="351646" cy="302090"/>
                  <a:chOff x="906290" y="3800594"/>
                  <a:chExt cx="351646" cy="302090"/>
                </a:xfrm>
              </p:grpSpPr>
              <p:grpSp>
                <p:nvGrpSpPr>
                  <p:cNvPr id="4608" name="Google Shape;4608;p57"/>
                  <p:cNvGrpSpPr/>
                  <p:nvPr/>
                </p:nvGrpSpPr>
                <p:grpSpPr>
                  <a:xfrm>
                    <a:off x="1084172" y="3842857"/>
                    <a:ext cx="173764" cy="217131"/>
                    <a:chOff x="1084172" y="3842857"/>
                    <a:chExt cx="173764" cy="217131"/>
                  </a:xfrm>
                </p:grpSpPr>
                <p:grpSp>
                  <p:nvGrpSpPr>
                    <p:cNvPr id="4609" name="Google Shape;4609;p57"/>
                    <p:cNvGrpSpPr/>
                    <p:nvPr/>
                  </p:nvGrpSpPr>
                  <p:grpSpPr>
                    <a:xfrm>
                      <a:off x="1156862" y="3936509"/>
                      <a:ext cx="101073" cy="25622"/>
                      <a:chOff x="1156862" y="3936509"/>
                      <a:chExt cx="101073" cy="25622"/>
                    </a:xfrm>
                  </p:grpSpPr>
                  <p:sp>
                    <p:nvSpPr>
                      <p:cNvPr id="4610" name="Google Shape;4610;p5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2" name="Google Shape;4612;p5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3" name="Google Shape;4613;p5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57"/>
                <p:cNvGrpSpPr/>
                <p:nvPr/>
              </p:nvGrpSpPr>
              <p:grpSpPr>
                <a:xfrm>
                  <a:off x="724986" y="3830189"/>
                  <a:ext cx="189533" cy="25626"/>
                  <a:chOff x="724986" y="3830189"/>
                  <a:chExt cx="189533" cy="25626"/>
                </a:xfrm>
              </p:grpSpPr>
              <p:sp>
                <p:nvSpPr>
                  <p:cNvPr id="4616" name="Google Shape;4616;p5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4618" name="Google Shape;4618;p57"/>
          <p:cNvGrpSpPr/>
          <p:nvPr/>
        </p:nvGrpSpPr>
        <p:grpSpPr>
          <a:xfrm>
            <a:off x="2249438" y="2249669"/>
            <a:ext cx="948701" cy="935378"/>
            <a:chOff x="2253298" y="2428317"/>
            <a:chExt cx="948701" cy="935378"/>
          </a:xfrm>
        </p:grpSpPr>
        <p:sp>
          <p:nvSpPr>
            <p:cNvPr id="4619" name="Google Shape;4619;p5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5" name="Shape 4655"/>
        <p:cNvGrpSpPr/>
        <p:nvPr/>
      </p:nvGrpSpPr>
      <p:grpSpPr>
        <a:xfrm>
          <a:off x="0" y="0"/>
          <a:ext cx="0" cy="0"/>
          <a:chOff x="0" y="0"/>
          <a:chExt cx="0" cy="0"/>
        </a:xfrm>
      </p:grpSpPr>
      <p:grpSp>
        <p:nvGrpSpPr>
          <p:cNvPr id="4656" name="Google Shape;4656;p58"/>
          <p:cNvGrpSpPr/>
          <p:nvPr/>
        </p:nvGrpSpPr>
        <p:grpSpPr>
          <a:xfrm>
            <a:off x="3339745" y="952988"/>
            <a:ext cx="2363393" cy="1017867"/>
            <a:chOff x="3292400" y="1219146"/>
            <a:chExt cx="2615240" cy="1110239"/>
          </a:xfrm>
        </p:grpSpPr>
        <p:sp>
          <p:nvSpPr>
            <p:cNvPr id="4657" name="Google Shape;4657;p5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4658" name="Google Shape;4658;p5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59" name="Google Shape;4659;p5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4660" name="Google Shape;4660;p5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4661" name="Google Shape;4661;p5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4662" name="Google Shape;4662;p5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4663" name="Google Shape;4663;p5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4664" name="Google Shape;4664;p5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4665" name="Google Shape;4665;p5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4666" name="Google Shape;4666;p5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4667" name="Google Shape;4667;p5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668" name="Google Shape;4668;p5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4669" name="Google Shape;4669;p5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4670" name="Google Shape;4670;p5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4671" name="Google Shape;4671;p58"/>
            <p:cNvGrpSpPr/>
            <p:nvPr/>
          </p:nvGrpSpPr>
          <p:grpSpPr>
            <a:xfrm>
              <a:off x="3748438" y="1378608"/>
              <a:ext cx="2159202" cy="903971"/>
              <a:chOff x="1683525" y="2179850"/>
              <a:chExt cx="4519050" cy="2134525"/>
            </a:xfrm>
          </p:grpSpPr>
          <p:sp>
            <p:nvSpPr>
              <p:cNvPr id="4672" name="Google Shape;4672;p5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73" name="Google Shape;4673;p5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74" name="Google Shape;4674;p5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75" name="Google Shape;4675;p5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76" name="Google Shape;4676;p5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77" name="Google Shape;4677;p5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78" name="Google Shape;4678;p5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79" name="Google Shape;4679;p5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80" name="Google Shape;4680;p5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81" name="Google Shape;4681;p5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82" name="Google Shape;4682;p5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4683" name="Google Shape;4683;p5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4684" name="Google Shape;4684;p58"/>
          <p:cNvGraphicFramePr/>
          <p:nvPr/>
        </p:nvGraphicFramePr>
        <p:xfrm>
          <a:off x="5935838" y="2130461"/>
          <a:ext cx="3000000" cy="3000000"/>
        </p:xfrm>
        <a:graphic>
          <a:graphicData uri="http://schemas.openxmlformats.org/drawingml/2006/table">
            <a:tbl>
              <a:tblPr>
                <a:noFill/>
                <a:tableStyleId>{99F7B491-D767-450C-92C8-09FA1B45DD2F}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4685" name="Google Shape;4685;p58"/>
          <p:cNvGrpSpPr/>
          <p:nvPr/>
        </p:nvGrpSpPr>
        <p:grpSpPr>
          <a:xfrm>
            <a:off x="5935948" y="3189058"/>
            <a:ext cx="2496964" cy="1001454"/>
            <a:chOff x="1919611" y="789980"/>
            <a:chExt cx="1474179" cy="606868"/>
          </a:xfrm>
        </p:grpSpPr>
        <p:cxnSp>
          <p:nvCxnSpPr>
            <p:cNvPr id="4686" name="Google Shape;4686;p5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87" name="Google Shape;4687;p5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4688" name="Google Shape;4688;p5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4689" name="Google Shape;4689;p58"/>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4690" name="Google Shape;4690;p58"/>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4691" name="Google Shape;4691;p58"/>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4692" name="Google Shape;4692;p58"/>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4693" name="Google Shape;4693;p5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8"/>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4700" name="Google Shape;4700;p58"/>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4701" name="Google Shape;4701;p58"/>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4702" name="Google Shape;4702;p5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3" name="Google Shape;4703;p58"/>
          <p:cNvGrpSpPr/>
          <p:nvPr/>
        </p:nvGrpSpPr>
        <p:grpSpPr>
          <a:xfrm>
            <a:off x="712562" y="998017"/>
            <a:ext cx="2394370" cy="976502"/>
            <a:chOff x="749309" y="1112739"/>
            <a:chExt cx="2371603" cy="976502"/>
          </a:xfrm>
        </p:grpSpPr>
        <p:sp>
          <p:nvSpPr>
            <p:cNvPr id="4704" name="Google Shape;4704;p5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4736" name="Google Shape;4736;p58"/>
          <p:cNvGraphicFramePr/>
          <p:nvPr/>
        </p:nvGraphicFramePr>
        <p:xfrm>
          <a:off x="5935863" y="996311"/>
          <a:ext cx="3000000" cy="3000000"/>
        </p:xfrm>
        <a:graphic>
          <a:graphicData uri="http://schemas.openxmlformats.org/drawingml/2006/table">
            <a:tbl>
              <a:tblPr>
                <a:noFill/>
                <a:tableStyleId>{99F7B491-D767-450C-92C8-09FA1B45DD2F}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4737" name="Google Shape;4737;p58"/>
          <p:cNvGraphicFramePr/>
          <p:nvPr/>
        </p:nvGraphicFramePr>
        <p:xfrm>
          <a:off x="3342575" y="2130461"/>
          <a:ext cx="3000000" cy="3000000"/>
        </p:xfrm>
        <a:graphic>
          <a:graphicData uri="http://schemas.openxmlformats.org/drawingml/2006/table">
            <a:tbl>
              <a:tblPr>
                <a:noFill/>
                <a:tableStyleId>{99F7B491-D767-450C-92C8-09FA1B45DD2F}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738" name="Google Shape;4738;p58"/>
          <p:cNvGrpSpPr/>
          <p:nvPr/>
        </p:nvGrpSpPr>
        <p:grpSpPr>
          <a:xfrm>
            <a:off x="4086505" y="2517104"/>
            <a:ext cx="1517436" cy="74460"/>
            <a:chOff x="3980086" y="2804397"/>
            <a:chExt cx="1227600" cy="66900"/>
          </a:xfrm>
        </p:grpSpPr>
        <p:sp>
          <p:nvSpPr>
            <p:cNvPr id="4739" name="Google Shape;4739;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8"/>
          <p:cNvGrpSpPr/>
          <p:nvPr/>
        </p:nvGrpSpPr>
        <p:grpSpPr>
          <a:xfrm>
            <a:off x="4711569" y="2809692"/>
            <a:ext cx="892956" cy="74460"/>
            <a:chOff x="3980086" y="2804397"/>
            <a:chExt cx="1227600" cy="66900"/>
          </a:xfrm>
        </p:grpSpPr>
        <p:sp>
          <p:nvSpPr>
            <p:cNvPr id="4742" name="Google Shape;4742;p5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58"/>
          <p:cNvGrpSpPr/>
          <p:nvPr/>
        </p:nvGrpSpPr>
        <p:grpSpPr>
          <a:xfrm>
            <a:off x="3344661" y="3168575"/>
            <a:ext cx="2363244" cy="1005943"/>
            <a:chOff x="3358415" y="3361302"/>
            <a:chExt cx="2363244" cy="1024695"/>
          </a:xfrm>
        </p:grpSpPr>
        <p:grpSp>
          <p:nvGrpSpPr>
            <p:cNvPr id="4745" name="Google Shape;4745;p58"/>
            <p:cNvGrpSpPr/>
            <p:nvPr/>
          </p:nvGrpSpPr>
          <p:grpSpPr>
            <a:xfrm>
              <a:off x="3358415" y="3361302"/>
              <a:ext cx="441300" cy="1024695"/>
              <a:chOff x="3358415" y="3361302"/>
              <a:chExt cx="441300" cy="1024695"/>
            </a:xfrm>
          </p:grpSpPr>
          <p:sp>
            <p:nvSpPr>
              <p:cNvPr id="4746" name="Google Shape;4746;p5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58"/>
            <p:cNvGrpSpPr/>
            <p:nvPr/>
          </p:nvGrpSpPr>
          <p:grpSpPr>
            <a:xfrm>
              <a:off x="3838901" y="3361302"/>
              <a:ext cx="441300" cy="1024695"/>
              <a:chOff x="3838901" y="3361302"/>
              <a:chExt cx="441300" cy="1024695"/>
            </a:xfrm>
          </p:grpSpPr>
          <p:sp>
            <p:nvSpPr>
              <p:cNvPr id="4753" name="Google Shape;4753;p5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58"/>
            <p:cNvGrpSpPr/>
            <p:nvPr/>
          </p:nvGrpSpPr>
          <p:grpSpPr>
            <a:xfrm>
              <a:off x="4319387" y="3361302"/>
              <a:ext cx="441300" cy="1024695"/>
              <a:chOff x="4319387" y="3361302"/>
              <a:chExt cx="441300" cy="1024695"/>
            </a:xfrm>
          </p:grpSpPr>
          <p:sp>
            <p:nvSpPr>
              <p:cNvPr id="4760" name="Google Shape;4760;p5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58"/>
            <p:cNvGrpSpPr/>
            <p:nvPr/>
          </p:nvGrpSpPr>
          <p:grpSpPr>
            <a:xfrm>
              <a:off x="4799873" y="3361302"/>
              <a:ext cx="441300" cy="1024695"/>
              <a:chOff x="4799873" y="3361302"/>
              <a:chExt cx="441300" cy="1024695"/>
            </a:xfrm>
          </p:grpSpPr>
          <p:sp>
            <p:nvSpPr>
              <p:cNvPr id="4767" name="Google Shape;4767;p5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58"/>
            <p:cNvGrpSpPr/>
            <p:nvPr/>
          </p:nvGrpSpPr>
          <p:grpSpPr>
            <a:xfrm>
              <a:off x="5280360" y="3361302"/>
              <a:ext cx="441300" cy="1024695"/>
              <a:chOff x="5280360" y="3361302"/>
              <a:chExt cx="441300" cy="1024695"/>
            </a:xfrm>
          </p:grpSpPr>
          <p:sp>
            <p:nvSpPr>
              <p:cNvPr id="4774" name="Google Shape;4774;p5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4780" name="Google Shape;4780;p58"/>
          <p:cNvGraphicFramePr/>
          <p:nvPr/>
        </p:nvGraphicFramePr>
        <p:xfrm>
          <a:off x="711088" y="2130461"/>
          <a:ext cx="3000000" cy="3000000"/>
        </p:xfrm>
        <a:graphic>
          <a:graphicData uri="http://schemas.openxmlformats.org/drawingml/2006/table">
            <a:tbl>
              <a:tblPr>
                <a:noFill/>
                <a:tableStyleId>{99F7B491-D767-450C-92C8-09FA1B45DD2F}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4781" name="Google Shape;4781;p58"/>
          <p:cNvGrpSpPr/>
          <p:nvPr/>
        </p:nvGrpSpPr>
        <p:grpSpPr>
          <a:xfrm>
            <a:off x="712613" y="3180186"/>
            <a:ext cx="2403614" cy="1005900"/>
            <a:chOff x="726450" y="3372825"/>
            <a:chExt cx="2403614" cy="1005900"/>
          </a:xfrm>
        </p:grpSpPr>
        <p:grpSp>
          <p:nvGrpSpPr>
            <p:cNvPr id="4782" name="Google Shape;4782;p58"/>
            <p:cNvGrpSpPr/>
            <p:nvPr/>
          </p:nvGrpSpPr>
          <p:grpSpPr>
            <a:xfrm>
              <a:off x="726450" y="3696000"/>
              <a:ext cx="2403614" cy="500898"/>
              <a:chOff x="726450" y="3696000"/>
              <a:chExt cx="2403614" cy="500898"/>
            </a:xfrm>
          </p:grpSpPr>
          <p:sp>
            <p:nvSpPr>
              <p:cNvPr id="4783" name="Google Shape;4783;p5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84" name="Google Shape;4784;p5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85" name="Google Shape;4785;p58"/>
            <p:cNvGrpSpPr/>
            <p:nvPr/>
          </p:nvGrpSpPr>
          <p:grpSpPr>
            <a:xfrm>
              <a:off x="1348050" y="3372825"/>
              <a:ext cx="1720425" cy="1005900"/>
              <a:chOff x="1348050" y="3372825"/>
              <a:chExt cx="1720425" cy="1005900"/>
            </a:xfrm>
          </p:grpSpPr>
          <p:sp>
            <p:nvSpPr>
              <p:cNvPr id="4786" name="Google Shape;4786;p5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87" name="Google Shape;4787;p5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88" name="Google Shape;4788;p5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89" name="Google Shape;4789;p5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4790" name="Google Shape;4790;p5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4791" name="Google Shape;4791;p58"/>
            <p:cNvGrpSpPr/>
            <p:nvPr/>
          </p:nvGrpSpPr>
          <p:grpSpPr>
            <a:xfrm>
              <a:off x="1455707" y="3731058"/>
              <a:ext cx="1491150" cy="417657"/>
              <a:chOff x="1455707" y="3731058"/>
              <a:chExt cx="1491150" cy="417657"/>
            </a:xfrm>
          </p:grpSpPr>
          <p:grpSp>
            <p:nvGrpSpPr>
              <p:cNvPr id="4792" name="Google Shape;4792;p58"/>
              <p:cNvGrpSpPr/>
              <p:nvPr/>
            </p:nvGrpSpPr>
            <p:grpSpPr>
              <a:xfrm>
                <a:off x="1472938" y="3745828"/>
                <a:ext cx="72126" cy="53788"/>
                <a:chOff x="1472938" y="3745828"/>
                <a:chExt cx="72126" cy="53788"/>
              </a:xfrm>
            </p:grpSpPr>
            <p:sp>
              <p:nvSpPr>
                <p:cNvPr id="4793" name="Google Shape;4793;p5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58"/>
              <p:cNvGrpSpPr/>
              <p:nvPr/>
            </p:nvGrpSpPr>
            <p:grpSpPr>
              <a:xfrm>
                <a:off x="1819181" y="4089633"/>
                <a:ext cx="72126" cy="53788"/>
                <a:chOff x="1819181" y="4089633"/>
                <a:chExt cx="72126" cy="53788"/>
              </a:xfrm>
            </p:grpSpPr>
            <p:sp>
              <p:nvSpPr>
                <p:cNvPr id="4796" name="Google Shape;4796;p5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58"/>
              <p:cNvGrpSpPr/>
              <p:nvPr/>
            </p:nvGrpSpPr>
            <p:grpSpPr>
              <a:xfrm>
                <a:off x="1455707" y="4084171"/>
                <a:ext cx="64321" cy="64544"/>
                <a:chOff x="1455707" y="4084171"/>
                <a:chExt cx="64321" cy="64544"/>
              </a:xfrm>
            </p:grpSpPr>
            <p:sp>
              <p:nvSpPr>
                <p:cNvPr id="4799" name="Google Shape;4799;p5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1" name="Google Shape;4801;p58"/>
              <p:cNvGrpSpPr/>
              <p:nvPr/>
            </p:nvGrpSpPr>
            <p:grpSpPr>
              <a:xfrm>
                <a:off x="1818610" y="3731058"/>
                <a:ext cx="64321" cy="64544"/>
                <a:chOff x="1818610" y="3731058"/>
                <a:chExt cx="64321" cy="64544"/>
              </a:xfrm>
            </p:grpSpPr>
            <p:sp>
              <p:nvSpPr>
                <p:cNvPr id="4802" name="Google Shape;4802;p5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58"/>
              <p:cNvGrpSpPr/>
              <p:nvPr/>
            </p:nvGrpSpPr>
            <p:grpSpPr>
              <a:xfrm>
                <a:off x="2172491" y="4089633"/>
                <a:ext cx="72126" cy="53788"/>
                <a:chOff x="2172491" y="4089633"/>
                <a:chExt cx="72126" cy="53788"/>
              </a:xfrm>
            </p:grpSpPr>
            <p:sp>
              <p:nvSpPr>
                <p:cNvPr id="4805" name="Google Shape;4805;p5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58"/>
              <p:cNvGrpSpPr/>
              <p:nvPr/>
            </p:nvGrpSpPr>
            <p:grpSpPr>
              <a:xfrm>
                <a:off x="2171920" y="3731058"/>
                <a:ext cx="64321" cy="64544"/>
                <a:chOff x="2171920" y="3731058"/>
                <a:chExt cx="64321" cy="64544"/>
              </a:xfrm>
            </p:grpSpPr>
            <p:sp>
              <p:nvSpPr>
                <p:cNvPr id="4808" name="Google Shape;4808;p5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58"/>
              <p:cNvGrpSpPr/>
              <p:nvPr/>
            </p:nvGrpSpPr>
            <p:grpSpPr>
              <a:xfrm>
                <a:off x="2874730" y="3745828"/>
                <a:ext cx="72126" cy="53788"/>
                <a:chOff x="2874730" y="3745828"/>
                <a:chExt cx="72126" cy="53788"/>
              </a:xfrm>
            </p:grpSpPr>
            <p:sp>
              <p:nvSpPr>
                <p:cNvPr id="4811" name="Google Shape;4811;p5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3" name="Google Shape;4813;p58"/>
              <p:cNvGrpSpPr/>
              <p:nvPr/>
            </p:nvGrpSpPr>
            <p:grpSpPr>
              <a:xfrm>
                <a:off x="2878589" y="4081481"/>
                <a:ext cx="64321" cy="64544"/>
                <a:chOff x="2878589" y="4081481"/>
                <a:chExt cx="64321" cy="64544"/>
              </a:xfrm>
            </p:grpSpPr>
            <p:sp>
              <p:nvSpPr>
                <p:cNvPr id="4814" name="Google Shape;4814;p5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6" name="Google Shape;4816;p58"/>
              <p:cNvGrpSpPr/>
              <p:nvPr/>
            </p:nvGrpSpPr>
            <p:grpSpPr>
              <a:xfrm>
                <a:off x="2525796" y="4089633"/>
                <a:ext cx="72126" cy="53788"/>
                <a:chOff x="2525796" y="4089633"/>
                <a:chExt cx="72126" cy="53788"/>
              </a:xfrm>
            </p:grpSpPr>
            <p:sp>
              <p:nvSpPr>
                <p:cNvPr id="4817" name="Google Shape;4817;p5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9" name="Google Shape;4819;p58"/>
              <p:cNvGrpSpPr/>
              <p:nvPr/>
            </p:nvGrpSpPr>
            <p:grpSpPr>
              <a:xfrm>
                <a:off x="2525225" y="3731058"/>
                <a:ext cx="64321" cy="64544"/>
                <a:chOff x="2525225" y="3731058"/>
                <a:chExt cx="64321" cy="64544"/>
              </a:xfrm>
            </p:grpSpPr>
            <p:sp>
              <p:nvSpPr>
                <p:cNvPr id="4820" name="Google Shape;4820;p5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5" name="Shape 4825"/>
        <p:cNvGrpSpPr/>
        <p:nvPr/>
      </p:nvGrpSpPr>
      <p:grpSpPr>
        <a:xfrm>
          <a:off x="0" y="0"/>
          <a:ext cx="0" cy="0"/>
          <a:chOff x="0" y="0"/>
          <a:chExt cx="0" cy="0"/>
        </a:xfrm>
      </p:grpSpPr>
      <p:grpSp>
        <p:nvGrpSpPr>
          <p:cNvPr id="4826" name="Google Shape;4826;p59"/>
          <p:cNvGrpSpPr/>
          <p:nvPr/>
        </p:nvGrpSpPr>
        <p:grpSpPr>
          <a:xfrm>
            <a:off x="5780153" y="1859606"/>
            <a:ext cx="671400" cy="674856"/>
            <a:chOff x="5780148" y="1859605"/>
            <a:chExt cx="671400" cy="674856"/>
          </a:xfrm>
        </p:grpSpPr>
        <p:sp>
          <p:nvSpPr>
            <p:cNvPr id="4827" name="Google Shape;4827;p59"/>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9"/>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9"/>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9"/>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1" name="Google Shape;4831;p59"/>
          <p:cNvGrpSpPr/>
          <p:nvPr/>
        </p:nvGrpSpPr>
        <p:grpSpPr>
          <a:xfrm>
            <a:off x="716996" y="971307"/>
            <a:ext cx="845921" cy="690752"/>
            <a:chOff x="732428" y="1198513"/>
            <a:chExt cx="845921" cy="690752"/>
          </a:xfrm>
        </p:grpSpPr>
        <p:grpSp>
          <p:nvGrpSpPr>
            <p:cNvPr id="4832" name="Google Shape;4832;p59"/>
            <p:cNvGrpSpPr/>
            <p:nvPr/>
          </p:nvGrpSpPr>
          <p:grpSpPr>
            <a:xfrm>
              <a:off x="823030" y="1198513"/>
              <a:ext cx="755319" cy="690752"/>
              <a:chOff x="823030" y="1198513"/>
              <a:chExt cx="755319" cy="690752"/>
            </a:xfrm>
          </p:grpSpPr>
          <p:sp>
            <p:nvSpPr>
              <p:cNvPr id="4833" name="Google Shape;4833;p5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5" name="Google Shape;4835;p59"/>
            <p:cNvGrpSpPr/>
            <p:nvPr/>
          </p:nvGrpSpPr>
          <p:grpSpPr>
            <a:xfrm>
              <a:off x="732428" y="1239937"/>
              <a:ext cx="739912" cy="607886"/>
              <a:chOff x="732428" y="1239937"/>
              <a:chExt cx="739912" cy="607886"/>
            </a:xfrm>
          </p:grpSpPr>
          <p:sp>
            <p:nvSpPr>
              <p:cNvPr id="4836" name="Google Shape;4836;p5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59"/>
            <p:cNvGrpSpPr/>
            <p:nvPr/>
          </p:nvGrpSpPr>
          <p:grpSpPr>
            <a:xfrm>
              <a:off x="732428" y="1277018"/>
              <a:ext cx="702832" cy="533758"/>
              <a:chOff x="732428" y="1277018"/>
              <a:chExt cx="702832" cy="533758"/>
            </a:xfrm>
          </p:grpSpPr>
          <p:sp>
            <p:nvSpPr>
              <p:cNvPr id="4839" name="Google Shape;4839;p5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59"/>
            <p:cNvGrpSpPr/>
            <p:nvPr/>
          </p:nvGrpSpPr>
          <p:grpSpPr>
            <a:xfrm>
              <a:off x="931170" y="1306653"/>
              <a:ext cx="647179" cy="474455"/>
              <a:chOff x="931170" y="1306653"/>
              <a:chExt cx="647179" cy="474455"/>
            </a:xfrm>
          </p:grpSpPr>
          <p:sp>
            <p:nvSpPr>
              <p:cNvPr id="4842" name="Google Shape;4842;p5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4" name="Google Shape;4844;p5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9"/>
          <p:cNvGrpSpPr/>
          <p:nvPr/>
        </p:nvGrpSpPr>
        <p:grpSpPr>
          <a:xfrm>
            <a:off x="3948605" y="971313"/>
            <a:ext cx="634656" cy="699982"/>
            <a:chOff x="5985650" y="2860025"/>
            <a:chExt cx="1396075" cy="1539775"/>
          </a:xfrm>
        </p:grpSpPr>
        <p:sp>
          <p:nvSpPr>
            <p:cNvPr id="4846" name="Google Shape;4846;p5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59"/>
          <p:cNvGrpSpPr/>
          <p:nvPr/>
        </p:nvGrpSpPr>
        <p:grpSpPr>
          <a:xfrm>
            <a:off x="4704254" y="971307"/>
            <a:ext cx="725845" cy="699975"/>
            <a:chOff x="4249973" y="1201875"/>
            <a:chExt cx="1958568" cy="1888762"/>
          </a:xfrm>
        </p:grpSpPr>
        <p:sp>
          <p:nvSpPr>
            <p:cNvPr id="4879" name="Google Shape;4879;p5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0" name="Google Shape;4880;p59"/>
            <p:cNvGrpSpPr/>
            <p:nvPr/>
          </p:nvGrpSpPr>
          <p:grpSpPr>
            <a:xfrm>
              <a:off x="5853086" y="1789142"/>
              <a:ext cx="355454" cy="1048099"/>
              <a:chOff x="5576108" y="2016725"/>
              <a:chExt cx="565200" cy="1666560"/>
            </a:xfrm>
          </p:grpSpPr>
          <p:sp>
            <p:nvSpPr>
              <p:cNvPr id="4881" name="Google Shape;4881;p5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82" name="Google Shape;4882;p5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59"/>
            <p:cNvGrpSpPr/>
            <p:nvPr/>
          </p:nvGrpSpPr>
          <p:grpSpPr>
            <a:xfrm>
              <a:off x="4869455" y="2691676"/>
              <a:ext cx="1013897" cy="398961"/>
              <a:chOff x="4012057" y="3451825"/>
              <a:chExt cx="1612175" cy="634379"/>
            </a:xfrm>
          </p:grpSpPr>
          <p:sp>
            <p:nvSpPr>
              <p:cNvPr id="4884" name="Google Shape;4884;p5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85" name="Google Shape;4885;p5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59"/>
            <p:cNvGrpSpPr/>
            <p:nvPr/>
          </p:nvGrpSpPr>
          <p:grpSpPr>
            <a:xfrm>
              <a:off x="4276937" y="2155961"/>
              <a:ext cx="651965" cy="891358"/>
              <a:chOff x="3069908" y="2599997"/>
              <a:chExt cx="1036675" cy="1417328"/>
            </a:xfrm>
          </p:grpSpPr>
          <p:sp>
            <p:nvSpPr>
              <p:cNvPr id="4887" name="Google Shape;4887;p5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88" name="Google Shape;4888;p5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59"/>
            <p:cNvGrpSpPr/>
            <p:nvPr/>
          </p:nvGrpSpPr>
          <p:grpSpPr>
            <a:xfrm>
              <a:off x="5054918" y="1201875"/>
              <a:ext cx="999548" cy="602711"/>
              <a:chOff x="4306958" y="1082925"/>
              <a:chExt cx="1589359" cy="958358"/>
            </a:xfrm>
          </p:grpSpPr>
          <p:sp>
            <p:nvSpPr>
              <p:cNvPr id="4890" name="Google Shape;4890;p5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91" name="Google Shape;4891;p5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59"/>
            <p:cNvGrpSpPr/>
            <p:nvPr/>
          </p:nvGrpSpPr>
          <p:grpSpPr>
            <a:xfrm>
              <a:off x="4249973" y="1303451"/>
              <a:ext cx="799317" cy="841334"/>
              <a:chOff x="3027033" y="1244439"/>
              <a:chExt cx="1270977" cy="1337786"/>
            </a:xfrm>
          </p:grpSpPr>
          <p:sp>
            <p:nvSpPr>
              <p:cNvPr id="4893" name="Google Shape;4893;p5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4894" name="Google Shape;4894;p5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95" name="Google Shape;4895;p59"/>
          <p:cNvGrpSpPr/>
          <p:nvPr/>
        </p:nvGrpSpPr>
        <p:grpSpPr>
          <a:xfrm>
            <a:off x="4057119" y="1858087"/>
            <a:ext cx="750769" cy="683784"/>
            <a:chOff x="4204684" y="2104422"/>
            <a:chExt cx="699822" cy="637382"/>
          </a:xfrm>
        </p:grpSpPr>
        <p:grpSp>
          <p:nvGrpSpPr>
            <p:cNvPr id="4896" name="Google Shape;4896;p59"/>
            <p:cNvGrpSpPr/>
            <p:nvPr/>
          </p:nvGrpSpPr>
          <p:grpSpPr>
            <a:xfrm>
              <a:off x="4204684" y="2430067"/>
              <a:ext cx="342957" cy="311738"/>
              <a:chOff x="4204684" y="2430067"/>
              <a:chExt cx="342957" cy="311738"/>
            </a:xfrm>
          </p:grpSpPr>
          <p:sp>
            <p:nvSpPr>
              <p:cNvPr id="4897" name="Google Shape;4897;p5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59"/>
            <p:cNvGrpSpPr/>
            <p:nvPr/>
          </p:nvGrpSpPr>
          <p:grpSpPr>
            <a:xfrm>
              <a:off x="4561586" y="2430067"/>
              <a:ext cx="342920" cy="311738"/>
              <a:chOff x="4561586" y="2430067"/>
              <a:chExt cx="342920" cy="311738"/>
            </a:xfrm>
          </p:grpSpPr>
          <p:sp>
            <p:nvSpPr>
              <p:cNvPr id="4900" name="Google Shape;4900;p5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59"/>
            <p:cNvGrpSpPr/>
            <p:nvPr/>
          </p:nvGrpSpPr>
          <p:grpSpPr>
            <a:xfrm>
              <a:off x="4561586" y="2104422"/>
              <a:ext cx="342920" cy="311738"/>
              <a:chOff x="4561586" y="2104422"/>
              <a:chExt cx="342920" cy="311738"/>
            </a:xfrm>
          </p:grpSpPr>
          <p:sp>
            <p:nvSpPr>
              <p:cNvPr id="4903" name="Google Shape;4903;p5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5" name="Google Shape;4905;p59"/>
            <p:cNvGrpSpPr/>
            <p:nvPr/>
          </p:nvGrpSpPr>
          <p:grpSpPr>
            <a:xfrm>
              <a:off x="4204684" y="2104422"/>
              <a:ext cx="342957" cy="311664"/>
              <a:chOff x="4204684" y="2104422"/>
              <a:chExt cx="342957" cy="311664"/>
            </a:xfrm>
          </p:grpSpPr>
          <p:sp>
            <p:nvSpPr>
              <p:cNvPr id="4906" name="Google Shape;4906;p5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8" name="Google Shape;4908;p59"/>
          <p:cNvGrpSpPr/>
          <p:nvPr/>
        </p:nvGrpSpPr>
        <p:grpSpPr>
          <a:xfrm>
            <a:off x="5521552" y="971301"/>
            <a:ext cx="660591" cy="688867"/>
            <a:chOff x="5830645" y="1267368"/>
            <a:chExt cx="530340" cy="553040"/>
          </a:xfrm>
        </p:grpSpPr>
        <p:sp>
          <p:nvSpPr>
            <p:cNvPr id="4909" name="Google Shape;4909;p5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10" name="Google Shape;4910;p59"/>
            <p:cNvGrpSpPr/>
            <p:nvPr/>
          </p:nvGrpSpPr>
          <p:grpSpPr>
            <a:xfrm>
              <a:off x="5830645" y="1267368"/>
              <a:ext cx="259743" cy="269909"/>
              <a:chOff x="5830645" y="1267368"/>
              <a:chExt cx="259743" cy="269909"/>
            </a:xfrm>
          </p:grpSpPr>
          <p:sp>
            <p:nvSpPr>
              <p:cNvPr id="4911" name="Google Shape;4911;p5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3" name="Google Shape;4913;p59"/>
            <p:cNvGrpSpPr/>
            <p:nvPr/>
          </p:nvGrpSpPr>
          <p:grpSpPr>
            <a:xfrm>
              <a:off x="6101293" y="1267368"/>
              <a:ext cx="259692" cy="269909"/>
              <a:chOff x="6101293" y="1267368"/>
              <a:chExt cx="259692" cy="269909"/>
            </a:xfrm>
          </p:grpSpPr>
          <p:sp>
            <p:nvSpPr>
              <p:cNvPr id="4914" name="Google Shape;4914;p5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59"/>
            <p:cNvGrpSpPr/>
            <p:nvPr/>
          </p:nvGrpSpPr>
          <p:grpSpPr>
            <a:xfrm>
              <a:off x="5830645" y="1550500"/>
              <a:ext cx="259692" cy="269909"/>
              <a:chOff x="5830645" y="1550500"/>
              <a:chExt cx="259692" cy="269909"/>
            </a:xfrm>
          </p:grpSpPr>
          <p:sp>
            <p:nvSpPr>
              <p:cNvPr id="4917" name="Google Shape;4917;p5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9" name="Google Shape;4919;p59"/>
            <p:cNvGrpSpPr/>
            <p:nvPr/>
          </p:nvGrpSpPr>
          <p:grpSpPr>
            <a:xfrm>
              <a:off x="6101293" y="1550500"/>
              <a:ext cx="259692" cy="269909"/>
              <a:chOff x="6101293" y="1550500"/>
              <a:chExt cx="259692" cy="269909"/>
            </a:xfrm>
          </p:grpSpPr>
          <p:sp>
            <p:nvSpPr>
              <p:cNvPr id="4920" name="Google Shape;4920;p5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22" name="Google Shape;4922;p59"/>
          <p:cNvGrpSpPr/>
          <p:nvPr/>
        </p:nvGrpSpPr>
        <p:grpSpPr>
          <a:xfrm>
            <a:off x="723705" y="1861761"/>
            <a:ext cx="697154" cy="679574"/>
            <a:chOff x="2679875" y="2361475"/>
            <a:chExt cx="780425" cy="760575"/>
          </a:xfrm>
        </p:grpSpPr>
        <p:sp>
          <p:nvSpPr>
            <p:cNvPr id="4923" name="Google Shape;4923;p5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59"/>
          <p:cNvGrpSpPr/>
          <p:nvPr/>
        </p:nvGrpSpPr>
        <p:grpSpPr>
          <a:xfrm>
            <a:off x="3122864" y="971353"/>
            <a:ext cx="735829" cy="684547"/>
            <a:chOff x="3351965" y="1148808"/>
            <a:chExt cx="750770" cy="698375"/>
          </a:xfrm>
        </p:grpSpPr>
        <p:grpSp>
          <p:nvGrpSpPr>
            <p:cNvPr id="4930" name="Google Shape;4930;p59"/>
            <p:cNvGrpSpPr/>
            <p:nvPr/>
          </p:nvGrpSpPr>
          <p:grpSpPr>
            <a:xfrm>
              <a:off x="3586796" y="1148808"/>
              <a:ext cx="294857" cy="286830"/>
              <a:chOff x="3750225" y="1774000"/>
              <a:chExt cx="149575" cy="145525"/>
            </a:xfrm>
          </p:grpSpPr>
          <p:sp>
            <p:nvSpPr>
              <p:cNvPr id="4931" name="Google Shape;4931;p5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59"/>
            <p:cNvGrpSpPr/>
            <p:nvPr/>
          </p:nvGrpSpPr>
          <p:grpSpPr>
            <a:xfrm>
              <a:off x="3779245" y="1375768"/>
              <a:ext cx="323490" cy="286978"/>
              <a:chOff x="3847850" y="1889150"/>
              <a:chExt cx="164100" cy="145600"/>
            </a:xfrm>
          </p:grpSpPr>
          <p:sp>
            <p:nvSpPr>
              <p:cNvPr id="4934" name="Google Shape;4934;p5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59"/>
            <p:cNvGrpSpPr/>
            <p:nvPr/>
          </p:nvGrpSpPr>
          <p:grpSpPr>
            <a:xfrm>
              <a:off x="3351965" y="1330435"/>
              <a:ext cx="295449" cy="285401"/>
              <a:chOff x="3631100" y="1866150"/>
              <a:chExt cx="149875" cy="144800"/>
            </a:xfrm>
          </p:grpSpPr>
          <p:sp>
            <p:nvSpPr>
              <p:cNvPr id="4937" name="Google Shape;4937;p5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9" name="Google Shape;4939;p59"/>
            <p:cNvGrpSpPr/>
            <p:nvPr/>
          </p:nvGrpSpPr>
          <p:grpSpPr>
            <a:xfrm>
              <a:off x="3548208" y="1560352"/>
              <a:ext cx="294808" cy="286830"/>
              <a:chOff x="3730650" y="1982800"/>
              <a:chExt cx="149550" cy="145525"/>
            </a:xfrm>
          </p:grpSpPr>
          <p:sp>
            <p:nvSpPr>
              <p:cNvPr id="4940" name="Google Shape;4940;p5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2" name="Google Shape;4942;p59"/>
          <p:cNvGrpSpPr/>
          <p:nvPr/>
        </p:nvGrpSpPr>
        <p:grpSpPr>
          <a:xfrm>
            <a:off x="7624517" y="971307"/>
            <a:ext cx="804565" cy="677795"/>
            <a:chOff x="7636443" y="1204988"/>
            <a:chExt cx="804565" cy="677795"/>
          </a:xfrm>
        </p:grpSpPr>
        <p:grpSp>
          <p:nvGrpSpPr>
            <p:cNvPr id="4943" name="Google Shape;4943;p59"/>
            <p:cNvGrpSpPr/>
            <p:nvPr/>
          </p:nvGrpSpPr>
          <p:grpSpPr>
            <a:xfrm>
              <a:off x="7636443" y="1509705"/>
              <a:ext cx="804565" cy="373078"/>
              <a:chOff x="7636443" y="1509705"/>
              <a:chExt cx="804565" cy="373078"/>
            </a:xfrm>
          </p:grpSpPr>
          <p:sp>
            <p:nvSpPr>
              <p:cNvPr id="4944" name="Google Shape;4944;p5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59"/>
            <p:cNvGrpSpPr/>
            <p:nvPr/>
          </p:nvGrpSpPr>
          <p:grpSpPr>
            <a:xfrm>
              <a:off x="7636443" y="1408133"/>
              <a:ext cx="804565" cy="373078"/>
              <a:chOff x="7636443" y="1408133"/>
              <a:chExt cx="804565" cy="373078"/>
            </a:xfrm>
          </p:grpSpPr>
          <p:sp>
            <p:nvSpPr>
              <p:cNvPr id="4947" name="Google Shape;4947;p5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59"/>
            <p:cNvGrpSpPr/>
            <p:nvPr/>
          </p:nvGrpSpPr>
          <p:grpSpPr>
            <a:xfrm>
              <a:off x="7636443" y="1306560"/>
              <a:ext cx="804565" cy="373078"/>
              <a:chOff x="7636443" y="1306560"/>
              <a:chExt cx="804565" cy="373078"/>
            </a:xfrm>
          </p:grpSpPr>
          <p:sp>
            <p:nvSpPr>
              <p:cNvPr id="4950" name="Google Shape;4950;p5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59"/>
            <p:cNvGrpSpPr/>
            <p:nvPr/>
          </p:nvGrpSpPr>
          <p:grpSpPr>
            <a:xfrm>
              <a:off x="7636443" y="1204988"/>
              <a:ext cx="804565" cy="373078"/>
              <a:chOff x="7636443" y="1204988"/>
              <a:chExt cx="804565" cy="373078"/>
            </a:xfrm>
          </p:grpSpPr>
          <p:sp>
            <p:nvSpPr>
              <p:cNvPr id="4953" name="Google Shape;4953;p5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55" name="Google Shape;4955;p59"/>
          <p:cNvGrpSpPr/>
          <p:nvPr/>
        </p:nvGrpSpPr>
        <p:grpSpPr>
          <a:xfrm>
            <a:off x="4963363" y="1878721"/>
            <a:ext cx="661339" cy="661188"/>
            <a:chOff x="3990000" y="975400"/>
            <a:chExt cx="3934200" cy="3933300"/>
          </a:xfrm>
        </p:grpSpPr>
        <p:sp>
          <p:nvSpPr>
            <p:cNvPr id="4956" name="Google Shape;4956;p5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0" name="Google Shape;4960;p59"/>
          <p:cNvGrpSpPr/>
          <p:nvPr/>
        </p:nvGrpSpPr>
        <p:grpSpPr>
          <a:xfrm>
            <a:off x="6607011" y="1857359"/>
            <a:ext cx="868881" cy="684241"/>
            <a:chOff x="6598259" y="2078634"/>
            <a:chExt cx="868881" cy="684241"/>
          </a:xfrm>
        </p:grpSpPr>
        <p:sp>
          <p:nvSpPr>
            <p:cNvPr id="4961" name="Google Shape;4961;p5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7" name="Google Shape;4967;p59"/>
            <p:cNvGrpSpPr/>
            <p:nvPr/>
          </p:nvGrpSpPr>
          <p:grpSpPr>
            <a:xfrm>
              <a:off x="6808175" y="2078634"/>
              <a:ext cx="452229" cy="684241"/>
              <a:chOff x="6808175" y="2078634"/>
              <a:chExt cx="452229" cy="684241"/>
            </a:xfrm>
          </p:grpSpPr>
          <p:sp>
            <p:nvSpPr>
              <p:cNvPr id="4968" name="Google Shape;4968;p5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4" name="Google Shape;4974;p59"/>
              <p:cNvGrpSpPr/>
              <p:nvPr/>
            </p:nvGrpSpPr>
            <p:grpSpPr>
              <a:xfrm>
                <a:off x="6821586" y="2078634"/>
                <a:ext cx="426871" cy="684241"/>
                <a:chOff x="6821586" y="2078634"/>
                <a:chExt cx="426871" cy="684241"/>
              </a:xfrm>
            </p:grpSpPr>
            <p:grpSp>
              <p:nvGrpSpPr>
                <p:cNvPr id="4975" name="Google Shape;4975;p59"/>
                <p:cNvGrpSpPr/>
                <p:nvPr/>
              </p:nvGrpSpPr>
              <p:grpSpPr>
                <a:xfrm>
                  <a:off x="6821586" y="2078634"/>
                  <a:ext cx="426871" cy="684241"/>
                  <a:chOff x="6821586" y="2078634"/>
                  <a:chExt cx="426871" cy="684241"/>
                </a:xfrm>
              </p:grpSpPr>
              <p:sp>
                <p:nvSpPr>
                  <p:cNvPr id="4976" name="Google Shape;4976;p5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5" name="Google Shape;4995;p5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001" name="Google Shape;5001;p59"/>
          <p:cNvGrpSpPr/>
          <p:nvPr/>
        </p:nvGrpSpPr>
        <p:grpSpPr>
          <a:xfrm>
            <a:off x="716994" y="3531369"/>
            <a:ext cx="1340789" cy="640830"/>
            <a:chOff x="238125" y="1151100"/>
            <a:chExt cx="7139450" cy="3412300"/>
          </a:xfrm>
        </p:grpSpPr>
        <p:sp>
          <p:nvSpPr>
            <p:cNvPr id="5002" name="Google Shape;5002;p5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4" name="Google Shape;5014;p59"/>
          <p:cNvGrpSpPr/>
          <p:nvPr/>
        </p:nvGrpSpPr>
        <p:grpSpPr>
          <a:xfrm>
            <a:off x="5584217" y="2734650"/>
            <a:ext cx="985357" cy="585764"/>
            <a:chOff x="5145061" y="2881789"/>
            <a:chExt cx="1107641" cy="658458"/>
          </a:xfrm>
        </p:grpSpPr>
        <p:grpSp>
          <p:nvGrpSpPr>
            <p:cNvPr id="5015" name="Google Shape;5015;p59"/>
            <p:cNvGrpSpPr/>
            <p:nvPr/>
          </p:nvGrpSpPr>
          <p:grpSpPr>
            <a:xfrm>
              <a:off x="5722989" y="3244587"/>
              <a:ext cx="529713" cy="295659"/>
              <a:chOff x="5722989" y="3244587"/>
              <a:chExt cx="529713" cy="295659"/>
            </a:xfrm>
          </p:grpSpPr>
          <p:sp>
            <p:nvSpPr>
              <p:cNvPr id="5016" name="Google Shape;5016;p5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17" name="Google Shape;5017;p5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018" name="Google Shape;5018;p59"/>
            <p:cNvGrpSpPr/>
            <p:nvPr/>
          </p:nvGrpSpPr>
          <p:grpSpPr>
            <a:xfrm>
              <a:off x="5145061" y="3244587"/>
              <a:ext cx="536807" cy="295659"/>
              <a:chOff x="5145061" y="3244587"/>
              <a:chExt cx="536807" cy="295659"/>
            </a:xfrm>
          </p:grpSpPr>
          <p:sp>
            <p:nvSpPr>
              <p:cNvPr id="5019" name="Google Shape;5019;p5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20" name="Google Shape;5020;p5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021" name="Google Shape;5021;p59"/>
            <p:cNvGrpSpPr/>
            <p:nvPr/>
          </p:nvGrpSpPr>
          <p:grpSpPr>
            <a:xfrm>
              <a:off x="5341327" y="2898245"/>
              <a:ext cx="532309" cy="614891"/>
              <a:chOff x="5341327" y="2898245"/>
              <a:chExt cx="532309" cy="614891"/>
            </a:xfrm>
          </p:grpSpPr>
          <p:sp>
            <p:nvSpPr>
              <p:cNvPr id="5022" name="Google Shape;5022;p5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23" name="Google Shape;5023;p5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5024" name="Google Shape;5024;p59"/>
            <p:cNvGrpSpPr/>
            <p:nvPr/>
          </p:nvGrpSpPr>
          <p:grpSpPr>
            <a:xfrm>
              <a:off x="5532290" y="2881789"/>
              <a:ext cx="620516" cy="305456"/>
              <a:chOff x="5532290" y="2881789"/>
              <a:chExt cx="620516" cy="305456"/>
            </a:xfrm>
          </p:grpSpPr>
          <p:sp>
            <p:nvSpPr>
              <p:cNvPr id="5025" name="Google Shape;5025;p5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5026" name="Google Shape;5026;p5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5027" name="Google Shape;5027;p59"/>
          <p:cNvGrpSpPr/>
          <p:nvPr/>
        </p:nvGrpSpPr>
        <p:grpSpPr>
          <a:xfrm>
            <a:off x="8163140" y="3526708"/>
            <a:ext cx="269068" cy="645491"/>
            <a:chOff x="7026852" y="3311869"/>
            <a:chExt cx="434331" cy="1041954"/>
          </a:xfrm>
        </p:grpSpPr>
        <p:sp>
          <p:nvSpPr>
            <p:cNvPr id="5028" name="Google Shape;5028;p5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1" name="Google Shape;5031;p59"/>
          <p:cNvGrpSpPr/>
          <p:nvPr/>
        </p:nvGrpSpPr>
        <p:grpSpPr>
          <a:xfrm>
            <a:off x="6179721" y="3565945"/>
            <a:ext cx="293882" cy="293836"/>
            <a:chOff x="4873519" y="3311869"/>
            <a:chExt cx="499374" cy="499296"/>
          </a:xfrm>
        </p:grpSpPr>
        <p:sp>
          <p:nvSpPr>
            <p:cNvPr id="5032" name="Google Shape;5032;p5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59"/>
          <p:cNvGrpSpPr/>
          <p:nvPr/>
        </p:nvGrpSpPr>
        <p:grpSpPr>
          <a:xfrm>
            <a:off x="6179721" y="3878317"/>
            <a:ext cx="293882" cy="293882"/>
            <a:chOff x="4873519" y="3875839"/>
            <a:chExt cx="499374" cy="499374"/>
          </a:xfrm>
        </p:grpSpPr>
        <p:sp>
          <p:nvSpPr>
            <p:cNvPr id="5035" name="Google Shape;5035;p5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59"/>
          <p:cNvGrpSpPr/>
          <p:nvPr/>
        </p:nvGrpSpPr>
        <p:grpSpPr>
          <a:xfrm>
            <a:off x="2410248" y="1850269"/>
            <a:ext cx="698104" cy="698208"/>
            <a:chOff x="2565073" y="2075876"/>
            <a:chExt cx="672482" cy="672518"/>
          </a:xfrm>
        </p:grpSpPr>
        <p:sp>
          <p:nvSpPr>
            <p:cNvPr id="5038" name="Google Shape;5038;p5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59"/>
          <p:cNvGrpSpPr/>
          <p:nvPr/>
        </p:nvGrpSpPr>
        <p:grpSpPr>
          <a:xfrm>
            <a:off x="5633660" y="3534870"/>
            <a:ext cx="438354" cy="637329"/>
            <a:chOff x="1697726" y="3244179"/>
            <a:chExt cx="788124" cy="1146069"/>
          </a:xfrm>
        </p:grpSpPr>
        <p:sp>
          <p:nvSpPr>
            <p:cNvPr id="5045" name="Google Shape;5045;p5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7" name="Google Shape;5047;p59"/>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8" name="Google Shape;5048;p59"/>
          <p:cNvGrpSpPr/>
          <p:nvPr/>
        </p:nvGrpSpPr>
        <p:grpSpPr>
          <a:xfrm>
            <a:off x="7634874" y="1863232"/>
            <a:ext cx="799565" cy="670282"/>
            <a:chOff x="7617850" y="2063282"/>
            <a:chExt cx="799565" cy="670282"/>
          </a:xfrm>
        </p:grpSpPr>
        <p:cxnSp>
          <p:nvCxnSpPr>
            <p:cNvPr id="5049" name="Google Shape;5049;p5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50" name="Google Shape;5050;p5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51" name="Google Shape;5051;p5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52" name="Google Shape;5052;p5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5053" name="Google Shape;5053;p5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5054" name="Google Shape;5054;p5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5055" name="Google Shape;5055;p59"/>
            <p:cNvGrpSpPr/>
            <p:nvPr/>
          </p:nvGrpSpPr>
          <p:grpSpPr>
            <a:xfrm>
              <a:off x="7734309" y="2063282"/>
              <a:ext cx="570957" cy="620095"/>
              <a:chOff x="7734309" y="2063282"/>
              <a:chExt cx="570957" cy="620095"/>
            </a:xfrm>
          </p:grpSpPr>
          <p:grpSp>
            <p:nvGrpSpPr>
              <p:cNvPr id="5056" name="Google Shape;5056;p59"/>
              <p:cNvGrpSpPr/>
              <p:nvPr/>
            </p:nvGrpSpPr>
            <p:grpSpPr>
              <a:xfrm>
                <a:off x="8031573" y="2063282"/>
                <a:ext cx="273693" cy="620095"/>
                <a:chOff x="8031573" y="2063282"/>
                <a:chExt cx="273693" cy="620095"/>
              </a:xfrm>
            </p:grpSpPr>
            <p:sp>
              <p:nvSpPr>
                <p:cNvPr id="5057" name="Google Shape;5057;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59"/>
              <p:cNvGrpSpPr/>
              <p:nvPr/>
            </p:nvGrpSpPr>
            <p:grpSpPr>
              <a:xfrm flipH="1">
                <a:off x="7734309" y="2063282"/>
                <a:ext cx="273693" cy="620095"/>
                <a:chOff x="8031573" y="2063282"/>
                <a:chExt cx="273693" cy="620095"/>
              </a:xfrm>
            </p:grpSpPr>
            <p:sp>
              <p:nvSpPr>
                <p:cNvPr id="5062" name="Google Shape;5062;p5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5066" name="Google Shape;5066;p59"/>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9"/>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8" name="Google Shape;5068;p59"/>
          <p:cNvGrpSpPr/>
          <p:nvPr/>
        </p:nvGrpSpPr>
        <p:grpSpPr>
          <a:xfrm>
            <a:off x="7821480" y="2716716"/>
            <a:ext cx="602567" cy="601884"/>
            <a:chOff x="1186975" y="238125"/>
            <a:chExt cx="5244275" cy="5238325"/>
          </a:xfrm>
        </p:grpSpPr>
        <p:sp>
          <p:nvSpPr>
            <p:cNvPr id="5069" name="Google Shape;5069;p5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3" name="Google Shape;5073;p59"/>
          <p:cNvGrpSpPr/>
          <p:nvPr/>
        </p:nvGrpSpPr>
        <p:grpSpPr>
          <a:xfrm>
            <a:off x="3264218" y="1856199"/>
            <a:ext cx="651848" cy="687338"/>
            <a:chOff x="3400515" y="2056248"/>
            <a:chExt cx="698134" cy="735987"/>
          </a:xfrm>
        </p:grpSpPr>
        <p:grpSp>
          <p:nvGrpSpPr>
            <p:cNvPr id="5074" name="Google Shape;5074;p59"/>
            <p:cNvGrpSpPr/>
            <p:nvPr/>
          </p:nvGrpSpPr>
          <p:grpSpPr>
            <a:xfrm>
              <a:off x="3400515" y="2283913"/>
              <a:ext cx="312919" cy="219900"/>
              <a:chOff x="3400515" y="2283913"/>
              <a:chExt cx="312919" cy="219900"/>
            </a:xfrm>
          </p:grpSpPr>
          <p:sp>
            <p:nvSpPr>
              <p:cNvPr id="5075" name="Google Shape;5075;p5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76" name="Google Shape;5076;p5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5077" name="Google Shape;5077;p59"/>
            <p:cNvGrpSpPr/>
            <p:nvPr/>
          </p:nvGrpSpPr>
          <p:grpSpPr>
            <a:xfrm>
              <a:off x="3547823" y="2461089"/>
              <a:ext cx="219900" cy="331146"/>
              <a:chOff x="3547823" y="2461089"/>
              <a:chExt cx="219900" cy="331146"/>
            </a:xfrm>
          </p:grpSpPr>
          <p:sp>
            <p:nvSpPr>
              <p:cNvPr id="5078" name="Google Shape;5078;p5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79" name="Google Shape;5079;p5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5080" name="Google Shape;5080;p59"/>
            <p:cNvGrpSpPr/>
            <p:nvPr/>
          </p:nvGrpSpPr>
          <p:grpSpPr>
            <a:xfrm>
              <a:off x="3734138" y="2461089"/>
              <a:ext cx="219900" cy="331146"/>
              <a:chOff x="3734138" y="2461089"/>
              <a:chExt cx="219900" cy="331146"/>
            </a:xfrm>
          </p:grpSpPr>
          <p:sp>
            <p:nvSpPr>
              <p:cNvPr id="5081" name="Google Shape;5081;p5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82" name="Google Shape;5082;p5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5083" name="Google Shape;5083;p59"/>
            <p:cNvGrpSpPr/>
            <p:nvPr/>
          </p:nvGrpSpPr>
          <p:grpSpPr>
            <a:xfrm>
              <a:off x="3787560" y="2281742"/>
              <a:ext cx="311089" cy="219900"/>
              <a:chOff x="3787560" y="2281742"/>
              <a:chExt cx="311089" cy="219900"/>
            </a:xfrm>
          </p:grpSpPr>
          <p:sp>
            <p:nvSpPr>
              <p:cNvPr id="5084" name="Google Shape;5084;p5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5085" name="Google Shape;5085;p5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5086" name="Google Shape;5086;p59"/>
            <p:cNvGrpSpPr/>
            <p:nvPr/>
          </p:nvGrpSpPr>
          <p:grpSpPr>
            <a:xfrm>
              <a:off x="3637290" y="2056248"/>
              <a:ext cx="219900" cy="330736"/>
              <a:chOff x="3637290" y="2056248"/>
              <a:chExt cx="219900" cy="330736"/>
            </a:xfrm>
          </p:grpSpPr>
          <p:sp>
            <p:nvSpPr>
              <p:cNvPr id="5087" name="Google Shape;5087;p5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5088" name="Google Shape;5088;p5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5089" name="Google Shape;5089;p59"/>
          <p:cNvGrpSpPr/>
          <p:nvPr/>
        </p:nvGrpSpPr>
        <p:grpSpPr>
          <a:xfrm>
            <a:off x="2555923" y="2726206"/>
            <a:ext cx="1268144" cy="592394"/>
            <a:chOff x="238125" y="1188750"/>
            <a:chExt cx="7140450" cy="3335550"/>
          </a:xfrm>
        </p:grpSpPr>
        <p:sp>
          <p:nvSpPr>
            <p:cNvPr id="5090" name="Google Shape;5090;p5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59"/>
          <p:cNvGrpSpPr/>
          <p:nvPr/>
        </p:nvGrpSpPr>
        <p:grpSpPr>
          <a:xfrm>
            <a:off x="6663824" y="2728360"/>
            <a:ext cx="1053944" cy="590147"/>
            <a:chOff x="238125" y="1335475"/>
            <a:chExt cx="5418735" cy="3034175"/>
          </a:xfrm>
        </p:grpSpPr>
        <p:sp>
          <p:nvSpPr>
            <p:cNvPr id="5096" name="Google Shape;5096;p5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9" name="Google Shape;5099;p59"/>
          <p:cNvGrpSpPr/>
          <p:nvPr/>
        </p:nvGrpSpPr>
        <p:grpSpPr>
          <a:xfrm>
            <a:off x="4094633" y="3533260"/>
            <a:ext cx="1268207" cy="638939"/>
            <a:chOff x="3967651" y="3645904"/>
            <a:chExt cx="1479304" cy="745292"/>
          </a:xfrm>
        </p:grpSpPr>
        <p:grpSp>
          <p:nvGrpSpPr>
            <p:cNvPr id="5100" name="Google Shape;5100;p59"/>
            <p:cNvGrpSpPr/>
            <p:nvPr/>
          </p:nvGrpSpPr>
          <p:grpSpPr>
            <a:xfrm>
              <a:off x="3967651" y="4009026"/>
              <a:ext cx="1479304" cy="382170"/>
              <a:chOff x="3967651" y="4009026"/>
              <a:chExt cx="1479304" cy="382170"/>
            </a:xfrm>
          </p:grpSpPr>
          <p:grpSp>
            <p:nvGrpSpPr>
              <p:cNvPr id="5101" name="Google Shape;5101;p59"/>
              <p:cNvGrpSpPr/>
              <p:nvPr/>
            </p:nvGrpSpPr>
            <p:grpSpPr>
              <a:xfrm>
                <a:off x="4892216" y="4195630"/>
                <a:ext cx="554739" cy="195566"/>
                <a:chOff x="3604375" y="4892160"/>
                <a:chExt cx="1651500" cy="582215"/>
              </a:xfrm>
            </p:grpSpPr>
            <p:sp>
              <p:nvSpPr>
                <p:cNvPr id="5102" name="Google Shape;5102;p5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4" name="Google Shape;5104;p59"/>
              <p:cNvGrpSpPr/>
              <p:nvPr/>
            </p:nvGrpSpPr>
            <p:grpSpPr>
              <a:xfrm>
                <a:off x="3967651" y="4146303"/>
                <a:ext cx="579402" cy="244893"/>
                <a:chOff x="851875" y="4745310"/>
                <a:chExt cx="1724925" cy="729065"/>
              </a:xfrm>
            </p:grpSpPr>
            <p:sp>
              <p:nvSpPr>
                <p:cNvPr id="5105" name="Google Shape;5105;p5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7" name="Google Shape;5107;p59"/>
              <p:cNvGrpSpPr/>
              <p:nvPr/>
            </p:nvGrpSpPr>
            <p:grpSpPr>
              <a:xfrm>
                <a:off x="4460753" y="4009026"/>
                <a:ext cx="493110" cy="382170"/>
                <a:chOff x="2319875" y="4336625"/>
                <a:chExt cx="1468025" cy="1137750"/>
              </a:xfrm>
            </p:grpSpPr>
            <p:sp>
              <p:nvSpPr>
                <p:cNvPr id="5108" name="Google Shape;5108;p5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0" name="Google Shape;5110;p59"/>
            <p:cNvGrpSpPr/>
            <p:nvPr/>
          </p:nvGrpSpPr>
          <p:grpSpPr>
            <a:xfrm>
              <a:off x="4479443" y="3645904"/>
              <a:ext cx="455965" cy="388789"/>
              <a:chOff x="2957425" y="238100"/>
              <a:chExt cx="1910200" cy="1628775"/>
            </a:xfrm>
          </p:grpSpPr>
          <p:sp>
            <p:nvSpPr>
              <p:cNvPr id="5111" name="Google Shape;5111;p5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1" name="Google Shape;5121;p59"/>
          <p:cNvGrpSpPr/>
          <p:nvPr/>
        </p:nvGrpSpPr>
        <p:grpSpPr>
          <a:xfrm>
            <a:off x="2480746" y="3534460"/>
            <a:ext cx="1243128" cy="637739"/>
            <a:chOff x="2496310" y="3693351"/>
            <a:chExt cx="1342906" cy="688926"/>
          </a:xfrm>
        </p:grpSpPr>
        <p:grpSp>
          <p:nvGrpSpPr>
            <p:cNvPr id="5122" name="Google Shape;5122;p59"/>
            <p:cNvGrpSpPr/>
            <p:nvPr/>
          </p:nvGrpSpPr>
          <p:grpSpPr>
            <a:xfrm>
              <a:off x="2496310" y="3693351"/>
              <a:ext cx="1342906" cy="688875"/>
              <a:chOff x="2496310" y="3693351"/>
              <a:chExt cx="1342906" cy="688875"/>
            </a:xfrm>
          </p:grpSpPr>
          <p:sp>
            <p:nvSpPr>
              <p:cNvPr id="5123" name="Google Shape;5123;p5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129" name="Google Shape;5129;p59"/>
              <p:cNvCxnSpPr>
                <a:stCxn id="5127"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5130" name="Google Shape;5130;p59"/>
              <p:cNvCxnSpPr>
                <a:stCxn id="5124"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5131" name="Google Shape;5131;p59"/>
              <p:cNvCxnSpPr>
                <a:stCxn id="5125"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132" name="Google Shape;5132;p59"/>
              <p:cNvCxnSpPr>
                <a:stCxn id="5128"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5133" name="Google Shape;5133;p59"/>
              <p:cNvCxnSpPr>
                <a:stCxn id="5126"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5134" name="Google Shape;5134;p59"/>
            <p:cNvGrpSpPr/>
            <p:nvPr/>
          </p:nvGrpSpPr>
          <p:grpSpPr>
            <a:xfrm>
              <a:off x="2675275" y="3930557"/>
              <a:ext cx="1003306" cy="451719"/>
              <a:chOff x="2675275" y="4174282"/>
              <a:chExt cx="1003306" cy="451719"/>
            </a:xfrm>
          </p:grpSpPr>
          <p:sp>
            <p:nvSpPr>
              <p:cNvPr id="5135" name="Google Shape;5135;p5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38" name="Google Shape;5138;p59"/>
          <p:cNvGrpSpPr/>
          <p:nvPr/>
        </p:nvGrpSpPr>
        <p:grpSpPr>
          <a:xfrm>
            <a:off x="1654417" y="971307"/>
            <a:ext cx="574511" cy="874709"/>
            <a:chOff x="1715404" y="1112080"/>
            <a:chExt cx="642270" cy="977984"/>
          </a:xfrm>
        </p:grpSpPr>
        <p:grpSp>
          <p:nvGrpSpPr>
            <p:cNvPr id="5139" name="Google Shape;5139;p59"/>
            <p:cNvGrpSpPr/>
            <p:nvPr/>
          </p:nvGrpSpPr>
          <p:grpSpPr>
            <a:xfrm>
              <a:off x="1715404" y="1112080"/>
              <a:ext cx="642270" cy="977984"/>
              <a:chOff x="1715404" y="1112080"/>
              <a:chExt cx="642270" cy="977984"/>
            </a:xfrm>
          </p:grpSpPr>
          <p:sp>
            <p:nvSpPr>
              <p:cNvPr id="5140" name="Google Shape;5140;p5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59"/>
            <p:cNvGrpSpPr/>
            <p:nvPr/>
          </p:nvGrpSpPr>
          <p:grpSpPr>
            <a:xfrm>
              <a:off x="1768927" y="1165603"/>
              <a:ext cx="535225" cy="851367"/>
              <a:chOff x="1768927" y="1165603"/>
              <a:chExt cx="535225" cy="851367"/>
            </a:xfrm>
          </p:grpSpPr>
          <p:sp>
            <p:nvSpPr>
              <p:cNvPr id="5143" name="Google Shape;5143;p5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59"/>
            <p:cNvGrpSpPr/>
            <p:nvPr/>
          </p:nvGrpSpPr>
          <p:grpSpPr>
            <a:xfrm>
              <a:off x="1822449" y="1219125"/>
              <a:ext cx="428180" cy="718859"/>
              <a:chOff x="1822449" y="1219125"/>
              <a:chExt cx="428180" cy="718859"/>
            </a:xfrm>
          </p:grpSpPr>
          <p:sp>
            <p:nvSpPr>
              <p:cNvPr id="5146" name="Google Shape;5146;p5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59"/>
            <p:cNvGrpSpPr/>
            <p:nvPr/>
          </p:nvGrpSpPr>
          <p:grpSpPr>
            <a:xfrm>
              <a:off x="1875972" y="1272648"/>
              <a:ext cx="321135" cy="586939"/>
              <a:chOff x="1875972" y="1272648"/>
              <a:chExt cx="321135" cy="586939"/>
            </a:xfrm>
          </p:grpSpPr>
          <p:sp>
            <p:nvSpPr>
              <p:cNvPr id="5149" name="Google Shape;5149;p5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1" name="Google Shape;5151;p59"/>
          <p:cNvGrpSpPr/>
          <p:nvPr/>
        </p:nvGrpSpPr>
        <p:grpSpPr>
          <a:xfrm>
            <a:off x="7761578" y="3528028"/>
            <a:ext cx="293855" cy="644170"/>
            <a:chOff x="241025" y="3151575"/>
            <a:chExt cx="293855" cy="644170"/>
          </a:xfrm>
        </p:grpSpPr>
        <p:sp>
          <p:nvSpPr>
            <p:cNvPr id="5152" name="Google Shape;5152;p5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4" name="Google Shape;5154;p59"/>
          <p:cNvGrpSpPr/>
          <p:nvPr/>
        </p:nvGrpSpPr>
        <p:grpSpPr>
          <a:xfrm>
            <a:off x="709562" y="2728028"/>
            <a:ext cx="1779649" cy="591620"/>
            <a:chOff x="246070" y="1983375"/>
            <a:chExt cx="1855347" cy="616849"/>
          </a:xfrm>
        </p:grpSpPr>
        <p:sp>
          <p:nvSpPr>
            <p:cNvPr id="5155" name="Google Shape;5155;p5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59"/>
          <p:cNvGrpSpPr/>
          <p:nvPr/>
        </p:nvGrpSpPr>
        <p:grpSpPr>
          <a:xfrm>
            <a:off x="2320428" y="971307"/>
            <a:ext cx="711055" cy="745993"/>
            <a:chOff x="2496269" y="1171698"/>
            <a:chExt cx="761953" cy="799392"/>
          </a:xfrm>
        </p:grpSpPr>
        <p:grpSp>
          <p:nvGrpSpPr>
            <p:cNvPr id="5165" name="Google Shape;5165;p59"/>
            <p:cNvGrpSpPr/>
            <p:nvPr/>
          </p:nvGrpSpPr>
          <p:grpSpPr>
            <a:xfrm>
              <a:off x="2496269" y="1171698"/>
              <a:ext cx="761953" cy="723022"/>
              <a:chOff x="2496269" y="1171698"/>
              <a:chExt cx="761953" cy="723022"/>
            </a:xfrm>
          </p:grpSpPr>
          <p:sp>
            <p:nvSpPr>
              <p:cNvPr id="5166" name="Google Shape;5166;p5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68" name="Google Shape;5168;p59"/>
              <p:cNvGrpSpPr/>
              <p:nvPr/>
            </p:nvGrpSpPr>
            <p:grpSpPr>
              <a:xfrm>
                <a:off x="2496269" y="1171698"/>
                <a:ext cx="761953" cy="723022"/>
                <a:chOff x="2496269" y="1120652"/>
                <a:chExt cx="761953" cy="723022"/>
              </a:xfrm>
            </p:grpSpPr>
            <p:grpSp>
              <p:nvGrpSpPr>
                <p:cNvPr id="5169" name="Google Shape;5169;p59"/>
                <p:cNvGrpSpPr/>
                <p:nvPr/>
              </p:nvGrpSpPr>
              <p:grpSpPr>
                <a:xfrm>
                  <a:off x="2496269" y="1120652"/>
                  <a:ext cx="761953" cy="723022"/>
                  <a:chOff x="2496269" y="1120652"/>
                  <a:chExt cx="761953" cy="723022"/>
                </a:xfrm>
              </p:grpSpPr>
              <p:grpSp>
                <p:nvGrpSpPr>
                  <p:cNvPr id="5170" name="Google Shape;5170;p59"/>
                  <p:cNvGrpSpPr/>
                  <p:nvPr/>
                </p:nvGrpSpPr>
                <p:grpSpPr>
                  <a:xfrm>
                    <a:off x="2496269" y="1304589"/>
                    <a:ext cx="407089" cy="305057"/>
                    <a:chOff x="2496269" y="1304589"/>
                    <a:chExt cx="407089" cy="305057"/>
                  </a:xfrm>
                </p:grpSpPr>
                <p:sp>
                  <p:nvSpPr>
                    <p:cNvPr id="5171" name="Google Shape;5171;p5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3" name="Google Shape;5173;p59"/>
                  <p:cNvGrpSpPr/>
                  <p:nvPr/>
                </p:nvGrpSpPr>
                <p:grpSpPr>
                  <a:xfrm>
                    <a:off x="2586468" y="1493376"/>
                    <a:ext cx="358850" cy="349656"/>
                    <a:chOff x="2586468" y="1493376"/>
                    <a:chExt cx="358850" cy="349656"/>
                  </a:xfrm>
                </p:grpSpPr>
                <p:sp>
                  <p:nvSpPr>
                    <p:cNvPr id="5174" name="Google Shape;5174;p5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59"/>
                  <p:cNvGrpSpPr/>
                  <p:nvPr/>
                </p:nvGrpSpPr>
                <p:grpSpPr>
                  <a:xfrm>
                    <a:off x="2807939" y="1494024"/>
                    <a:ext cx="358857" cy="349650"/>
                    <a:chOff x="2807939" y="1494024"/>
                    <a:chExt cx="358857" cy="349650"/>
                  </a:xfrm>
                </p:grpSpPr>
                <p:sp>
                  <p:nvSpPr>
                    <p:cNvPr id="5177" name="Google Shape;5177;p5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59"/>
                  <p:cNvGrpSpPr/>
                  <p:nvPr/>
                </p:nvGrpSpPr>
                <p:grpSpPr>
                  <a:xfrm>
                    <a:off x="2851133" y="1305635"/>
                    <a:ext cx="407089" cy="305057"/>
                    <a:chOff x="2851133" y="1305635"/>
                    <a:chExt cx="407089" cy="305057"/>
                  </a:xfrm>
                </p:grpSpPr>
                <p:sp>
                  <p:nvSpPr>
                    <p:cNvPr id="5180" name="Google Shape;5180;p5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59"/>
                  <p:cNvGrpSpPr/>
                  <p:nvPr/>
                </p:nvGrpSpPr>
                <p:grpSpPr>
                  <a:xfrm>
                    <a:off x="2727495" y="1120652"/>
                    <a:ext cx="300271" cy="396358"/>
                    <a:chOff x="2727495" y="1120652"/>
                    <a:chExt cx="300271" cy="396358"/>
                  </a:xfrm>
                </p:grpSpPr>
                <p:sp>
                  <p:nvSpPr>
                    <p:cNvPr id="5183" name="Google Shape;5183;p5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85" name="Google Shape;5185;p59"/>
                <p:cNvGrpSpPr/>
                <p:nvPr/>
              </p:nvGrpSpPr>
              <p:grpSpPr>
                <a:xfrm>
                  <a:off x="2722305" y="1350460"/>
                  <a:ext cx="308357" cy="308344"/>
                  <a:chOff x="2722305" y="1350460"/>
                  <a:chExt cx="308357" cy="308344"/>
                </a:xfrm>
              </p:grpSpPr>
              <p:sp>
                <p:nvSpPr>
                  <p:cNvPr id="5186" name="Google Shape;5186;p5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7" name="Google Shape;5187;p59"/>
                  <p:cNvGrpSpPr/>
                  <p:nvPr/>
                </p:nvGrpSpPr>
                <p:grpSpPr>
                  <a:xfrm>
                    <a:off x="2725064" y="1364529"/>
                    <a:ext cx="297954" cy="280182"/>
                    <a:chOff x="2725064" y="1364529"/>
                    <a:chExt cx="297954" cy="280182"/>
                  </a:xfrm>
                </p:grpSpPr>
                <p:sp>
                  <p:nvSpPr>
                    <p:cNvPr id="5188" name="Google Shape;5188;p5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193" name="Google Shape;5193;p5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59"/>
          <p:cNvGrpSpPr/>
          <p:nvPr/>
        </p:nvGrpSpPr>
        <p:grpSpPr>
          <a:xfrm>
            <a:off x="3909129" y="2727412"/>
            <a:ext cx="1569144" cy="591015"/>
            <a:chOff x="3820100" y="3023049"/>
            <a:chExt cx="1303926" cy="491162"/>
          </a:xfrm>
        </p:grpSpPr>
        <p:grpSp>
          <p:nvGrpSpPr>
            <p:cNvPr id="5199" name="Google Shape;5199;p59"/>
            <p:cNvGrpSpPr/>
            <p:nvPr/>
          </p:nvGrpSpPr>
          <p:grpSpPr>
            <a:xfrm>
              <a:off x="3820100" y="3023072"/>
              <a:ext cx="1303926" cy="491139"/>
              <a:chOff x="3820100" y="3023072"/>
              <a:chExt cx="1303926" cy="491139"/>
            </a:xfrm>
          </p:grpSpPr>
          <p:sp>
            <p:nvSpPr>
              <p:cNvPr id="5200" name="Google Shape;5200;p5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59"/>
            <p:cNvGrpSpPr/>
            <p:nvPr/>
          </p:nvGrpSpPr>
          <p:grpSpPr>
            <a:xfrm>
              <a:off x="4132439" y="3023645"/>
              <a:ext cx="393633" cy="177096"/>
              <a:chOff x="4132439" y="3023645"/>
              <a:chExt cx="393633" cy="177096"/>
            </a:xfrm>
          </p:grpSpPr>
          <p:sp>
            <p:nvSpPr>
              <p:cNvPr id="5203" name="Google Shape;5203;p5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59"/>
            <p:cNvGrpSpPr/>
            <p:nvPr/>
          </p:nvGrpSpPr>
          <p:grpSpPr>
            <a:xfrm>
              <a:off x="3921811" y="3023049"/>
              <a:ext cx="1002397" cy="388943"/>
              <a:chOff x="3921811" y="3023049"/>
              <a:chExt cx="1002397" cy="388943"/>
            </a:xfrm>
          </p:grpSpPr>
          <p:sp>
            <p:nvSpPr>
              <p:cNvPr id="5206" name="Google Shape;5206;p5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59"/>
            <p:cNvGrpSpPr/>
            <p:nvPr/>
          </p:nvGrpSpPr>
          <p:grpSpPr>
            <a:xfrm>
              <a:off x="4023645" y="3023049"/>
              <a:ext cx="683032" cy="286722"/>
              <a:chOff x="4023645" y="3023049"/>
              <a:chExt cx="683032" cy="286722"/>
            </a:xfrm>
          </p:grpSpPr>
          <p:sp>
            <p:nvSpPr>
              <p:cNvPr id="5209" name="Google Shape;5209;p5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1" name="Google Shape;5211;p59"/>
          <p:cNvGrpSpPr/>
          <p:nvPr/>
        </p:nvGrpSpPr>
        <p:grpSpPr>
          <a:xfrm>
            <a:off x="1541251" y="1854258"/>
            <a:ext cx="713522" cy="688025"/>
            <a:chOff x="1706078" y="2092648"/>
            <a:chExt cx="660913" cy="637296"/>
          </a:xfrm>
        </p:grpSpPr>
        <p:sp>
          <p:nvSpPr>
            <p:cNvPr id="5212" name="Google Shape;5212;p5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13" name="Google Shape;5213;p59"/>
            <p:cNvGrpSpPr/>
            <p:nvPr/>
          </p:nvGrpSpPr>
          <p:grpSpPr>
            <a:xfrm>
              <a:off x="1706078" y="2092648"/>
              <a:ext cx="660913" cy="575241"/>
              <a:chOff x="1706078" y="2092648"/>
              <a:chExt cx="660913" cy="575241"/>
            </a:xfrm>
          </p:grpSpPr>
          <p:sp>
            <p:nvSpPr>
              <p:cNvPr id="5214" name="Google Shape;5214;p5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7" name="Google Shape;5217;p59"/>
          <p:cNvGrpSpPr/>
          <p:nvPr/>
        </p:nvGrpSpPr>
        <p:grpSpPr>
          <a:xfrm>
            <a:off x="6303109" y="971806"/>
            <a:ext cx="1317459" cy="684168"/>
            <a:chOff x="238125" y="999450"/>
            <a:chExt cx="7140700" cy="3708225"/>
          </a:xfrm>
        </p:grpSpPr>
        <p:sp>
          <p:nvSpPr>
            <p:cNvPr id="5218" name="Google Shape;5218;p5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30" name="Shape 5230"/>
        <p:cNvGrpSpPr/>
        <p:nvPr/>
      </p:nvGrpSpPr>
      <p:grpSpPr>
        <a:xfrm>
          <a:off x="0" y="0"/>
          <a:ext cx="0" cy="0"/>
          <a:chOff x="0" y="0"/>
          <a:chExt cx="0" cy="0"/>
        </a:xfrm>
      </p:grpSpPr>
      <p:grpSp>
        <p:nvGrpSpPr>
          <p:cNvPr id="5231" name="Google Shape;5231;p60"/>
          <p:cNvGrpSpPr/>
          <p:nvPr/>
        </p:nvGrpSpPr>
        <p:grpSpPr>
          <a:xfrm>
            <a:off x="717027" y="967622"/>
            <a:ext cx="1636117" cy="1526144"/>
            <a:chOff x="729238" y="1179665"/>
            <a:chExt cx="1636117" cy="1526144"/>
          </a:xfrm>
        </p:grpSpPr>
        <p:grpSp>
          <p:nvGrpSpPr>
            <p:cNvPr id="5232" name="Google Shape;5232;p60"/>
            <p:cNvGrpSpPr/>
            <p:nvPr/>
          </p:nvGrpSpPr>
          <p:grpSpPr>
            <a:xfrm>
              <a:off x="729238" y="1179665"/>
              <a:ext cx="80700" cy="1526144"/>
              <a:chOff x="729238" y="1179665"/>
              <a:chExt cx="80700" cy="1526144"/>
            </a:xfrm>
          </p:grpSpPr>
          <p:sp>
            <p:nvSpPr>
              <p:cNvPr id="5233" name="Google Shape;5233;p6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3" name="Google Shape;5243;p60"/>
            <p:cNvGrpSpPr/>
            <p:nvPr/>
          </p:nvGrpSpPr>
          <p:grpSpPr>
            <a:xfrm>
              <a:off x="903098" y="1179665"/>
              <a:ext cx="80700" cy="1526144"/>
              <a:chOff x="903098" y="1179665"/>
              <a:chExt cx="80700" cy="1526144"/>
            </a:xfrm>
          </p:grpSpPr>
          <p:sp>
            <p:nvSpPr>
              <p:cNvPr id="5244" name="Google Shape;5244;p6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4" name="Google Shape;5254;p60"/>
            <p:cNvGrpSpPr/>
            <p:nvPr/>
          </p:nvGrpSpPr>
          <p:grpSpPr>
            <a:xfrm>
              <a:off x="1076958" y="1179665"/>
              <a:ext cx="80700" cy="1526144"/>
              <a:chOff x="1076958" y="1179665"/>
              <a:chExt cx="80700" cy="1526144"/>
            </a:xfrm>
          </p:grpSpPr>
          <p:sp>
            <p:nvSpPr>
              <p:cNvPr id="5255" name="Google Shape;5255;p6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60"/>
            <p:cNvGrpSpPr/>
            <p:nvPr/>
          </p:nvGrpSpPr>
          <p:grpSpPr>
            <a:xfrm>
              <a:off x="1247707" y="1179665"/>
              <a:ext cx="80700" cy="1526144"/>
              <a:chOff x="1247707" y="1179665"/>
              <a:chExt cx="80700" cy="1526144"/>
            </a:xfrm>
          </p:grpSpPr>
          <p:sp>
            <p:nvSpPr>
              <p:cNvPr id="5266" name="Google Shape;5266;p6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60"/>
            <p:cNvGrpSpPr/>
            <p:nvPr/>
          </p:nvGrpSpPr>
          <p:grpSpPr>
            <a:xfrm>
              <a:off x="1421567" y="1179665"/>
              <a:ext cx="80700" cy="1526144"/>
              <a:chOff x="1421567" y="1179665"/>
              <a:chExt cx="80700" cy="1526144"/>
            </a:xfrm>
          </p:grpSpPr>
          <p:sp>
            <p:nvSpPr>
              <p:cNvPr id="5277" name="Google Shape;5277;p6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60"/>
            <p:cNvGrpSpPr/>
            <p:nvPr/>
          </p:nvGrpSpPr>
          <p:grpSpPr>
            <a:xfrm>
              <a:off x="1592327" y="1179665"/>
              <a:ext cx="80700" cy="1526144"/>
              <a:chOff x="1592327" y="1179665"/>
              <a:chExt cx="80700" cy="1526144"/>
            </a:xfrm>
          </p:grpSpPr>
          <p:sp>
            <p:nvSpPr>
              <p:cNvPr id="5288" name="Google Shape;5288;p6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60"/>
            <p:cNvGrpSpPr/>
            <p:nvPr/>
          </p:nvGrpSpPr>
          <p:grpSpPr>
            <a:xfrm>
              <a:off x="1766187" y="1179665"/>
              <a:ext cx="80700" cy="1526144"/>
              <a:chOff x="1766187" y="1179665"/>
              <a:chExt cx="80700" cy="1526144"/>
            </a:xfrm>
          </p:grpSpPr>
          <p:sp>
            <p:nvSpPr>
              <p:cNvPr id="5299" name="Google Shape;5299;p6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9" name="Google Shape;5309;p60"/>
            <p:cNvGrpSpPr/>
            <p:nvPr/>
          </p:nvGrpSpPr>
          <p:grpSpPr>
            <a:xfrm>
              <a:off x="1936935" y="1179665"/>
              <a:ext cx="80700" cy="1526144"/>
              <a:chOff x="1936935" y="1179665"/>
              <a:chExt cx="80700" cy="1526144"/>
            </a:xfrm>
          </p:grpSpPr>
          <p:sp>
            <p:nvSpPr>
              <p:cNvPr id="5310" name="Google Shape;5310;p6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0" name="Google Shape;5320;p60"/>
            <p:cNvGrpSpPr/>
            <p:nvPr/>
          </p:nvGrpSpPr>
          <p:grpSpPr>
            <a:xfrm>
              <a:off x="2110795" y="1179665"/>
              <a:ext cx="80700" cy="1526144"/>
              <a:chOff x="2110795" y="1179665"/>
              <a:chExt cx="80700" cy="1526144"/>
            </a:xfrm>
          </p:grpSpPr>
          <p:sp>
            <p:nvSpPr>
              <p:cNvPr id="5321" name="Google Shape;5321;p6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60"/>
            <p:cNvGrpSpPr/>
            <p:nvPr/>
          </p:nvGrpSpPr>
          <p:grpSpPr>
            <a:xfrm>
              <a:off x="2284655" y="1179665"/>
              <a:ext cx="80700" cy="1526144"/>
              <a:chOff x="2284655" y="1179665"/>
              <a:chExt cx="80700" cy="1526144"/>
            </a:xfrm>
          </p:grpSpPr>
          <p:sp>
            <p:nvSpPr>
              <p:cNvPr id="5332" name="Google Shape;5332;p6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42" name="Google Shape;5342;p60"/>
          <p:cNvGrpSpPr/>
          <p:nvPr/>
        </p:nvGrpSpPr>
        <p:grpSpPr>
          <a:xfrm>
            <a:off x="2611693" y="986760"/>
            <a:ext cx="1364248" cy="1102133"/>
            <a:chOff x="2623904" y="1198803"/>
            <a:chExt cx="1364248" cy="1102133"/>
          </a:xfrm>
        </p:grpSpPr>
        <p:grpSp>
          <p:nvGrpSpPr>
            <p:cNvPr id="5343" name="Google Shape;5343;p60"/>
            <p:cNvGrpSpPr/>
            <p:nvPr/>
          </p:nvGrpSpPr>
          <p:grpSpPr>
            <a:xfrm>
              <a:off x="2623907" y="1198803"/>
              <a:ext cx="1364245" cy="273000"/>
              <a:chOff x="2623907" y="1198803"/>
              <a:chExt cx="1364245" cy="273000"/>
            </a:xfrm>
          </p:grpSpPr>
          <p:sp>
            <p:nvSpPr>
              <p:cNvPr id="5344" name="Google Shape;5344;p6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60"/>
            <p:cNvGrpSpPr/>
            <p:nvPr/>
          </p:nvGrpSpPr>
          <p:grpSpPr>
            <a:xfrm>
              <a:off x="2623904" y="1476964"/>
              <a:ext cx="1364245" cy="273000"/>
              <a:chOff x="2623904" y="1476964"/>
              <a:chExt cx="1364245" cy="273000"/>
            </a:xfrm>
          </p:grpSpPr>
          <p:sp>
            <p:nvSpPr>
              <p:cNvPr id="5350" name="Google Shape;5350;p6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60"/>
            <p:cNvGrpSpPr/>
            <p:nvPr/>
          </p:nvGrpSpPr>
          <p:grpSpPr>
            <a:xfrm>
              <a:off x="2623907" y="1749775"/>
              <a:ext cx="1364245" cy="273000"/>
              <a:chOff x="2623907" y="1749775"/>
              <a:chExt cx="1364245" cy="273000"/>
            </a:xfrm>
          </p:grpSpPr>
          <p:sp>
            <p:nvSpPr>
              <p:cNvPr id="5356" name="Google Shape;5356;p6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60"/>
            <p:cNvGrpSpPr/>
            <p:nvPr/>
          </p:nvGrpSpPr>
          <p:grpSpPr>
            <a:xfrm>
              <a:off x="2623904" y="2027936"/>
              <a:ext cx="1364245" cy="273000"/>
              <a:chOff x="2623904" y="2027936"/>
              <a:chExt cx="1364245" cy="273000"/>
            </a:xfrm>
          </p:grpSpPr>
          <p:sp>
            <p:nvSpPr>
              <p:cNvPr id="5362" name="Google Shape;5362;p6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67" name="Google Shape;5367;p60"/>
          <p:cNvGrpSpPr/>
          <p:nvPr/>
        </p:nvGrpSpPr>
        <p:grpSpPr>
          <a:xfrm>
            <a:off x="2601154" y="2445833"/>
            <a:ext cx="1387541" cy="159124"/>
            <a:chOff x="3200660" y="2180272"/>
            <a:chExt cx="2563824" cy="378237"/>
          </a:xfrm>
        </p:grpSpPr>
        <p:sp>
          <p:nvSpPr>
            <p:cNvPr id="5368" name="Google Shape;5368;p6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6" name="Google Shape;5386;p60"/>
          <p:cNvGrpSpPr/>
          <p:nvPr/>
        </p:nvGrpSpPr>
        <p:grpSpPr>
          <a:xfrm>
            <a:off x="2597679" y="2723597"/>
            <a:ext cx="1390502" cy="159625"/>
            <a:chOff x="3530150" y="2790075"/>
            <a:chExt cx="1962600" cy="225300"/>
          </a:xfrm>
        </p:grpSpPr>
        <p:sp>
          <p:nvSpPr>
            <p:cNvPr id="5387" name="Google Shape;5387;p6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9" name="Google Shape;5389;p60"/>
          <p:cNvGrpSpPr/>
          <p:nvPr/>
        </p:nvGrpSpPr>
        <p:grpSpPr>
          <a:xfrm>
            <a:off x="2597736" y="3001862"/>
            <a:ext cx="1411629" cy="154175"/>
            <a:chOff x="3558802" y="4011244"/>
            <a:chExt cx="1866000" cy="111600"/>
          </a:xfrm>
        </p:grpSpPr>
        <p:sp>
          <p:nvSpPr>
            <p:cNvPr id="5390" name="Google Shape;5390;p6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60"/>
          <p:cNvGrpSpPr/>
          <p:nvPr/>
        </p:nvGrpSpPr>
        <p:grpSpPr>
          <a:xfrm>
            <a:off x="2598024" y="2207432"/>
            <a:ext cx="1383503" cy="119761"/>
            <a:chOff x="3465975" y="2270258"/>
            <a:chExt cx="1986364" cy="171947"/>
          </a:xfrm>
        </p:grpSpPr>
        <p:sp>
          <p:nvSpPr>
            <p:cNvPr id="5393" name="Google Shape;5393;p6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60"/>
          <p:cNvGrpSpPr/>
          <p:nvPr/>
        </p:nvGrpSpPr>
        <p:grpSpPr>
          <a:xfrm>
            <a:off x="2609031" y="3571205"/>
            <a:ext cx="1369531" cy="195460"/>
            <a:chOff x="723300" y="4253549"/>
            <a:chExt cx="2276482" cy="324900"/>
          </a:xfrm>
        </p:grpSpPr>
        <p:sp>
          <p:nvSpPr>
            <p:cNvPr id="5402" name="Google Shape;5402;p6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60"/>
          <p:cNvGrpSpPr/>
          <p:nvPr/>
        </p:nvGrpSpPr>
        <p:grpSpPr>
          <a:xfrm>
            <a:off x="2598592" y="3272446"/>
            <a:ext cx="1389066" cy="180119"/>
            <a:chOff x="705948" y="3788465"/>
            <a:chExt cx="2308953" cy="299400"/>
          </a:xfrm>
        </p:grpSpPr>
        <p:sp>
          <p:nvSpPr>
            <p:cNvPr id="5408" name="Google Shape;5408;p6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60"/>
          <p:cNvGrpSpPr/>
          <p:nvPr/>
        </p:nvGrpSpPr>
        <p:grpSpPr>
          <a:xfrm>
            <a:off x="4195583" y="1876400"/>
            <a:ext cx="1433821" cy="191501"/>
            <a:chOff x="4273350" y="2088443"/>
            <a:chExt cx="1433821" cy="191501"/>
          </a:xfrm>
        </p:grpSpPr>
        <p:grpSp>
          <p:nvGrpSpPr>
            <p:cNvPr id="5414" name="Google Shape;5414;p60"/>
            <p:cNvGrpSpPr/>
            <p:nvPr/>
          </p:nvGrpSpPr>
          <p:grpSpPr>
            <a:xfrm>
              <a:off x="4273350" y="2088443"/>
              <a:ext cx="1433821" cy="0"/>
              <a:chOff x="5224975" y="2962250"/>
              <a:chExt cx="1544400" cy="0"/>
            </a:xfrm>
          </p:grpSpPr>
          <p:cxnSp>
            <p:nvCxnSpPr>
              <p:cNvPr id="5415" name="Google Shape;5415;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416" name="Google Shape;5416;p6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5417" name="Google Shape;5417;p60"/>
            <p:cNvGrpSpPr/>
            <p:nvPr/>
          </p:nvGrpSpPr>
          <p:grpSpPr>
            <a:xfrm>
              <a:off x="4273350" y="2279944"/>
              <a:ext cx="1433821" cy="0"/>
              <a:chOff x="5224975" y="2962250"/>
              <a:chExt cx="1544400" cy="0"/>
            </a:xfrm>
          </p:grpSpPr>
          <p:cxnSp>
            <p:nvCxnSpPr>
              <p:cNvPr id="5418" name="Google Shape;5418;p6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5419" name="Google Shape;5419;p6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5420" name="Google Shape;5420;p60"/>
          <p:cNvGrpSpPr/>
          <p:nvPr/>
        </p:nvGrpSpPr>
        <p:grpSpPr>
          <a:xfrm>
            <a:off x="2646529" y="3885304"/>
            <a:ext cx="1304609" cy="294074"/>
            <a:chOff x="2658741" y="4097347"/>
            <a:chExt cx="1304609" cy="294074"/>
          </a:xfrm>
        </p:grpSpPr>
        <p:grpSp>
          <p:nvGrpSpPr>
            <p:cNvPr id="5421" name="Google Shape;5421;p60"/>
            <p:cNvGrpSpPr/>
            <p:nvPr/>
          </p:nvGrpSpPr>
          <p:grpSpPr>
            <a:xfrm>
              <a:off x="2658741" y="4097347"/>
              <a:ext cx="118572" cy="294074"/>
              <a:chOff x="3343310" y="4475555"/>
              <a:chExt cx="127717" cy="316753"/>
            </a:xfrm>
          </p:grpSpPr>
          <p:sp>
            <p:nvSpPr>
              <p:cNvPr id="5422" name="Google Shape;5422;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60"/>
            <p:cNvGrpSpPr/>
            <p:nvPr/>
          </p:nvGrpSpPr>
          <p:grpSpPr>
            <a:xfrm>
              <a:off x="3815519" y="4098388"/>
              <a:ext cx="147831" cy="291991"/>
              <a:chOff x="3527539" y="4476677"/>
              <a:chExt cx="159232" cy="314510"/>
            </a:xfrm>
          </p:grpSpPr>
          <p:sp>
            <p:nvSpPr>
              <p:cNvPr id="5425" name="Google Shape;5425;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60"/>
            <p:cNvGrpSpPr/>
            <p:nvPr/>
          </p:nvGrpSpPr>
          <p:grpSpPr>
            <a:xfrm>
              <a:off x="3511696" y="4098388"/>
              <a:ext cx="147831" cy="291991"/>
              <a:chOff x="3527539" y="4476677"/>
              <a:chExt cx="159232" cy="314510"/>
            </a:xfrm>
          </p:grpSpPr>
          <p:sp>
            <p:nvSpPr>
              <p:cNvPr id="5428" name="Google Shape;5428;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60"/>
            <p:cNvGrpSpPr/>
            <p:nvPr/>
          </p:nvGrpSpPr>
          <p:grpSpPr>
            <a:xfrm>
              <a:off x="3207874" y="4098388"/>
              <a:ext cx="147831" cy="291991"/>
              <a:chOff x="3527539" y="4476677"/>
              <a:chExt cx="159232" cy="314510"/>
            </a:xfrm>
          </p:grpSpPr>
          <p:sp>
            <p:nvSpPr>
              <p:cNvPr id="5431" name="Google Shape;5431;p6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60"/>
            <p:cNvGrpSpPr/>
            <p:nvPr/>
          </p:nvGrpSpPr>
          <p:grpSpPr>
            <a:xfrm>
              <a:off x="2933305" y="4097347"/>
              <a:ext cx="118572" cy="294074"/>
              <a:chOff x="3343310" y="4475555"/>
              <a:chExt cx="127717" cy="316753"/>
            </a:xfrm>
          </p:grpSpPr>
          <p:sp>
            <p:nvSpPr>
              <p:cNvPr id="5434" name="Google Shape;5434;p6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36" name="Google Shape;5436;p60"/>
          <p:cNvGrpSpPr/>
          <p:nvPr/>
        </p:nvGrpSpPr>
        <p:grpSpPr>
          <a:xfrm>
            <a:off x="4197138" y="963998"/>
            <a:ext cx="1430711" cy="751237"/>
            <a:chOff x="5159450" y="1919950"/>
            <a:chExt cx="1541050" cy="862500"/>
          </a:xfrm>
        </p:grpSpPr>
        <p:sp>
          <p:nvSpPr>
            <p:cNvPr id="5437" name="Google Shape;5437;p6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5438" name="Google Shape;5438;p60"/>
            <p:cNvGrpSpPr/>
            <p:nvPr/>
          </p:nvGrpSpPr>
          <p:grpSpPr>
            <a:xfrm>
              <a:off x="5159450" y="1919950"/>
              <a:ext cx="1541050" cy="862500"/>
              <a:chOff x="5159450" y="1919950"/>
              <a:chExt cx="1541050" cy="862500"/>
            </a:xfrm>
          </p:grpSpPr>
          <p:cxnSp>
            <p:nvCxnSpPr>
              <p:cNvPr id="5439" name="Google Shape;5439;p6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5440" name="Google Shape;5440;p6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5441" name="Google Shape;5441;p60"/>
          <p:cNvGrpSpPr/>
          <p:nvPr/>
        </p:nvGrpSpPr>
        <p:grpSpPr>
          <a:xfrm>
            <a:off x="4245275" y="2227768"/>
            <a:ext cx="1334436" cy="967914"/>
            <a:chOff x="4294923" y="2439811"/>
            <a:chExt cx="1334436" cy="967914"/>
          </a:xfrm>
        </p:grpSpPr>
        <p:grpSp>
          <p:nvGrpSpPr>
            <p:cNvPr id="5442" name="Google Shape;5442;p60"/>
            <p:cNvGrpSpPr/>
            <p:nvPr/>
          </p:nvGrpSpPr>
          <p:grpSpPr>
            <a:xfrm>
              <a:off x="4960455" y="2469658"/>
              <a:ext cx="668904" cy="885524"/>
              <a:chOff x="4960455" y="2469658"/>
              <a:chExt cx="668904" cy="885524"/>
            </a:xfrm>
          </p:grpSpPr>
          <p:sp>
            <p:nvSpPr>
              <p:cNvPr id="5443" name="Google Shape;5443;p6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60"/>
            <p:cNvGrpSpPr/>
            <p:nvPr/>
          </p:nvGrpSpPr>
          <p:grpSpPr>
            <a:xfrm>
              <a:off x="4294923" y="2469658"/>
              <a:ext cx="668951" cy="885524"/>
              <a:chOff x="4294923" y="2469658"/>
              <a:chExt cx="668951" cy="885524"/>
            </a:xfrm>
          </p:grpSpPr>
          <p:sp>
            <p:nvSpPr>
              <p:cNvPr id="5450" name="Google Shape;5450;p6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6" name="Google Shape;5456;p6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60"/>
          <p:cNvGrpSpPr/>
          <p:nvPr/>
        </p:nvGrpSpPr>
        <p:grpSpPr>
          <a:xfrm>
            <a:off x="4231478" y="3282213"/>
            <a:ext cx="1430949" cy="897289"/>
            <a:chOff x="4351371" y="3547942"/>
            <a:chExt cx="1345130" cy="843475"/>
          </a:xfrm>
        </p:grpSpPr>
        <p:grpSp>
          <p:nvGrpSpPr>
            <p:cNvPr id="5458" name="Google Shape;5458;p60"/>
            <p:cNvGrpSpPr/>
            <p:nvPr/>
          </p:nvGrpSpPr>
          <p:grpSpPr>
            <a:xfrm>
              <a:off x="4351371" y="4209917"/>
              <a:ext cx="1345130" cy="181500"/>
              <a:chOff x="4351371" y="4209917"/>
              <a:chExt cx="1345130" cy="181500"/>
            </a:xfrm>
          </p:grpSpPr>
          <p:sp>
            <p:nvSpPr>
              <p:cNvPr id="5459" name="Google Shape;5459;p6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0" name="Google Shape;5460;p6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5461" name="Google Shape;5461;p60"/>
            <p:cNvGrpSpPr/>
            <p:nvPr/>
          </p:nvGrpSpPr>
          <p:grpSpPr>
            <a:xfrm>
              <a:off x="4403010" y="3985221"/>
              <a:ext cx="1109518" cy="181500"/>
              <a:chOff x="4403010" y="3985221"/>
              <a:chExt cx="1109518" cy="181500"/>
            </a:xfrm>
          </p:grpSpPr>
          <p:sp>
            <p:nvSpPr>
              <p:cNvPr id="5462" name="Google Shape;5462;p6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3" name="Google Shape;5463;p6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5464" name="Google Shape;5464;p60"/>
            <p:cNvGrpSpPr/>
            <p:nvPr/>
          </p:nvGrpSpPr>
          <p:grpSpPr>
            <a:xfrm>
              <a:off x="4618704" y="3766582"/>
              <a:ext cx="807858" cy="181500"/>
              <a:chOff x="4618704" y="3766582"/>
              <a:chExt cx="807858" cy="181500"/>
            </a:xfrm>
          </p:grpSpPr>
          <p:sp>
            <p:nvSpPr>
              <p:cNvPr id="5465" name="Google Shape;5465;p6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6" name="Google Shape;5466;p6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5467" name="Google Shape;5467;p60"/>
            <p:cNvGrpSpPr/>
            <p:nvPr/>
          </p:nvGrpSpPr>
          <p:grpSpPr>
            <a:xfrm>
              <a:off x="4735238" y="3547942"/>
              <a:ext cx="462839" cy="181500"/>
              <a:chOff x="4735238" y="3547942"/>
              <a:chExt cx="462839" cy="181500"/>
            </a:xfrm>
          </p:grpSpPr>
          <p:sp>
            <p:nvSpPr>
              <p:cNvPr id="5468" name="Google Shape;5468;p6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69" name="Google Shape;5469;p6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5470" name="Google Shape;5470;p60"/>
          <p:cNvGrpSpPr/>
          <p:nvPr/>
        </p:nvGrpSpPr>
        <p:grpSpPr>
          <a:xfrm>
            <a:off x="7407836" y="2217537"/>
            <a:ext cx="1020955" cy="928853"/>
            <a:chOff x="926675" y="238125"/>
            <a:chExt cx="5755100" cy="5232975"/>
          </a:xfrm>
        </p:grpSpPr>
        <p:sp>
          <p:nvSpPr>
            <p:cNvPr id="5471" name="Google Shape;5471;p6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60"/>
          <p:cNvGrpSpPr/>
          <p:nvPr/>
        </p:nvGrpSpPr>
        <p:grpSpPr>
          <a:xfrm>
            <a:off x="715210" y="2616272"/>
            <a:ext cx="1695374" cy="1560837"/>
            <a:chOff x="727421" y="2828315"/>
            <a:chExt cx="1695374" cy="1560837"/>
          </a:xfrm>
        </p:grpSpPr>
        <p:grpSp>
          <p:nvGrpSpPr>
            <p:cNvPr id="5476" name="Google Shape;5476;p60"/>
            <p:cNvGrpSpPr/>
            <p:nvPr/>
          </p:nvGrpSpPr>
          <p:grpSpPr>
            <a:xfrm>
              <a:off x="727421" y="2828315"/>
              <a:ext cx="1695374" cy="1560837"/>
              <a:chOff x="734799" y="2782450"/>
              <a:chExt cx="1571100" cy="1577400"/>
            </a:xfrm>
          </p:grpSpPr>
          <p:cxnSp>
            <p:nvCxnSpPr>
              <p:cNvPr id="5477" name="Google Shape;5477;p6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5478" name="Google Shape;5478;p6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5479" name="Google Shape;5479;p60"/>
            <p:cNvGrpSpPr/>
            <p:nvPr/>
          </p:nvGrpSpPr>
          <p:grpSpPr>
            <a:xfrm>
              <a:off x="819108" y="2882501"/>
              <a:ext cx="1556791" cy="1426186"/>
              <a:chOff x="819108" y="2882501"/>
              <a:chExt cx="1556791" cy="1426186"/>
            </a:xfrm>
          </p:grpSpPr>
          <p:grpSp>
            <p:nvGrpSpPr>
              <p:cNvPr id="5480" name="Google Shape;5480;p60"/>
              <p:cNvGrpSpPr/>
              <p:nvPr/>
            </p:nvGrpSpPr>
            <p:grpSpPr>
              <a:xfrm>
                <a:off x="819108" y="2882501"/>
                <a:ext cx="103104" cy="1426186"/>
                <a:chOff x="4674013" y="3100904"/>
                <a:chExt cx="122758" cy="1698043"/>
              </a:xfrm>
            </p:grpSpPr>
            <p:sp>
              <p:nvSpPr>
                <p:cNvPr id="5481" name="Google Shape;5481;p6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8" name="Google Shape;5488;p60"/>
              <p:cNvGrpSpPr/>
              <p:nvPr/>
            </p:nvGrpSpPr>
            <p:grpSpPr>
              <a:xfrm>
                <a:off x="1062475" y="2882501"/>
                <a:ext cx="103104" cy="1426186"/>
                <a:chOff x="4940438" y="3100904"/>
                <a:chExt cx="122758" cy="1698043"/>
              </a:xfrm>
            </p:grpSpPr>
            <p:sp>
              <p:nvSpPr>
                <p:cNvPr id="5489" name="Google Shape;5489;p6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60"/>
              <p:cNvGrpSpPr/>
              <p:nvPr/>
            </p:nvGrpSpPr>
            <p:grpSpPr>
              <a:xfrm>
                <a:off x="1299324" y="2882501"/>
                <a:ext cx="103104" cy="1426186"/>
                <a:chOff x="5206863" y="3100904"/>
                <a:chExt cx="122758" cy="1698043"/>
              </a:xfrm>
            </p:grpSpPr>
            <p:sp>
              <p:nvSpPr>
                <p:cNvPr id="5497" name="Google Shape;5497;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60"/>
              <p:cNvGrpSpPr/>
              <p:nvPr/>
            </p:nvGrpSpPr>
            <p:grpSpPr>
              <a:xfrm>
                <a:off x="1786057" y="2882501"/>
                <a:ext cx="103104" cy="1426186"/>
                <a:chOff x="6006138" y="3143629"/>
                <a:chExt cx="122758" cy="1698043"/>
              </a:xfrm>
            </p:grpSpPr>
            <p:sp>
              <p:nvSpPr>
                <p:cNvPr id="5505" name="Google Shape;5505;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60"/>
              <p:cNvGrpSpPr/>
              <p:nvPr/>
            </p:nvGrpSpPr>
            <p:grpSpPr>
              <a:xfrm>
                <a:off x="2029422" y="2882501"/>
                <a:ext cx="103104" cy="1426186"/>
                <a:chOff x="6805413" y="3100904"/>
                <a:chExt cx="122758" cy="1698043"/>
              </a:xfrm>
            </p:grpSpPr>
            <p:sp>
              <p:nvSpPr>
                <p:cNvPr id="5513" name="Google Shape;5513;p6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60"/>
              <p:cNvGrpSpPr/>
              <p:nvPr/>
            </p:nvGrpSpPr>
            <p:grpSpPr>
              <a:xfrm>
                <a:off x="2272795" y="2882501"/>
                <a:ext cx="103104" cy="1426186"/>
                <a:chOff x="5206863" y="3100904"/>
                <a:chExt cx="122758" cy="1698043"/>
              </a:xfrm>
            </p:grpSpPr>
            <p:sp>
              <p:nvSpPr>
                <p:cNvPr id="5521" name="Google Shape;5521;p6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60"/>
              <p:cNvGrpSpPr/>
              <p:nvPr/>
            </p:nvGrpSpPr>
            <p:grpSpPr>
              <a:xfrm>
                <a:off x="1542694" y="2882501"/>
                <a:ext cx="103104" cy="1426186"/>
                <a:chOff x="6006138" y="3143629"/>
                <a:chExt cx="122758" cy="1698043"/>
              </a:xfrm>
            </p:grpSpPr>
            <p:sp>
              <p:nvSpPr>
                <p:cNvPr id="5529" name="Google Shape;5529;p6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36" name="Google Shape;5536;p60"/>
          <p:cNvGrpSpPr/>
          <p:nvPr/>
        </p:nvGrpSpPr>
        <p:grpSpPr>
          <a:xfrm>
            <a:off x="5671260" y="3305994"/>
            <a:ext cx="2749952" cy="870677"/>
            <a:chOff x="238125" y="1725700"/>
            <a:chExt cx="7139025" cy="2260325"/>
          </a:xfrm>
        </p:grpSpPr>
        <p:sp>
          <p:nvSpPr>
            <p:cNvPr id="5537" name="Google Shape;5537;p6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60"/>
          <p:cNvGrpSpPr/>
          <p:nvPr/>
        </p:nvGrpSpPr>
        <p:grpSpPr>
          <a:xfrm>
            <a:off x="5941424" y="2247740"/>
            <a:ext cx="1105452" cy="916747"/>
            <a:chOff x="5249100" y="1210600"/>
            <a:chExt cx="3502700" cy="2904775"/>
          </a:xfrm>
        </p:grpSpPr>
        <p:sp>
          <p:nvSpPr>
            <p:cNvPr id="5548" name="Google Shape;5548;p6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52" name="Google Shape;5552;p6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5553" name="Google Shape;5553;p6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5554" name="Google Shape;5554;p6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5555" name="Google Shape;5555;p6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5556" name="Google Shape;5556;p6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60"/>
          <p:cNvGrpSpPr/>
          <p:nvPr/>
        </p:nvGrpSpPr>
        <p:grpSpPr>
          <a:xfrm>
            <a:off x="7123972" y="967158"/>
            <a:ext cx="1304650" cy="1124856"/>
            <a:chOff x="7287122" y="1165658"/>
            <a:chExt cx="1219413" cy="1051365"/>
          </a:xfrm>
        </p:grpSpPr>
        <p:grpSp>
          <p:nvGrpSpPr>
            <p:cNvPr id="5558" name="Google Shape;5558;p60"/>
            <p:cNvGrpSpPr/>
            <p:nvPr/>
          </p:nvGrpSpPr>
          <p:grpSpPr>
            <a:xfrm>
              <a:off x="7287122" y="1969723"/>
              <a:ext cx="1219413" cy="247300"/>
              <a:chOff x="7287122" y="1969723"/>
              <a:chExt cx="1219413" cy="247300"/>
            </a:xfrm>
          </p:grpSpPr>
          <p:sp>
            <p:nvSpPr>
              <p:cNvPr id="5559" name="Google Shape;5559;p6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0" name="Google Shape;5560;p60"/>
              <p:cNvGrpSpPr/>
              <p:nvPr/>
            </p:nvGrpSpPr>
            <p:grpSpPr>
              <a:xfrm>
                <a:off x="7287122" y="2063892"/>
                <a:ext cx="1151753" cy="73428"/>
                <a:chOff x="7287122" y="2063892"/>
                <a:chExt cx="1151753" cy="73428"/>
              </a:xfrm>
            </p:grpSpPr>
            <p:sp>
              <p:nvSpPr>
                <p:cNvPr id="5561" name="Google Shape;5561;p6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2" name="Google Shape;5562;p6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5563" name="Google Shape;5563;p60"/>
            <p:cNvGrpSpPr/>
            <p:nvPr/>
          </p:nvGrpSpPr>
          <p:grpSpPr>
            <a:xfrm>
              <a:off x="7287122" y="1712201"/>
              <a:ext cx="1219403" cy="246767"/>
              <a:chOff x="7287122" y="1712201"/>
              <a:chExt cx="1219403" cy="246767"/>
            </a:xfrm>
          </p:grpSpPr>
          <p:sp>
            <p:nvSpPr>
              <p:cNvPr id="5564" name="Google Shape;5564;p6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5" name="Google Shape;5565;p60"/>
              <p:cNvGrpSpPr/>
              <p:nvPr/>
            </p:nvGrpSpPr>
            <p:grpSpPr>
              <a:xfrm>
                <a:off x="7287122" y="1842861"/>
                <a:ext cx="1005303" cy="73419"/>
                <a:chOff x="7287122" y="1842861"/>
                <a:chExt cx="1005303" cy="73419"/>
              </a:xfrm>
            </p:grpSpPr>
            <p:sp>
              <p:nvSpPr>
                <p:cNvPr id="5566" name="Google Shape;5566;p6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67" name="Google Shape;5567;p6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5568" name="Google Shape;5568;p60"/>
            <p:cNvGrpSpPr/>
            <p:nvPr/>
          </p:nvGrpSpPr>
          <p:grpSpPr>
            <a:xfrm>
              <a:off x="7287122" y="1447520"/>
              <a:ext cx="1219403" cy="286667"/>
              <a:chOff x="7287122" y="1447520"/>
              <a:chExt cx="1219403" cy="286667"/>
            </a:xfrm>
          </p:grpSpPr>
          <p:sp>
            <p:nvSpPr>
              <p:cNvPr id="5569" name="Google Shape;5569;p6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0" name="Google Shape;5570;p60"/>
              <p:cNvGrpSpPr/>
              <p:nvPr/>
            </p:nvGrpSpPr>
            <p:grpSpPr>
              <a:xfrm>
                <a:off x="7287122" y="1581977"/>
                <a:ext cx="852803" cy="73428"/>
                <a:chOff x="7287122" y="1581977"/>
                <a:chExt cx="852803" cy="73428"/>
              </a:xfrm>
            </p:grpSpPr>
            <p:sp>
              <p:nvSpPr>
                <p:cNvPr id="5571" name="Google Shape;5571;p6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72" name="Google Shape;5572;p6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5573" name="Google Shape;5573;p60"/>
            <p:cNvGrpSpPr/>
            <p:nvPr/>
          </p:nvGrpSpPr>
          <p:grpSpPr>
            <a:xfrm>
              <a:off x="7287122" y="1165658"/>
              <a:ext cx="1219403" cy="344253"/>
              <a:chOff x="7287122" y="1165658"/>
              <a:chExt cx="1219403" cy="344253"/>
            </a:xfrm>
          </p:grpSpPr>
          <p:sp>
            <p:nvSpPr>
              <p:cNvPr id="5574" name="Google Shape;5574;p6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5" name="Google Shape;5575;p60"/>
              <p:cNvGrpSpPr/>
              <p:nvPr/>
            </p:nvGrpSpPr>
            <p:grpSpPr>
              <a:xfrm>
                <a:off x="7287122" y="1341025"/>
                <a:ext cx="695703" cy="73419"/>
                <a:chOff x="7287122" y="1341025"/>
                <a:chExt cx="695703" cy="73419"/>
              </a:xfrm>
            </p:grpSpPr>
            <p:sp>
              <p:nvSpPr>
                <p:cNvPr id="5576" name="Google Shape;5576;p6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77" name="Google Shape;5577;p6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5578" name="Google Shape;5578;p60"/>
          <p:cNvGrpSpPr/>
          <p:nvPr/>
        </p:nvGrpSpPr>
        <p:grpSpPr>
          <a:xfrm>
            <a:off x="5790464" y="973181"/>
            <a:ext cx="1397729" cy="1098540"/>
            <a:chOff x="5900602" y="1193063"/>
            <a:chExt cx="1299851" cy="1021707"/>
          </a:xfrm>
        </p:grpSpPr>
        <p:grpSp>
          <p:nvGrpSpPr>
            <p:cNvPr id="5579" name="Google Shape;5579;p60"/>
            <p:cNvGrpSpPr/>
            <p:nvPr/>
          </p:nvGrpSpPr>
          <p:grpSpPr>
            <a:xfrm>
              <a:off x="6520337" y="1193063"/>
              <a:ext cx="341815" cy="799959"/>
              <a:chOff x="6520337" y="1193063"/>
              <a:chExt cx="341815" cy="799959"/>
            </a:xfrm>
          </p:grpSpPr>
          <p:grpSp>
            <p:nvGrpSpPr>
              <p:cNvPr id="5580" name="Google Shape;5580;p60"/>
              <p:cNvGrpSpPr/>
              <p:nvPr/>
            </p:nvGrpSpPr>
            <p:grpSpPr>
              <a:xfrm>
                <a:off x="6520337" y="1589527"/>
                <a:ext cx="213950" cy="403494"/>
                <a:chOff x="6520337" y="1589527"/>
                <a:chExt cx="213950" cy="403494"/>
              </a:xfrm>
            </p:grpSpPr>
            <p:sp>
              <p:nvSpPr>
                <p:cNvPr id="5581" name="Google Shape;5581;p6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60"/>
              <p:cNvGrpSpPr/>
              <p:nvPr/>
            </p:nvGrpSpPr>
            <p:grpSpPr>
              <a:xfrm>
                <a:off x="6577204" y="1193063"/>
                <a:ext cx="284947" cy="464512"/>
                <a:chOff x="6577204" y="1193063"/>
                <a:chExt cx="284947" cy="464512"/>
              </a:xfrm>
            </p:grpSpPr>
            <p:sp>
              <p:nvSpPr>
                <p:cNvPr id="5584" name="Google Shape;5584;p6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85" name="Google Shape;5585;p6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5586" name="Google Shape;5586;p60"/>
            <p:cNvGrpSpPr/>
            <p:nvPr/>
          </p:nvGrpSpPr>
          <p:grpSpPr>
            <a:xfrm>
              <a:off x="6238903" y="1193063"/>
              <a:ext cx="300475" cy="900152"/>
              <a:chOff x="6238903" y="1193063"/>
              <a:chExt cx="300475" cy="900152"/>
            </a:xfrm>
          </p:grpSpPr>
          <p:grpSp>
            <p:nvGrpSpPr>
              <p:cNvPr id="5587" name="Google Shape;5587;p60"/>
              <p:cNvGrpSpPr/>
              <p:nvPr/>
            </p:nvGrpSpPr>
            <p:grpSpPr>
              <a:xfrm>
                <a:off x="6290865" y="1489315"/>
                <a:ext cx="248514" cy="603900"/>
                <a:chOff x="6290865" y="1489315"/>
                <a:chExt cx="248514" cy="603900"/>
              </a:xfrm>
            </p:grpSpPr>
            <p:sp>
              <p:nvSpPr>
                <p:cNvPr id="5588" name="Google Shape;5588;p6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60"/>
              <p:cNvGrpSpPr/>
              <p:nvPr/>
            </p:nvGrpSpPr>
            <p:grpSpPr>
              <a:xfrm>
                <a:off x="6238903" y="1193063"/>
                <a:ext cx="284947" cy="333087"/>
                <a:chOff x="6238903" y="1193063"/>
                <a:chExt cx="284947" cy="333087"/>
              </a:xfrm>
            </p:grpSpPr>
            <p:sp>
              <p:nvSpPr>
                <p:cNvPr id="5591" name="Google Shape;5591;p6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92" name="Google Shape;5592;p6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5593" name="Google Shape;5593;p60"/>
            <p:cNvGrpSpPr/>
            <p:nvPr/>
          </p:nvGrpSpPr>
          <p:grpSpPr>
            <a:xfrm>
              <a:off x="5900602" y="1193063"/>
              <a:ext cx="444345" cy="1021707"/>
              <a:chOff x="5900602" y="1193063"/>
              <a:chExt cx="444345" cy="1021707"/>
            </a:xfrm>
          </p:grpSpPr>
          <p:grpSp>
            <p:nvGrpSpPr>
              <p:cNvPr id="5594" name="Google Shape;5594;p60"/>
              <p:cNvGrpSpPr/>
              <p:nvPr/>
            </p:nvGrpSpPr>
            <p:grpSpPr>
              <a:xfrm>
                <a:off x="6046501" y="1367785"/>
                <a:ext cx="298446" cy="846986"/>
                <a:chOff x="6046501" y="1367785"/>
                <a:chExt cx="298446" cy="846986"/>
              </a:xfrm>
            </p:grpSpPr>
            <p:sp>
              <p:nvSpPr>
                <p:cNvPr id="5595" name="Google Shape;5595;p6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60"/>
              <p:cNvGrpSpPr/>
              <p:nvPr/>
            </p:nvGrpSpPr>
            <p:grpSpPr>
              <a:xfrm>
                <a:off x="5900602" y="1193063"/>
                <a:ext cx="284947" cy="182312"/>
                <a:chOff x="5900602" y="1193063"/>
                <a:chExt cx="284947" cy="182312"/>
              </a:xfrm>
            </p:grpSpPr>
            <p:sp>
              <p:nvSpPr>
                <p:cNvPr id="5598" name="Google Shape;5598;p6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99" name="Google Shape;5599;p6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5600" name="Google Shape;5600;p60"/>
            <p:cNvGrpSpPr/>
            <p:nvPr/>
          </p:nvGrpSpPr>
          <p:grpSpPr>
            <a:xfrm>
              <a:off x="6738300" y="1193063"/>
              <a:ext cx="462153" cy="707634"/>
              <a:chOff x="6738300" y="1193063"/>
              <a:chExt cx="462153" cy="707634"/>
            </a:xfrm>
          </p:grpSpPr>
          <p:grpSp>
            <p:nvGrpSpPr>
              <p:cNvPr id="5601" name="Google Shape;5601;p60"/>
              <p:cNvGrpSpPr/>
              <p:nvPr/>
            </p:nvGrpSpPr>
            <p:grpSpPr>
              <a:xfrm>
                <a:off x="6915505" y="1193063"/>
                <a:ext cx="284947" cy="597387"/>
                <a:chOff x="6915505" y="1193063"/>
                <a:chExt cx="284947" cy="597387"/>
              </a:xfrm>
            </p:grpSpPr>
            <p:sp>
              <p:nvSpPr>
                <p:cNvPr id="5602" name="Google Shape;5602;p6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03" name="Google Shape;5603;p6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5604" name="Google Shape;5604;p60"/>
              <p:cNvGrpSpPr/>
              <p:nvPr/>
            </p:nvGrpSpPr>
            <p:grpSpPr>
              <a:xfrm>
                <a:off x="6738300" y="1684725"/>
                <a:ext cx="230066" cy="215971"/>
                <a:chOff x="6738300" y="1684725"/>
                <a:chExt cx="230066" cy="215971"/>
              </a:xfrm>
            </p:grpSpPr>
            <p:sp>
              <p:nvSpPr>
                <p:cNvPr id="5605" name="Google Shape;5605;p6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610" name="Shape 5610"/>
        <p:cNvGrpSpPr/>
        <p:nvPr/>
      </p:nvGrpSpPr>
      <p:grpSpPr>
        <a:xfrm>
          <a:off x="0" y="0"/>
          <a:ext cx="0" cy="0"/>
          <a:chOff x="0" y="0"/>
          <a:chExt cx="0" cy="0"/>
        </a:xfrm>
      </p:grpSpPr>
      <p:grpSp>
        <p:nvGrpSpPr>
          <p:cNvPr id="5611" name="Google Shape;5611;p61"/>
          <p:cNvGrpSpPr/>
          <p:nvPr/>
        </p:nvGrpSpPr>
        <p:grpSpPr>
          <a:xfrm>
            <a:off x="821785" y="2307635"/>
            <a:ext cx="339235" cy="298186"/>
            <a:chOff x="898875" y="244725"/>
            <a:chExt cx="481800" cy="423500"/>
          </a:xfrm>
        </p:grpSpPr>
        <p:sp>
          <p:nvSpPr>
            <p:cNvPr id="5612" name="Google Shape;5612;p61"/>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3" name="Google Shape;5613;p61"/>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4" name="Google Shape;5614;p61"/>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5" name="Google Shape;5615;p61"/>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6" name="Google Shape;5616;p61"/>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17" name="Google Shape;5617;p61"/>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18" name="Google Shape;5618;p61"/>
          <p:cNvGrpSpPr/>
          <p:nvPr/>
        </p:nvGrpSpPr>
        <p:grpSpPr>
          <a:xfrm>
            <a:off x="1260167" y="2287103"/>
            <a:ext cx="298169" cy="339253"/>
            <a:chOff x="1529350" y="258825"/>
            <a:chExt cx="423475" cy="481825"/>
          </a:xfrm>
        </p:grpSpPr>
        <p:sp>
          <p:nvSpPr>
            <p:cNvPr id="5619" name="Google Shape;5619;p61"/>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0" name="Google Shape;5620;p61"/>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1" name="Google Shape;5621;p61"/>
          <p:cNvGrpSpPr/>
          <p:nvPr/>
        </p:nvGrpSpPr>
        <p:grpSpPr>
          <a:xfrm>
            <a:off x="2102437" y="2287102"/>
            <a:ext cx="298169" cy="339253"/>
            <a:chOff x="2707500" y="249400"/>
            <a:chExt cx="423475" cy="481825"/>
          </a:xfrm>
        </p:grpSpPr>
        <p:sp>
          <p:nvSpPr>
            <p:cNvPr id="5622" name="Google Shape;5622;p61"/>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3" name="Google Shape;5623;p61"/>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24" name="Google Shape;5624;p61"/>
          <p:cNvGrpSpPr/>
          <p:nvPr/>
        </p:nvGrpSpPr>
        <p:grpSpPr>
          <a:xfrm>
            <a:off x="2516052" y="2287428"/>
            <a:ext cx="305386" cy="338602"/>
            <a:chOff x="3300325" y="249875"/>
            <a:chExt cx="433725" cy="480900"/>
          </a:xfrm>
        </p:grpSpPr>
        <p:sp>
          <p:nvSpPr>
            <p:cNvPr id="5625" name="Google Shape;5625;p61"/>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6" name="Google Shape;5626;p61"/>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7" name="Google Shape;5627;p61"/>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8" name="Google Shape;5628;p61"/>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29" name="Google Shape;5629;p61"/>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0" name="Google Shape;5630;p61"/>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1" name="Google Shape;5631;p61"/>
          <p:cNvGrpSpPr/>
          <p:nvPr/>
        </p:nvGrpSpPr>
        <p:grpSpPr>
          <a:xfrm>
            <a:off x="1653142" y="2367273"/>
            <a:ext cx="340890" cy="178912"/>
            <a:chOff x="2084325" y="363300"/>
            <a:chExt cx="484150" cy="254100"/>
          </a:xfrm>
        </p:grpSpPr>
        <p:sp>
          <p:nvSpPr>
            <p:cNvPr id="5632" name="Google Shape;5632;p61"/>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3" name="Google Shape;5633;p61"/>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34" name="Google Shape;5634;p61"/>
          <p:cNvGrpSpPr/>
          <p:nvPr/>
        </p:nvGrpSpPr>
        <p:grpSpPr>
          <a:xfrm>
            <a:off x="2905137" y="2287349"/>
            <a:ext cx="352349" cy="338760"/>
            <a:chOff x="3854700" y="249750"/>
            <a:chExt cx="500425" cy="481125"/>
          </a:xfrm>
        </p:grpSpPr>
        <p:sp>
          <p:nvSpPr>
            <p:cNvPr id="5635" name="Google Shape;5635;p61"/>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6" name="Google Shape;5636;p61"/>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7" name="Google Shape;5637;p61"/>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8" name="Google Shape;5638;p61"/>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39" name="Google Shape;5639;p61"/>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0" name="Google Shape;5640;p61"/>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1" name="Google Shape;5641;p61"/>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2" name="Google Shape;5642;p61"/>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3" name="Google Shape;5643;p61"/>
          <p:cNvGrpSpPr/>
          <p:nvPr/>
        </p:nvGrpSpPr>
        <p:grpSpPr>
          <a:xfrm>
            <a:off x="3323126" y="2287349"/>
            <a:ext cx="352349" cy="338760"/>
            <a:chOff x="4447550" y="249750"/>
            <a:chExt cx="500425" cy="481125"/>
          </a:xfrm>
        </p:grpSpPr>
        <p:sp>
          <p:nvSpPr>
            <p:cNvPr id="5644" name="Google Shape;5644;p61"/>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5" name="Google Shape;5645;p61"/>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6" name="Google Shape;5646;p61"/>
          <p:cNvGrpSpPr/>
          <p:nvPr/>
        </p:nvGrpSpPr>
        <p:grpSpPr>
          <a:xfrm>
            <a:off x="3752328" y="2287102"/>
            <a:ext cx="339253" cy="339253"/>
            <a:chOff x="5049725" y="249400"/>
            <a:chExt cx="481825" cy="481825"/>
          </a:xfrm>
        </p:grpSpPr>
        <p:sp>
          <p:nvSpPr>
            <p:cNvPr id="5647" name="Google Shape;5647;p61"/>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48" name="Google Shape;5648;p61"/>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49" name="Google Shape;5649;p61"/>
          <p:cNvGrpSpPr/>
          <p:nvPr/>
        </p:nvGrpSpPr>
        <p:grpSpPr>
          <a:xfrm>
            <a:off x="4166269" y="2287102"/>
            <a:ext cx="339253" cy="339253"/>
            <a:chOff x="5660400" y="238125"/>
            <a:chExt cx="481825" cy="481825"/>
          </a:xfrm>
        </p:grpSpPr>
        <p:sp>
          <p:nvSpPr>
            <p:cNvPr id="5650" name="Google Shape;5650;p61"/>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1" name="Google Shape;5651;p61"/>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2" name="Google Shape;5652;p61"/>
          <p:cNvGrpSpPr/>
          <p:nvPr/>
        </p:nvGrpSpPr>
        <p:grpSpPr>
          <a:xfrm>
            <a:off x="4582955" y="2287102"/>
            <a:ext cx="339253" cy="339253"/>
            <a:chOff x="6235400" y="249400"/>
            <a:chExt cx="481825" cy="481825"/>
          </a:xfrm>
        </p:grpSpPr>
        <p:sp>
          <p:nvSpPr>
            <p:cNvPr id="5653" name="Google Shape;5653;p61"/>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4" name="Google Shape;5654;p61"/>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5" name="Google Shape;5655;p61"/>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6" name="Google Shape;5656;p61"/>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57" name="Google Shape;5657;p61"/>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58" name="Google Shape;5658;p61"/>
          <p:cNvGrpSpPr/>
          <p:nvPr/>
        </p:nvGrpSpPr>
        <p:grpSpPr>
          <a:xfrm>
            <a:off x="821301" y="2731810"/>
            <a:ext cx="340204" cy="298116"/>
            <a:chOff x="899850" y="871450"/>
            <a:chExt cx="483175" cy="423400"/>
          </a:xfrm>
        </p:grpSpPr>
        <p:sp>
          <p:nvSpPr>
            <p:cNvPr id="5659" name="Google Shape;5659;p61"/>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0" name="Google Shape;5660;p61"/>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1" name="Google Shape;5661;p61"/>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2" name="Google Shape;5662;p61"/>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63" name="Google Shape;5663;p61"/>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64" name="Google Shape;5664;p61"/>
          <p:cNvGrpSpPr/>
          <p:nvPr/>
        </p:nvGrpSpPr>
        <p:grpSpPr>
          <a:xfrm>
            <a:off x="1653301" y="2711232"/>
            <a:ext cx="340573" cy="339271"/>
            <a:chOff x="2085450" y="842250"/>
            <a:chExt cx="483700" cy="481850"/>
          </a:xfrm>
        </p:grpSpPr>
        <p:sp>
          <p:nvSpPr>
            <p:cNvPr id="5665" name="Google Shape;5665;p61"/>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6" name="Google Shape;5666;p61"/>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67" name="Google Shape;5667;p61"/>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68" name="Google Shape;5668;p61"/>
          <p:cNvGrpSpPr/>
          <p:nvPr/>
        </p:nvGrpSpPr>
        <p:grpSpPr>
          <a:xfrm>
            <a:off x="2081868" y="2711241"/>
            <a:ext cx="339306" cy="339253"/>
            <a:chOff x="2685825" y="840375"/>
            <a:chExt cx="481900" cy="481825"/>
          </a:xfrm>
        </p:grpSpPr>
        <p:sp>
          <p:nvSpPr>
            <p:cNvPr id="5669" name="Google Shape;5669;p61"/>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0" name="Google Shape;5670;p61"/>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71" name="Google Shape;5671;p61"/>
          <p:cNvGrpSpPr/>
          <p:nvPr/>
        </p:nvGrpSpPr>
        <p:grpSpPr>
          <a:xfrm>
            <a:off x="2493529" y="2710924"/>
            <a:ext cx="350431" cy="339887"/>
            <a:chOff x="3270675" y="841800"/>
            <a:chExt cx="497700" cy="482725"/>
          </a:xfrm>
        </p:grpSpPr>
        <p:sp>
          <p:nvSpPr>
            <p:cNvPr id="5672" name="Google Shape;5672;p61"/>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3" name="Google Shape;5673;p61"/>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4" name="Google Shape;5674;p61"/>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675" name="Google Shape;5675;p61"/>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676" name="Google Shape;5676;p61"/>
          <p:cNvGrpSpPr/>
          <p:nvPr/>
        </p:nvGrpSpPr>
        <p:grpSpPr>
          <a:xfrm>
            <a:off x="3329675" y="2731783"/>
            <a:ext cx="339253" cy="298169"/>
            <a:chOff x="4467200" y="877100"/>
            <a:chExt cx="481825" cy="423475"/>
          </a:xfrm>
        </p:grpSpPr>
        <p:sp>
          <p:nvSpPr>
            <p:cNvPr id="5677" name="Google Shape;5677;p61"/>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8" name="Google Shape;5678;p61"/>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79" name="Google Shape;5679;p61"/>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0" name="Google Shape;5680;p61"/>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1" name="Google Shape;5681;p61"/>
          <p:cNvGrpSpPr/>
          <p:nvPr/>
        </p:nvGrpSpPr>
        <p:grpSpPr>
          <a:xfrm>
            <a:off x="3744565" y="2711232"/>
            <a:ext cx="354778" cy="339271"/>
            <a:chOff x="5045500" y="842250"/>
            <a:chExt cx="503875" cy="481850"/>
          </a:xfrm>
        </p:grpSpPr>
        <p:sp>
          <p:nvSpPr>
            <p:cNvPr id="5682" name="Google Shape;5682;p61"/>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3" name="Google Shape;5683;p61"/>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84" name="Google Shape;5684;p61"/>
          <p:cNvGrpSpPr/>
          <p:nvPr/>
        </p:nvGrpSpPr>
        <p:grpSpPr>
          <a:xfrm>
            <a:off x="4167413" y="2737451"/>
            <a:ext cx="336965" cy="286833"/>
            <a:chOff x="5645200" y="879425"/>
            <a:chExt cx="478575" cy="407375"/>
          </a:xfrm>
        </p:grpSpPr>
        <p:sp>
          <p:nvSpPr>
            <p:cNvPr id="5685" name="Google Shape;5685;p61"/>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6" name="Google Shape;5686;p61"/>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7" name="Google Shape;5687;p61"/>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8" name="Google Shape;5688;p61"/>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89" name="Google Shape;5689;p61"/>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0" name="Google Shape;5690;p61"/>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1" name="Google Shape;5691;p61"/>
          <p:cNvGrpSpPr/>
          <p:nvPr/>
        </p:nvGrpSpPr>
        <p:grpSpPr>
          <a:xfrm>
            <a:off x="4603488" y="2711241"/>
            <a:ext cx="298186" cy="339253"/>
            <a:chOff x="6264525" y="842250"/>
            <a:chExt cx="423500" cy="481825"/>
          </a:xfrm>
        </p:grpSpPr>
        <p:sp>
          <p:nvSpPr>
            <p:cNvPr id="5692" name="Google Shape;5692;p61"/>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3" name="Google Shape;5693;p61"/>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4" name="Google Shape;5694;p61"/>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5" name="Google Shape;5695;p61"/>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6" name="Google Shape;5696;p61"/>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7" name="Google Shape;5697;p61"/>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698" name="Google Shape;5698;p61"/>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699" name="Google Shape;5699;p61"/>
          <p:cNvGrpSpPr/>
          <p:nvPr/>
        </p:nvGrpSpPr>
        <p:grpSpPr>
          <a:xfrm>
            <a:off x="821776" y="3125895"/>
            <a:ext cx="339253" cy="339253"/>
            <a:chOff x="900750" y="1436075"/>
            <a:chExt cx="481825" cy="481825"/>
          </a:xfrm>
        </p:grpSpPr>
        <p:sp>
          <p:nvSpPr>
            <p:cNvPr id="5700" name="Google Shape;5700;p61"/>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1" name="Google Shape;5701;p61"/>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2" name="Google Shape;5702;p61"/>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3" name="Google Shape;5703;p61"/>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4" name="Google Shape;5704;p61"/>
          <p:cNvGrpSpPr/>
          <p:nvPr/>
        </p:nvGrpSpPr>
        <p:grpSpPr>
          <a:xfrm>
            <a:off x="1239624" y="3186183"/>
            <a:ext cx="339253" cy="218676"/>
            <a:chOff x="1492675" y="1520750"/>
            <a:chExt cx="481825" cy="310575"/>
          </a:xfrm>
        </p:grpSpPr>
        <p:sp>
          <p:nvSpPr>
            <p:cNvPr id="5705" name="Google Shape;5705;p61"/>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6" name="Google Shape;5706;p61"/>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07" name="Google Shape;5707;p61"/>
          <p:cNvGrpSpPr/>
          <p:nvPr/>
        </p:nvGrpSpPr>
        <p:grpSpPr>
          <a:xfrm>
            <a:off x="1647421" y="3125877"/>
            <a:ext cx="352332" cy="339288"/>
            <a:chOff x="2071000" y="1435025"/>
            <a:chExt cx="500400" cy="481875"/>
          </a:xfrm>
        </p:grpSpPr>
        <p:sp>
          <p:nvSpPr>
            <p:cNvPr id="5708" name="Google Shape;5708;p61"/>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09" name="Google Shape;5709;p61"/>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0" name="Google Shape;5710;p61"/>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1" name="Google Shape;5711;p61"/>
          <p:cNvGrpSpPr/>
          <p:nvPr/>
        </p:nvGrpSpPr>
        <p:grpSpPr>
          <a:xfrm>
            <a:off x="2075584" y="3146709"/>
            <a:ext cx="351874" cy="297623"/>
            <a:chOff x="2678350" y="1464650"/>
            <a:chExt cx="499750" cy="422700"/>
          </a:xfrm>
        </p:grpSpPr>
        <p:sp>
          <p:nvSpPr>
            <p:cNvPr id="5712" name="Google Shape;5712;p61"/>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3" name="Google Shape;5713;p61"/>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4" name="Google Shape;5714;p61"/>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5" name="Google Shape;5715;p61"/>
          <p:cNvGrpSpPr/>
          <p:nvPr/>
        </p:nvGrpSpPr>
        <p:grpSpPr>
          <a:xfrm>
            <a:off x="2499118" y="3125895"/>
            <a:ext cx="339253" cy="339253"/>
            <a:chOff x="3271200" y="1435075"/>
            <a:chExt cx="481825" cy="481825"/>
          </a:xfrm>
        </p:grpSpPr>
        <p:sp>
          <p:nvSpPr>
            <p:cNvPr id="5716" name="Google Shape;5716;p61"/>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17" name="Google Shape;5717;p61"/>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18" name="Google Shape;5718;p61"/>
          <p:cNvGrpSpPr/>
          <p:nvPr/>
        </p:nvGrpSpPr>
        <p:grpSpPr>
          <a:xfrm>
            <a:off x="2909591" y="3125877"/>
            <a:ext cx="343442" cy="339288"/>
            <a:chOff x="3858100" y="1435075"/>
            <a:chExt cx="487775" cy="481875"/>
          </a:xfrm>
        </p:grpSpPr>
        <p:sp>
          <p:nvSpPr>
            <p:cNvPr id="5719" name="Google Shape;5719;p61"/>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0" name="Google Shape;5720;p61"/>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1" name="Google Shape;5721;p61"/>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2" name="Google Shape;5722;p61"/>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3" name="Google Shape;5723;p61"/>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24" name="Google Shape;5724;p61"/>
          <p:cNvGrpSpPr/>
          <p:nvPr/>
        </p:nvGrpSpPr>
        <p:grpSpPr>
          <a:xfrm>
            <a:off x="3329674" y="3125895"/>
            <a:ext cx="339253" cy="339253"/>
            <a:chOff x="4456875" y="1435075"/>
            <a:chExt cx="481825" cy="481825"/>
          </a:xfrm>
        </p:grpSpPr>
        <p:sp>
          <p:nvSpPr>
            <p:cNvPr id="5725" name="Google Shape;5725;p61"/>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6" name="Google Shape;5726;p61"/>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7" name="Google Shape;5727;p61"/>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8" name="Google Shape;5728;p61"/>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29" name="Google Shape;5729;p61"/>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0" name="Google Shape;5730;p61"/>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1" name="Google Shape;5731;p61"/>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2" name="Google Shape;5732;p61"/>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3" name="Google Shape;5733;p61"/>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4" name="Google Shape;5734;p61"/>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5" name="Google Shape;5735;p61"/>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6" name="Google Shape;5736;p61"/>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7" name="Google Shape;5737;p61"/>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8" name="Google Shape;5738;p61"/>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39" name="Google Shape;5739;p61"/>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0" name="Google Shape;5740;p61"/>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1" name="Google Shape;5741;p61"/>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2" name="Google Shape;5742;p61"/>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3" name="Google Shape;5743;p61"/>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4" name="Google Shape;5744;p61"/>
          <p:cNvGrpSpPr/>
          <p:nvPr/>
        </p:nvGrpSpPr>
        <p:grpSpPr>
          <a:xfrm>
            <a:off x="3750665" y="3125886"/>
            <a:ext cx="342580" cy="339271"/>
            <a:chOff x="5049725" y="1435050"/>
            <a:chExt cx="486550" cy="481850"/>
          </a:xfrm>
        </p:grpSpPr>
        <p:sp>
          <p:nvSpPr>
            <p:cNvPr id="5745" name="Google Shape;5745;p61"/>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6" name="Google Shape;5746;p61"/>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7" name="Google Shape;5747;p61"/>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48" name="Google Shape;5748;p61"/>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49" name="Google Shape;5749;p61"/>
          <p:cNvGrpSpPr/>
          <p:nvPr/>
        </p:nvGrpSpPr>
        <p:grpSpPr>
          <a:xfrm>
            <a:off x="4166216" y="3125895"/>
            <a:ext cx="339359" cy="339253"/>
            <a:chOff x="5642475" y="1435075"/>
            <a:chExt cx="481975" cy="481825"/>
          </a:xfrm>
        </p:grpSpPr>
        <p:sp>
          <p:nvSpPr>
            <p:cNvPr id="5750" name="Google Shape;5750;p61"/>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1" name="Google Shape;5751;p61"/>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2" name="Google Shape;5752;p61"/>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3" name="Google Shape;5753;p61"/>
          <p:cNvGrpSpPr/>
          <p:nvPr/>
        </p:nvGrpSpPr>
        <p:grpSpPr>
          <a:xfrm>
            <a:off x="4580702" y="3125886"/>
            <a:ext cx="343759" cy="339271"/>
            <a:chOff x="6232000" y="1435050"/>
            <a:chExt cx="488225" cy="481850"/>
          </a:xfrm>
        </p:grpSpPr>
        <p:sp>
          <p:nvSpPr>
            <p:cNvPr id="5754" name="Google Shape;5754;p61"/>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5" name="Google Shape;5755;p61"/>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6" name="Google Shape;5756;p61"/>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7" name="Google Shape;5757;p61"/>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58" name="Google Shape;5758;p61"/>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59" name="Google Shape;5759;p61"/>
          <p:cNvGrpSpPr/>
          <p:nvPr/>
        </p:nvGrpSpPr>
        <p:grpSpPr>
          <a:xfrm>
            <a:off x="841438" y="3539545"/>
            <a:ext cx="299929" cy="337792"/>
            <a:chOff x="924450" y="2028975"/>
            <a:chExt cx="425975" cy="479750"/>
          </a:xfrm>
        </p:grpSpPr>
        <p:sp>
          <p:nvSpPr>
            <p:cNvPr id="5760" name="Google Shape;5760;p61"/>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1" name="Google Shape;5761;p61"/>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2" name="Google Shape;5762;p61"/>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3" name="Google Shape;5763;p61"/>
          <p:cNvGrpSpPr/>
          <p:nvPr/>
        </p:nvGrpSpPr>
        <p:grpSpPr>
          <a:xfrm>
            <a:off x="1653934" y="3559347"/>
            <a:ext cx="339306" cy="298186"/>
            <a:chOff x="2085450" y="2057100"/>
            <a:chExt cx="481900" cy="423500"/>
          </a:xfrm>
        </p:grpSpPr>
        <p:sp>
          <p:nvSpPr>
            <p:cNvPr id="5764" name="Google Shape;5764;p61"/>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5" name="Google Shape;5765;p61"/>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6" name="Google Shape;5766;p61"/>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67" name="Google Shape;5767;p61"/>
          <p:cNvGrpSpPr/>
          <p:nvPr/>
        </p:nvGrpSpPr>
        <p:grpSpPr>
          <a:xfrm>
            <a:off x="2081868" y="3582592"/>
            <a:ext cx="339306" cy="251698"/>
            <a:chOff x="2678275" y="2090100"/>
            <a:chExt cx="481900" cy="357475"/>
          </a:xfrm>
        </p:grpSpPr>
        <p:sp>
          <p:nvSpPr>
            <p:cNvPr id="5768" name="Google Shape;5768;p61"/>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69" name="Google Shape;5769;p61"/>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0" name="Google Shape;5770;p61"/>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1" name="Google Shape;5771;p61"/>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2" name="Google Shape;5772;p61"/>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73" name="Google Shape;5773;p61"/>
          <p:cNvGrpSpPr/>
          <p:nvPr/>
        </p:nvGrpSpPr>
        <p:grpSpPr>
          <a:xfrm>
            <a:off x="2559072" y="3594790"/>
            <a:ext cx="219345" cy="227301"/>
            <a:chOff x="3357325" y="2093500"/>
            <a:chExt cx="311525" cy="322825"/>
          </a:xfrm>
        </p:grpSpPr>
        <p:sp>
          <p:nvSpPr>
            <p:cNvPr id="5774" name="Google Shape;5774;p61"/>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5" name="Google Shape;5775;p61"/>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76" name="Google Shape;5776;p61"/>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777" name="Google Shape;5777;p61"/>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778" name="Google Shape;5778;p61"/>
          <p:cNvGrpSpPr/>
          <p:nvPr/>
        </p:nvGrpSpPr>
        <p:grpSpPr>
          <a:xfrm>
            <a:off x="3353262" y="3538814"/>
            <a:ext cx="292078" cy="339253"/>
            <a:chOff x="4492800" y="2027925"/>
            <a:chExt cx="414825" cy="481825"/>
          </a:xfrm>
        </p:grpSpPr>
        <p:sp>
          <p:nvSpPr>
            <p:cNvPr id="5779" name="Google Shape;5779;p61"/>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0" name="Google Shape;5780;p61"/>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81" name="Google Shape;5781;p61"/>
          <p:cNvGrpSpPr/>
          <p:nvPr/>
        </p:nvGrpSpPr>
        <p:grpSpPr>
          <a:xfrm>
            <a:off x="3752354" y="3538805"/>
            <a:ext cx="339200" cy="339271"/>
            <a:chOff x="5049725" y="2027900"/>
            <a:chExt cx="481750" cy="481850"/>
          </a:xfrm>
        </p:grpSpPr>
        <p:sp>
          <p:nvSpPr>
            <p:cNvPr id="5782" name="Google Shape;5782;p61"/>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3" name="Google Shape;5783;p61"/>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4" name="Google Shape;5784;p61"/>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5" name="Google Shape;5785;p61"/>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6" name="Google Shape;5786;p61"/>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7" name="Google Shape;5787;p61"/>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8" name="Google Shape;5788;p61"/>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89" name="Google Shape;5789;p61"/>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0" name="Google Shape;5790;p61"/>
          <p:cNvGrpSpPr/>
          <p:nvPr/>
        </p:nvGrpSpPr>
        <p:grpSpPr>
          <a:xfrm>
            <a:off x="4225950" y="3538893"/>
            <a:ext cx="219890" cy="339095"/>
            <a:chOff x="5726350" y="2028150"/>
            <a:chExt cx="312300" cy="481600"/>
          </a:xfrm>
        </p:grpSpPr>
        <p:sp>
          <p:nvSpPr>
            <p:cNvPr id="5791" name="Google Shape;5791;p61"/>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2" name="Google Shape;5792;p61"/>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3" name="Google Shape;5793;p61"/>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4" name="Google Shape;5794;p61"/>
          <p:cNvGrpSpPr/>
          <p:nvPr/>
        </p:nvGrpSpPr>
        <p:grpSpPr>
          <a:xfrm>
            <a:off x="4586141" y="3542000"/>
            <a:ext cx="332881" cy="332881"/>
            <a:chOff x="6239925" y="2032450"/>
            <a:chExt cx="472775" cy="472775"/>
          </a:xfrm>
        </p:grpSpPr>
        <p:sp>
          <p:nvSpPr>
            <p:cNvPr id="5795" name="Google Shape;5795;p61"/>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6" name="Google Shape;5796;p61"/>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797" name="Google Shape;5797;p61"/>
          <p:cNvGrpSpPr/>
          <p:nvPr/>
        </p:nvGrpSpPr>
        <p:grpSpPr>
          <a:xfrm>
            <a:off x="5035233" y="2364092"/>
            <a:ext cx="334641" cy="185425"/>
            <a:chOff x="903075" y="2730000"/>
            <a:chExt cx="475275" cy="263350"/>
          </a:xfrm>
        </p:grpSpPr>
        <p:sp>
          <p:nvSpPr>
            <p:cNvPr id="5798" name="Google Shape;5798;p61"/>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799" name="Google Shape;5799;p61"/>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0" name="Google Shape;5800;p61"/>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1" name="Google Shape;5801;p61"/>
          <p:cNvGrpSpPr/>
          <p:nvPr/>
        </p:nvGrpSpPr>
        <p:grpSpPr>
          <a:xfrm>
            <a:off x="1239624" y="3538814"/>
            <a:ext cx="339253" cy="339253"/>
            <a:chOff x="1492675" y="2027925"/>
            <a:chExt cx="481825" cy="481825"/>
          </a:xfrm>
        </p:grpSpPr>
        <p:sp>
          <p:nvSpPr>
            <p:cNvPr id="5802" name="Google Shape;5802;p61"/>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3" name="Google Shape;5803;p61"/>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4" name="Google Shape;5804;p61"/>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5" name="Google Shape;5805;p61"/>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6" name="Google Shape;5806;p61"/>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07" name="Google Shape;5807;p61"/>
          <p:cNvGrpSpPr/>
          <p:nvPr/>
        </p:nvGrpSpPr>
        <p:grpSpPr>
          <a:xfrm>
            <a:off x="5466000" y="2287178"/>
            <a:ext cx="339253" cy="339253"/>
            <a:chOff x="1492675" y="2620775"/>
            <a:chExt cx="481825" cy="481825"/>
          </a:xfrm>
        </p:grpSpPr>
        <p:sp>
          <p:nvSpPr>
            <p:cNvPr id="5808" name="Google Shape;5808;p61"/>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09" name="Google Shape;5809;p61"/>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10" name="Google Shape;5810;p61"/>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11" name="Google Shape;5811;p61"/>
          <p:cNvGrpSpPr/>
          <p:nvPr/>
        </p:nvGrpSpPr>
        <p:grpSpPr>
          <a:xfrm>
            <a:off x="6289754" y="2303161"/>
            <a:ext cx="333585" cy="307287"/>
            <a:chOff x="2682350" y="2643425"/>
            <a:chExt cx="473775" cy="436425"/>
          </a:xfrm>
        </p:grpSpPr>
        <p:sp>
          <p:nvSpPr>
            <p:cNvPr id="5812" name="Google Shape;5812;p61"/>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3" name="Google Shape;5813;p61"/>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4" name="Google Shape;5814;p61"/>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5" name="Google Shape;5815;p61"/>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6" name="Google Shape;5816;p61"/>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7" name="Google Shape;5817;p61"/>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18" name="Google Shape;5818;p61"/>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19" name="Google Shape;5819;p61"/>
          <p:cNvGrpSpPr/>
          <p:nvPr/>
        </p:nvGrpSpPr>
        <p:grpSpPr>
          <a:xfrm>
            <a:off x="6755243" y="2287178"/>
            <a:ext cx="238531" cy="339253"/>
            <a:chOff x="3342725" y="2620775"/>
            <a:chExt cx="338775" cy="481825"/>
          </a:xfrm>
        </p:grpSpPr>
        <p:sp>
          <p:nvSpPr>
            <p:cNvPr id="5820" name="Google Shape;5820;p61"/>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1" name="Google Shape;5821;p61"/>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2" name="Google Shape;5822;p61"/>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3" name="Google Shape;5823;p61"/>
          <p:cNvGrpSpPr/>
          <p:nvPr/>
        </p:nvGrpSpPr>
        <p:grpSpPr>
          <a:xfrm>
            <a:off x="7148994" y="2287178"/>
            <a:ext cx="278296" cy="339253"/>
            <a:chOff x="3907325" y="2620775"/>
            <a:chExt cx="395250" cy="481825"/>
          </a:xfrm>
        </p:grpSpPr>
        <p:sp>
          <p:nvSpPr>
            <p:cNvPr id="5824" name="Google Shape;5824;p61"/>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5" name="Google Shape;5825;p61"/>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6" name="Google Shape;5826;p61"/>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27" name="Google Shape;5827;p61"/>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28" name="Google Shape;5828;p61"/>
          <p:cNvGrpSpPr/>
          <p:nvPr/>
        </p:nvGrpSpPr>
        <p:grpSpPr>
          <a:xfrm>
            <a:off x="7542181" y="2297783"/>
            <a:ext cx="339253" cy="318042"/>
            <a:chOff x="4456875" y="2635825"/>
            <a:chExt cx="481825" cy="451700"/>
          </a:xfrm>
        </p:grpSpPr>
        <p:sp>
          <p:nvSpPr>
            <p:cNvPr id="5829" name="Google Shape;5829;p61"/>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0" name="Google Shape;5830;p61"/>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1" name="Google Shape;5831;p61"/>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2" name="Google Shape;5832;p61"/>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3" name="Google Shape;5833;p61"/>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4" name="Google Shape;5834;p61"/>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5" name="Google Shape;5835;p61"/>
          <p:cNvGrpSpPr/>
          <p:nvPr/>
        </p:nvGrpSpPr>
        <p:grpSpPr>
          <a:xfrm>
            <a:off x="7967105" y="2297783"/>
            <a:ext cx="339253" cy="318042"/>
            <a:chOff x="5049725" y="2635825"/>
            <a:chExt cx="481825" cy="451700"/>
          </a:xfrm>
        </p:grpSpPr>
        <p:sp>
          <p:nvSpPr>
            <p:cNvPr id="5836" name="Google Shape;5836;p61"/>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7" name="Google Shape;5837;p61"/>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38" name="Google Shape;5838;p61"/>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39" name="Google Shape;5839;p61"/>
          <p:cNvGrpSpPr/>
          <p:nvPr/>
        </p:nvGrpSpPr>
        <p:grpSpPr>
          <a:xfrm>
            <a:off x="2211475" y="3952243"/>
            <a:ext cx="338566" cy="338373"/>
            <a:chOff x="5643000" y="2621375"/>
            <a:chExt cx="480850" cy="480575"/>
          </a:xfrm>
        </p:grpSpPr>
        <p:sp>
          <p:nvSpPr>
            <p:cNvPr id="5840" name="Google Shape;5840;p61"/>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1" name="Google Shape;5841;p61"/>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2" name="Google Shape;5842;p61"/>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3" name="Google Shape;5843;p61"/>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4" name="Google Shape;5844;p61"/>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5" name="Google Shape;5845;p61"/>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6" name="Google Shape;5846;p61"/>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47" name="Google Shape;5847;p61"/>
          <p:cNvGrpSpPr/>
          <p:nvPr/>
        </p:nvGrpSpPr>
        <p:grpSpPr>
          <a:xfrm>
            <a:off x="4032695" y="3951803"/>
            <a:ext cx="339359" cy="339253"/>
            <a:chOff x="6235250" y="2620775"/>
            <a:chExt cx="481975" cy="481825"/>
          </a:xfrm>
        </p:grpSpPr>
        <p:sp>
          <p:nvSpPr>
            <p:cNvPr id="5848" name="Google Shape;5848;p61"/>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49" name="Google Shape;5849;p61"/>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0" name="Google Shape;5850;p61"/>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1" name="Google Shape;5851;p61"/>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2" name="Google Shape;5852;p61"/>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53" name="Google Shape;5853;p61"/>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54" name="Google Shape;5854;p61"/>
          <p:cNvGrpSpPr/>
          <p:nvPr/>
        </p:nvGrpSpPr>
        <p:grpSpPr>
          <a:xfrm>
            <a:off x="5465078" y="2711317"/>
            <a:ext cx="341101" cy="339253"/>
            <a:chOff x="1535000" y="3223325"/>
            <a:chExt cx="484450" cy="481825"/>
          </a:xfrm>
        </p:grpSpPr>
        <p:sp>
          <p:nvSpPr>
            <p:cNvPr id="5855" name="Google Shape;5855;p61"/>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6" name="Google Shape;5856;p61"/>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57" name="Google Shape;5857;p61"/>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58" name="Google Shape;5858;p61"/>
          <p:cNvGrpSpPr/>
          <p:nvPr/>
        </p:nvGrpSpPr>
        <p:grpSpPr>
          <a:xfrm>
            <a:off x="5872645" y="2746618"/>
            <a:ext cx="339253" cy="268649"/>
            <a:chOff x="2085525" y="3263750"/>
            <a:chExt cx="481825" cy="381550"/>
          </a:xfrm>
        </p:grpSpPr>
        <p:sp>
          <p:nvSpPr>
            <p:cNvPr id="5859" name="Google Shape;5859;p61"/>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0" name="Google Shape;5860;p61"/>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61" name="Google Shape;5861;p61"/>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62" name="Google Shape;5862;p61"/>
          <p:cNvGrpSpPr/>
          <p:nvPr/>
        </p:nvGrpSpPr>
        <p:grpSpPr>
          <a:xfrm>
            <a:off x="6704407" y="2711308"/>
            <a:ext cx="340204" cy="339271"/>
            <a:chOff x="3270450" y="3213625"/>
            <a:chExt cx="483175" cy="481850"/>
          </a:xfrm>
        </p:grpSpPr>
        <p:sp>
          <p:nvSpPr>
            <p:cNvPr id="5863" name="Google Shape;5863;p61"/>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4" name="Google Shape;5864;p61"/>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65" name="Google Shape;5865;p61"/>
          <p:cNvGrpSpPr/>
          <p:nvPr/>
        </p:nvGrpSpPr>
        <p:grpSpPr>
          <a:xfrm>
            <a:off x="7203676" y="2711317"/>
            <a:ext cx="168931" cy="339253"/>
            <a:chOff x="3984950" y="3213600"/>
            <a:chExt cx="239925" cy="481825"/>
          </a:xfrm>
        </p:grpSpPr>
        <p:sp>
          <p:nvSpPr>
            <p:cNvPr id="5866" name="Google Shape;5866;p61"/>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7" name="Google Shape;5867;p61"/>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868" name="Google Shape;5868;p61"/>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69" name="Google Shape;5869;p61"/>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870" name="Google Shape;5870;p61"/>
          <p:cNvGrpSpPr/>
          <p:nvPr/>
        </p:nvGrpSpPr>
        <p:grpSpPr>
          <a:xfrm>
            <a:off x="1736111" y="3981487"/>
            <a:ext cx="355218" cy="279880"/>
            <a:chOff x="5629975" y="3255775"/>
            <a:chExt cx="504500" cy="397500"/>
          </a:xfrm>
        </p:grpSpPr>
        <p:sp>
          <p:nvSpPr>
            <p:cNvPr id="5871" name="Google Shape;5871;p61"/>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2" name="Google Shape;5872;p61"/>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3" name="Google Shape;5873;p61"/>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4" name="Google Shape;5874;p61"/>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5" name="Google Shape;5875;p61"/>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76" name="Google Shape;5876;p61"/>
          <p:cNvGrpSpPr/>
          <p:nvPr/>
        </p:nvGrpSpPr>
        <p:grpSpPr>
          <a:xfrm>
            <a:off x="3572294" y="3981593"/>
            <a:ext cx="340256" cy="279669"/>
            <a:chOff x="6234950" y="3255925"/>
            <a:chExt cx="483250" cy="397200"/>
          </a:xfrm>
        </p:grpSpPr>
        <p:sp>
          <p:nvSpPr>
            <p:cNvPr id="5877" name="Google Shape;5877;p61"/>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8" name="Google Shape;5878;p61"/>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79" name="Google Shape;5879;p61"/>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0" name="Google Shape;5880;p61"/>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1" name="Google Shape;5881;p61"/>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2" name="Google Shape;5882;p61"/>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3" name="Google Shape;5883;p61"/>
          <p:cNvGrpSpPr/>
          <p:nvPr/>
        </p:nvGrpSpPr>
        <p:grpSpPr>
          <a:xfrm>
            <a:off x="5043532" y="3125970"/>
            <a:ext cx="318042" cy="339253"/>
            <a:chOff x="914900" y="3806450"/>
            <a:chExt cx="451700" cy="481825"/>
          </a:xfrm>
        </p:grpSpPr>
        <p:sp>
          <p:nvSpPr>
            <p:cNvPr id="5884" name="Google Shape;5884;p61"/>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5" name="Google Shape;5885;p61"/>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6" name="Google Shape;5886;p61"/>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7" name="Google Shape;5887;p61"/>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88" name="Google Shape;5888;p61"/>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89" name="Google Shape;5889;p61"/>
          <p:cNvGrpSpPr/>
          <p:nvPr/>
        </p:nvGrpSpPr>
        <p:grpSpPr>
          <a:xfrm>
            <a:off x="5462454" y="3125785"/>
            <a:ext cx="346347" cy="339623"/>
            <a:chOff x="1490050" y="3805975"/>
            <a:chExt cx="491900" cy="482350"/>
          </a:xfrm>
        </p:grpSpPr>
        <p:sp>
          <p:nvSpPr>
            <p:cNvPr id="5890" name="Google Shape;5890;p61"/>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1" name="Google Shape;5891;p61"/>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2" name="Google Shape;5892;p61"/>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3" name="Google Shape;5893;p61"/>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4" name="Google Shape;5894;p61"/>
          <p:cNvGrpSpPr/>
          <p:nvPr/>
        </p:nvGrpSpPr>
        <p:grpSpPr>
          <a:xfrm>
            <a:off x="5886322" y="3125970"/>
            <a:ext cx="311899" cy="339253"/>
            <a:chOff x="2104275" y="3806450"/>
            <a:chExt cx="442975" cy="481825"/>
          </a:xfrm>
        </p:grpSpPr>
        <p:sp>
          <p:nvSpPr>
            <p:cNvPr id="5895" name="Google Shape;5895;p61"/>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6" name="Google Shape;5896;p61"/>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897" name="Google Shape;5897;p61"/>
          <p:cNvGrpSpPr/>
          <p:nvPr/>
        </p:nvGrpSpPr>
        <p:grpSpPr>
          <a:xfrm>
            <a:off x="6309839" y="3125970"/>
            <a:ext cx="293416" cy="339253"/>
            <a:chOff x="2710875" y="3806450"/>
            <a:chExt cx="416725" cy="481825"/>
          </a:xfrm>
        </p:grpSpPr>
        <p:sp>
          <p:nvSpPr>
            <p:cNvPr id="5898" name="Google Shape;5898;p61"/>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899" name="Google Shape;5899;p61"/>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0" name="Google Shape;5900;p61"/>
          <p:cNvGrpSpPr/>
          <p:nvPr/>
        </p:nvGrpSpPr>
        <p:grpSpPr>
          <a:xfrm>
            <a:off x="6704883" y="3166412"/>
            <a:ext cx="339253" cy="258369"/>
            <a:chOff x="3271200" y="3863875"/>
            <a:chExt cx="481825" cy="366950"/>
          </a:xfrm>
        </p:grpSpPr>
        <p:sp>
          <p:nvSpPr>
            <p:cNvPr id="5901" name="Google Shape;5901;p61"/>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2" name="Google Shape;5902;p61"/>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3" name="Google Shape;5903;p61"/>
          <p:cNvGrpSpPr/>
          <p:nvPr/>
        </p:nvGrpSpPr>
        <p:grpSpPr>
          <a:xfrm>
            <a:off x="7140377" y="3126199"/>
            <a:ext cx="295528" cy="338795"/>
            <a:chOff x="3895050" y="3806775"/>
            <a:chExt cx="419725" cy="481175"/>
          </a:xfrm>
        </p:grpSpPr>
        <p:sp>
          <p:nvSpPr>
            <p:cNvPr id="5904" name="Google Shape;5904;p61"/>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5" name="Google Shape;5905;p61"/>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06" name="Google Shape;5906;p61"/>
          <p:cNvGrpSpPr/>
          <p:nvPr/>
        </p:nvGrpSpPr>
        <p:grpSpPr>
          <a:xfrm>
            <a:off x="7543659" y="3125979"/>
            <a:ext cx="336296" cy="339235"/>
            <a:chOff x="4464775" y="3806475"/>
            <a:chExt cx="477625" cy="481800"/>
          </a:xfrm>
        </p:grpSpPr>
        <p:sp>
          <p:nvSpPr>
            <p:cNvPr id="5907" name="Google Shape;5907;p61"/>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8" name="Google Shape;5908;p61"/>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09" name="Google Shape;5909;p61"/>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0" name="Google Shape;5910;p61"/>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1" name="Google Shape;5911;p61"/>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2" name="Google Shape;5912;p61"/>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3" name="Google Shape;5913;p61"/>
          <p:cNvGrpSpPr/>
          <p:nvPr/>
        </p:nvGrpSpPr>
        <p:grpSpPr>
          <a:xfrm>
            <a:off x="7967105" y="3125970"/>
            <a:ext cx="339253" cy="339253"/>
            <a:chOff x="5049725" y="3806450"/>
            <a:chExt cx="481825" cy="481825"/>
          </a:xfrm>
        </p:grpSpPr>
        <p:sp>
          <p:nvSpPr>
            <p:cNvPr id="5914" name="Google Shape;5914;p61"/>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5" name="Google Shape;5915;p61"/>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6" name="Google Shape;5916;p61"/>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17" name="Google Shape;5917;p61"/>
          <p:cNvGrpSpPr/>
          <p:nvPr/>
        </p:nvGrpSpPr>
        <p:grpSpPr>
          <a:xfrm>
            <a:off x="1276714" y="3951798"/>
            <a:ext cx="339253" cy="339253"/>
            <a:chOff x="5651375" y="3806450"/>
            <a:chExt cx="481825" cy="481825"/>
          </a:xfrm>
        </p:grpSpPr>
        <p:sp>
          <p:nvSpPr>
            <p:cNvPr id="5918" name="Google Shape;5918;p61"/>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19" name="Google Shape;5919;p61"/>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0" name="Google Shape;5920;p61"/>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1" name="Google Shape;5921;p61"/>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2" name="Google Shape;5922;p61"/>
          <p:cNvGrpSpPr/>
          <p:nvPr/>
        </p:nvGrpSpPr>
        <p:grpSpPr>
          <a:xfrm>
            <a:off x="3153646" y="3953787"/>
            <a:ext cx="298503" cy="335275"/>
            <a:chOff x="6264300" y="3809300"/>
            <a:chExt cx="423950" cy="476175"/>
          </a:xfrm>
        </p:grpSpPr>
        <p:sp>
          <p:nvSpPr>
            <p:cNvPr id="5923" name="Google Shape;5923;p61"/>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4" name="Google Shape;5924;p61"/>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5" name="Google Shape;5925;p61"/>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26" name="Google Shape;5926;p61"/>
          <p:cNvGrpSpPr/>
          <p:nvPr/>
        </p:nvGrpSpPr>
        <p:grpSpPr>
          <a:xfrm>
            <a:off x="5032267" y="3538881"/>
            <a:ext cx="340573" cy="339271"/>
            <a:chOff x="898875" y="4399275"/>
            <a:chExt cx="483700" cy="481850"/>
          </a:xfrm>
        </p:grpSpPr>
        <p:sp>
          <p:nvSpPr>
            <p:cNvPr id="5927" name="Google Shape;5927;p61"/>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8" name="Google Shape;5928;p61"/>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29" name="Google Shape;5929;p61"/>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0" name="Google Shape;5930;p61"/>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1" name="Google Shape;5931;p61"/>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2" name="Google Shape;5932;p61"/>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3" name="Google Shape;5933;p61"/>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4" name="Google Shape;5934;p61"/>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35" name="Google Shape;5935;p61"/>
          <p:cNvGrpSpPr/>
          <p:nvPr/>
        </p:nvGrpSpPr>
        <p:grpSpPr>
          <a:xfrm>
            <a:off x="5466000" y="3554133"/>
            <a:ext cx="339253" cy="308765"/>
            <a:chOff x="1492675" y="4420975"/>
            <a:chExt cx="481825" cy="438525"/>
          </a:xfrm>
        </p:grpSpPr>
        <p:sp>
          <p:nvSpPr>
            <p:cNvPr id="5936" name="Google Shape;5936;p61"/>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7" name="Google Shape;5937;p61"/>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8" name="Google Shape;5938;p61"/>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39" name="Google Shape;5939;p61"/>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0" name="Google Shape;5940;p61"/>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1" name="Google Shape;5941;p61"/>
          <p:cNvGrpSpPr/>
          <p:nvPr/>
        </p:nvGrpSpPr>
        <p:grpSpPr>
          <a:xfrm>
            <a:off x="5870982" y="3539558"/>
            <a:ext cx="342580" cy="337915"/>
            <a:chOff x="2084100" y="4400250"/>
            <a:chExt cx="486550" cy="479925"/>
          </a:xfrm>
        </p:grpSpPr>
        <p:sp>
          <p:nvSpPr>
            <p:cNvPr id="5942" name="Google Shape;5942;p61"/>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3" name="Google Shape;5943;p61"/>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4" name="Google Shape;5944;p61"/>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5" name="Google Shape;5945;p61"/>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6" name="Google Shape;5946;p61"/>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47" name="Google Shape;5947;p61"/>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48" name="Google Shape;5948;p61"/>
          <p:cNvGrpSpPr/>
          <p:nvPr/>
        </p:nvGrpSpPr>
        <p:grpSpPr>
          <a:xfrm>
            <a:off x="6307462" y="3538907"/>
            <a:ext cx="298169" cy="339218"/>
            <a:chOff x="2707950" y="4399325"/>
            <a:chExt cx="423475" cy="481775"/>
          </a:xfrm>
        </p:grpSpPr>
        <p:sp>
          <p:nvSpPr>
            <p:cNvPr id="5949" name="Google Shape;5949;p61"/>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0" name="Google Shape;5950;p61"/>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1" name="Google Shape;5951;p61"/>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2" name="Google Shape;5952;p61"/>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3" name="Google Shape;5953;p61"/>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4" name="Google Shape;5954;p61"/>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5" name="Google Shape;5955;p61"/>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6" name="Google Shape;5956;p61"/>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7" name="Google Shape;5957;p61"/>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8" name="Google Shape;5958;p61"/>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59" name="Google Shape;5959;p61"/>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0" name="Google Shape;5960;p61"/>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1" name="Google Shape;5961;p61"/>
          <p:cNvGrpSpPr/>
          <p:nvPr/>
        </p:nvGrpSpPr>
        <p:grpSpPr>
          <a:xfrm>
            <a:off x="6736981" y="3538881"/>
            <a:ext cx="275057" cy="339271"/>
            <a:chOff x="3330525" y="4399275"/>
            <a:chExt cx="390650" cy="481850"/>
          </a:xfrm>
        </p:grpSpPr>
        <p:sp>
          <p:nvSpPr>
            <p:cNvPr id="5962" name="Google Shape;5962;p61"/>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3" name="Google Shape;5963;p61"/>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4" name="Google Shape;5964;p61"/>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5" name="Google Shape;5965;p61"/>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6" name="Google Shape;5966;p61"/>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7" name="Google Shape;5967;p61"/>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68" name="Google Shape;5968;p61"/>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69" name="Google Shape;5969;p61"/>
          <p:cNvGrpSpPr/>
          <p:nvPr/>
        </p:nvGrpSpPr>
        <p:grpSpPr>
          <a:xfrm>
            <a:off x="7161510" y="3538890"/>
            <a:ext cx="253265" cy="339253"/>
            <a:chOff x="3938800" y="4399275"/>
            <a:chExt cx="359700" cy="481825"/>
          </a:xfrm>
        </p:grpSpPr>
        <p:sp>
          <p:nvSpPr>
            <p:cNvPr id="5970" name="Google Shape;5970;p61"/>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1" name="Google Shape;5971;p61"/>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2" name="Google Shape;5972;p61"/>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3" name="Google Shape;5973;p61"/>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4" name="Google Shape;5974;p61"/>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75" name="Google Shape;5975;p61"/>
          <p:cNvGrpSpPr/>
          <p:nvPr/>
        </p:nvGrpSpPr>
        <p:grpSpPr>
          <a:xfrm>
            <a:off x="7632288" y="3538890"/>
            <a:ext cx="159039" cy="339253"/>
            <a:chOff x="4584850" y="4399275"/>
            <a:chExt cx="225875" cy="481825"/>
          </a:xfrm>
        </p:grpSpPr>
        <p:sp>
          <p:nvSpPr>
            <p:cNvPr id="5976" name="Google Shape;5976;p61"/>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77" name="Google Shape;5977;p61"/>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5978" name="Google Shape;5978;p61"/>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5979" name="Google Shape;5979;p61"/>
          <p:cNvGrpSpPr/>
          <p:nvPr/>
        </p:nvGrpSpPr>
        <p:grpSpPr>
          <a:xfrm>
            <a:off x="817316" y="3951795"/>
            <a:ext cx="339253" cy="339253"/>
            <a:chOff x="5642550" y="4399275"/>
            <a:chExt cx="481825" cy="481825"/>
          </a:xfrm>
        </p:grpSpPr>
        <p:sp>
          <p:nvSpPr>
            <p:cNvPr id="5980" name="Google Shape;5980;p61"/>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1" name="Google Shape;5981;p61"/>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2" name="Google Shape;5982;p61"/>
          <p:cNvGrpSpPr/>
          <p:nvPr/>
        </p:nvGrpSpPr>
        <p:grpSpPr>
          <a:xfrm>
            <a:off x="2670186" y="3963703"/>
            <a:ext cx="363316" cy="315437"/>
            <a:chOff x="6218300" y="4416175"/>
            <a:chExt cx="516000" cy="448000"/>
          </a:xfrm>
        </p:grpSpPr>
        <p:sp>
          <p:nvSpPr>
            <p:cNvPr id="5983" name="Google Shape;5983;p61"/>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4" name="Google Shape;5984;p61"/>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5" name="Google Shape;5985;p61"/>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86" name="Google Shape;5986;p61"/>
          <p:cNvGrpSpPr/>
          <p:nvPr/>
        </p:nvGrpSpPr>
        <p:grpSpPr>
          <a:xfrm>
            <a:off x="5870391" y="3951792"/>
            <a:ext cx="339253" cy="339253"/>
            <a:chOff x="899850" y="4992125"/>
            <a:chExt cx="481825" cy="481825"/>
          </a:xfrm>
        </p:grpSpPr>
        <p:sp>
          <p:nvSpPr>
            <p:cNvPr id="5987" name="Google Shape;5987;p61"/>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8" name="Google Shape;5988;p61"/>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89" name="Google Shape;5989;p61"/>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0" name="Google Shape;5990;p61"/>
          <p:cNvGrpSpPr/>
          <p:nvPr/>
        </p:nvGrpSpPr>
        <p:grpSpPr>
          <a:xfrm>
            <a:off x="5410993" y="3951792"/>
            <a:ext cx="339253" cy="339253"/>
            <a:chOff x="1492675" y="4992125"/>
            <a:chExt cx="481825" cy="481825"/>
          </a:xfrm>
        </p:grpSpPr>
        <p:sp>
          <p:nvSpPr>
            <p:cNvPr id="5991" name="Google Shape;5991;p61"/>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2" name="Google Shape;5992;p61"/>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3" name="Google Shape;5993;p61"/>
          <p:cNvGrpSpPr/>
          <p:nvPr/>
        </p:nvGrpSpPr>
        <p:grpSpPr>
          <a:xfrm>
            <a:off x="4951595" y="3951792"/>
            <a:ext cx="339253" cy="339253"/>
            <a:chOff x="2085525" y="4992125"/>
            <a:chExt cx="481825" cy="481825"/>
          </a:xfrm>
        </p:grpSpPr>
        <p:sp>
          <p:nvSpPr>
            <p:cNvPr id="5994" name="Google Shape;5994;p61"/>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5" name="Google Shape;5995;p61"/>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5996" name="Google Shape;5996;p61"/>
          <p:cNvGrpSpPr/>
          <p:nvPr/>
        </p:nvGrpSpPr>
        <p:grpSpPr>
          <a:xfrm>
            <a:off x="6789344" y="3951792"/>
            <a:ext cx="339253" cy="339253"/>
            <a:chOff x="2678350" y="4992125"/>
            <a:chExt cx="481825" cy="481825"/>
          </a:xfrm>
        </p:grpSpPr>
        <p:sp>
          <p:nvSpPr>
            <p:cNvPr id="5997" name="Google Shape;5997;p61"/>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8" name="Google Shape;5998;p61"/>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5999" name="Google Shape;5999;p61"/>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0" name="Google Shape;6000;p61"/>
          <p:cNvGrpSpPr/>
          <p:nvPr/>
        </p:nvGrpSpPr>
        <p:grpSpPr>
          <a:xfrm>
            <a:off x="4492198" y="3951792"/>
            <a:ext cx="339253" cy="339253"/>
            <a:chOff x="3271200" y="4992125"/>
            <a:chExt cx="481825" cy="481825"/>
          </a:xfrm>
        </p:grpSpPr>
        <p:sp>
          <p:nvSpPr>
            <p:cNvPr id="6001" name="Google Shape;6001;p61"/>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2" name="Google Shape;6002;p61"/>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3" name="Google Shape;6003;p61"/>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6004" name="Google Shape;6004;p61"/>
          <p:cNvGrpSpPr/>
          <p:nvPr/>
        </p:nvGrpSpPr>
        <p:grpSpPr>
          <a:xfrm>
            <a:off x="6329788" y="3952813"/>
            <a:ext cx="339411" cy="337211"/>
            <a:chOff x="5049575" y="4993600"/>
            <a:chExt cx="482050" cy="478925"/>
          </a:xfrm>
        </p:grpSpPr>
        <p:sp>
          <p:nvSpPr>
            <p:cNvPr id="6005" name="Google Shape;6005;p61"/>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6" name="Google Shape;6006;p61"/>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7" name="Google Shape;6007;p61"/>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6008" name="Google Shape;6008;p61"/>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6009" name="Google Shape;6009;p61"/>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6010" name="Google Shape;6010;p6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6011" name="Google Shape;6011;p61"/>
          <p:cNvGrpSpPr/>
          <p:nvPr/>
        </p:nvGrpSpPr>
        <p:grpSpPr>
          <a:xfrm>
            <a:off x="7248742" y="3975375"/>
            <a:ext cx="195300" cy="343772"/>
            <a:chOff x="3999225" y="4364775"/>
            <a:chExt cx="195300" cy="343772"/>
          </a:xfrm>
        </p:grpSpPr>
        <p:grpSp>
          <p:nvGrpSpPr>
            <p:cNvPr id="6012" name="Google Shape;6012;p61"/>
            <p:cNvGrpSpPr/>
            <p:nvPr/>
          </p:nvGrpSpPr>
          <p:grpSpPr>
            <a:xfrm>
              <a:off x="4048568" y="4562577"/>
              <a:ext cx="97317" cy="145970"/>
              <a:chOff x="1529575" y="2222650"/>
              <a:chExt cx="203125" cy="304675"/>
            </a:xfrm>
          </p:grpSpPr>
          <p:sp>
            <p:nvSpPr>
              <p:cNvPr id="6013" name="Google Shape;6013;p61"/>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1"/>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61"/>
            <p:cNvGrpSpPr/>
            <p:nvPr/>
          </p:nvGrpSpPr>
          <p:grpSpPr>
            <a:xfrm>
              <a:off x="3999225" y="4364775"/>
              <a:ext cx="195300" cy="195300"/>
              <a:chOff x="3999225" y="4364775"/>
              <a:chExt cx="195300" cy="195300"/>
            </a:xfrm>
          </p:grpSpPr>
          <p:sp>
            <p:nvSpPr>
              <p:cNvPr id="6016" name="Google Shape;6016;p61"/>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1"/>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18" name="Google Shape;6018;p61"/>
          <p:cNvGrpSpPr/>
          <p:nvPr/>
        </p:nvGrpSpPr>
        <p:grpSpPr>
          <a:xfrm>
            <a:off x="7564186" y="3991627"/>
            <a:ext cx="277088" cy="259611"/>
            <a:chOff x="4335888" y="4398114"/>
            <a:chExt cx="277088" cy="259611"/>
          </a:xfrm>
        </p:grpSpPr>
        <p:grpSp>
          <p:nvGrpSpPr>
            <p:cNvPr id="6019" name="Google Shape;6019;p61"/>
            <p:cNvGrpSpPr/>
            <p:nvPr/>
          </p:nvGrpSpPr>
          <p:grpSpPr>
            <a:xfrm>
              <a:off x="4335888" y="4462425"/>
              <a:ext cx="195300" cy="195300"/>
              <a:chOff x="4335888" y="4462425"/>
              <a:chExt cx="195300" cy="195300"/>
            </a:xfrm>
          </p:grpSpPr>
          <p:sp>
            <p:nvSpPr>
              <p:cNvPr id="6020" name="Google Shape;6020;p6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61"/>
            <p:cNvGrpSpPr/>
            <p:nvPr/>
          </p:nvGrpSpPr>
          <p:grpSpPr>
            <a:xfrm>
              <a:off x="4509813" y="4398114"/>
              <a:ext cx="103162" cy="103198"/>
              <a:chOff x="2277975" y="2021700"/>
              <a:chExt cx="215325" cy="215400"/>
            </a:xfrm>
          </p:grpSpPr>
          <p:sp>
            <p:nvSpPr>
              <p:cNvPr id="6023" name="Google Shape;6023;p61"/>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1"/>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25" name="Google Shape;6025;p61"/>
          <p:cNvGrpSpPr/>
          <p:nvPr/>
        </p:nvGrpSpPr>
        <p:grpSpPr>
          <a:xfrm>
            <a:off x="7961419" y="4049613"/>
            <a:ext cx="392275" cy="195300"/>
            <a:chOff x="4752588" y="4440200"/>
            <a:chExt cx="392275" cy="195300"/>
          </a:xfrm>
        </p:grpSpPr>
        <p:grpSp>
          <p:nvGrpSpPr>
            <p:cNvPr id="6026" name="Google Shape;6026;p61"/>
            <p:cNvGrpSpPr/>
            <p:nvPr/>
          </p:nvGrpSpPr>
          <p:grpSpPr>
            <a:xfrm>
              <a:off x="4950384" y="4469728"/>
              <a:ext cx="194479" cy="136244"/>
              <a:chOff x="3163375" y="2175125"/>
              <a:chExt cx="405925" cy="284375"/>
            </a:xfrm>
          </p:grpSpPr>
          <p:sp>
            <p:nvSpPr>
              <p:cNvPr id="6027" name="Google Shape;6027;p61"/>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1"/>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1"/>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1"/>
            <p:cNvGrpSpPr/>
            <p:nvPr/>
          </p:nvGrpSpPr>
          <p:grpSpPr>
            <a:xfrm>
              <a:off x="4752588" y="4440200"/>
              <a:ext cx="195300" cy="195300"/>
              <a:chOff x="4335888" y="4462425"/>
              <a:chExt cx="195300" cy="195300"/>
            </a:xfrm>
          </p:grpSpPr>
          <p:sp>
            <p:nvSpPr>
              <p:cNvPr id="6031" name="Google Shape;6031;p61"/>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1"/>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036" name="Shape 6036"/>
        <p:cNvGrpSpPr/>
        <p:nvPr/>
      </p:nvGrpSpPr>
      <p:grpSpPr>
        <a:xfrm>
          <a:off x="0" y="0"/>
          <a:ext cx="0" cy="0"/>
          <a:chOff x="0" y="0"/>
          <a:chExt cx="0" cy="0"/>
        </a:xfrm>
      </p:grpSpPr>
      <p:grpSp>
        <p:nvGrpSpPr>
          <p:cNvPr id="6037" name="Google Shape;6037;p62"/>
          <p:cNvGrpSpPr/>
          <p:nvPr/>
        </p:nvGrpSpPr>
        <p:grpSpPr>
          <a:xfrm>
            <a:off x="856199" y="1311179"/>
            <a:ext cx="322099" cy="370529"/>
            <a:chOff x="-42971725" y="3217825"/>
            <a:chExt cx="275675" cy="317125"/>
          </a:xfrm>
        </p:grpSpPr>
        <p:sp>
          <p:nvSpPr>
            <p:cNvPr id="6038" name="Google Shape;6038;p6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1" name="Google Shape;6041;p62"/>
          <p:cNvGrpSpPr/>
          <p:nvPr/>
        </p:nvGrpSpPr>
        <p:grpSpPr>
          <a:xfrm>
            <a:off x="828113" y="1779835"/>
            <a:ext cx="378270" cy="337551"/>
            <a:chOff x="-42996150" y="3612600"/>
            <a:chExt cx="323750" cy="288900"/>
          </a:xfrm>
        </p:grpSpPr>
        <p:sp>
          <p:nvSpPr>
            <p:cNvPr id="6042" name="Google Shape;6042;p6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62"/>
          <p:cNvGrpSpPr/>
          <p:nvPr/>
        </p:nvGrpSpPr>
        <p:grpSpPr>
          <a:xfrm>
            <a:off x="830874" y="2189205"/>
            <a:ext cx="372749" cy="370909"/>
            <a:chOff x="-42994575" y="3950300"/>
            <a:chExt cx="319025" cy="317450"/>
          </a:xfrm>
        </p:grpSpPr>
        <p:sp>
          <p:nvSpPr>
            <p:cNvPr id="6046" name="Google Shape;6046;p6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62"/>
          <p:cNvGrpSpPr/>
          <p:nvPr/>
        </p:nvGrpSpPr>
        <p:grpSpPr>
          <a:xfrm>
            <a:off x="2984269" y="1336037"/>
            <a:ext cx="371785" cy="370879"/>
            <a:chOff x="-41111350" y="3239100"/>
            <a:chExt cx="318200" cy="317425"/>
          </a:xfrm>
        </p:grpSpPr>
        <p:sp>
          <p:nvSpPr>
            <p:cNvPr id="6050" name="Google Shape;6050;p6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62"/>
          <p:cNvGrpSpPr/>
          <p:nvPr/>
        </p:nvGrpSpPr>
        <p:grpSpPr>
          <a:xfrm>
            <a:off x="2980588" y="1771568"/>
            <a:ext cx="379146" cy="370967"/>
            <a:chOff x="-41117650" y="3605525"/>
            <a:chExt cx="324500" cy="317500"/>
          </a:xfrm>
        </p:grpSpPr>
        <p:sp>
          <p:nvSpPr>
            <p:cNvPr id="6055" name="Google Shape;6055;p6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8" name="Google Shape;6058;p62"/>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9" name="Google Shape;6059;p62"/>
          <p:cNvGrpSpPr/>
          <p:nvPr/>
        </p:nvGrpSpPr>
        <p:grpSpPr>
          <a:xfrm>
            <a:off x="1806843" y="2663092"/>
            <a:ext cx="216271" cy="371814"/>
            <a:chOff x="-39205300" y="3220175"/>
            <a:chExt cx="185100" cy="318225"/>
          </a:xfrm>
        </p:grpSpPr>
        <p:sp>
          <p:nvSpPr>
            <p:cNvPr id="6060" name="Google Shape;6060;p6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62"/>
          <p:cNvGrpSpPr/>
          <p:nvPr/>
        </p:nvGrpSpPr>
        <p:grpSpPr>
          <a:xfrm>
            <a:off x="1772370" y="3123163"/>
            <a:ext cx="300016" cy="369273"/>
            <a:chOff x="-39248625" y="3588600"/>
            <a:chExt cx="256775" cy="316050"/>
          </a:xfrm>
        </p:grpSpPr>
        <p:sp>
          <p:nvSpPr>
            <p:cNvPr id="6063" name="Google Shape;6063;p6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5" name="Google Shape;6065;p62"/>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2"/>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7" name="Google Shape;6067;p62"/>
          <p:cNvGrpSpPr/>
          <p:nvPr/>
        </p:nvGrpSpPr>
        <p:grpSpPr>
          <a:xfrm>
            <a:off x="1223084" y="1311179"/>
            <a:ext cx="429504" cy="370879"/>
            <a:chOff x="-42651700" y="3217825"/>
            <a:chExt cx="367600" cy="317425"/>
          </a:xfrm>
        </p:grpSpPr>
        <p:sp>
          <p:nvSpPr>
            <p:cNvPr id="6068" name="Google Shape;6068;p6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62"/>
          <p:cNvGrpSpPr/>
          <p:nvPr/>
        </p:nvGrpSpPr>
        <p:grpSpPr>
          <a:xfrm>
            <a:off x="1258516" y="1750829"/>
            <a:ext cx="358640" cy="363226"/>
            <a:chOff x="-42617300" y="3587775"/>
            <a:chExt cx="306950" cy="310875"/>
          </a:xfrm>
        </p:grpSpPr>
        <p:sp>
          <p:nvSpPr>
            <p:cNvPr id="6073" name="Google Shape;6073;p6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75" name="Google Shape;6075;p62"/>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6" name="Google Shape;6076;p62"/>
          <p:cNvGrpSpPr/>
          <p:nvPr/>
        </p:nvGrpSpPr>
        <p:grpSpPr>
          <a:xfrm>
            <a:off x="3430343" y="1335569"/>
            <a:ext cx="376926" cy="370324"/>
            <a:chOff x="-40748275" y="3238700"/>
            <a:chExt cx="322600" cy="316950"/>
          </a:xfrm>
        </p:grpSpPr>
        <p:sp>
          <p:nvSpPr>
            <p:cNvPr id="6077" name="Google Shape;6077;p6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62"/>
          <p:cNvGrpSpPr/>
          <p:nvPr/>
        </p:nvGrpSpPr>
        <p:grpSpPr>
          <a:xfrm>
            <a:off x="3432899" y="1803553"/>
            <a:ext cx="371814" cy="338690"/>
            <a:chOff x="-40745125" y="3632900"/>
            <a:chExt cx="318225" cy="289875"/>
          </a:xfrm>
        </p:grpSpPr>
        <p:sp>
          <p:nvSpPr>
            <p:cNvPr id="6084" name="Google Shape;6084;p6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62"/>
          <p:cNvGrpSpPr/>
          <p:nvPr/>
        </p:nvGrpSpPr>
        <p:grpSpPr>
          <a:xfrm>
            <a:off x="3437047" y="2214764"/>
            <a:ext cx="363518" cy="370178"/>
            <a:chOff x="-40742750" y="3972175"/>
            <a:chExt cx="311125" cy="316825"/>
          </a:xfrm>
        </p:grpSpPr>
        <p:sp>
          <p:nvSpPr>
            <p:cNvPr id="6092" name="Google Shape;6092;p6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62"/>
          <p:cNvGrpSpPr/>
          <p:nvPr/>
        </p:nvGrpSpPr>
        <p:grpSpPr>
          <a:xfrm>
            <a:off x="2219708" y="2664932"/>
            <a:ext cx="266892" cy="369974"/>
            <a:chOff x="-38860325" y="3221750"/>
            <a:chExt cx="228425" cy="316650"/>
          </a:xfrm>
        </p:grpSpPr>
        <p:sp>
          <p:nvSpPr>
            <p:cNvPr id="6095" name="Google Shape;6095;p6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62"/>
          <p:cNvGrpSpPr/>
          <p:nvPr/>
        </p:nvGrpSpPr>
        <p:grpSpPr>
          <a:xfrm>
            <a:off x="2170515" y="3126989"/>
            <a:ext cx="380081" cy="367111"/>
            <a:chOff x="-38905225" y="3591875"/>
            <a:chExt cx="325300" cy="314200"/>
          </a:xfrm>
        </p:grpSpPr>
        <p:sp>
          <p:nvSpPr>
            <p:cNvPr id="6100" name="Google Shape;6100;p6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3" name="Google Shape;6103;p62"/>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4" name="Google Shape;6104;p62"/>
          <p:cNvGrpSpPr/>
          <p:nvPr/>
        </p:nvGrpSpPr>
        <p:grpSpPr>
          <a:xfrm>
            <a:off x="3977265" y="3112069"/>
            <a:ext cx="290815" cy="369740"/>
            <a:chOff x="-37370925" y="3579105"/>
            <a:chExt cx="248900" cy="316450"/>
          </a:xfrm>
        </p:grpSpPr>
        <p:sp>
          <p:nvSpPr>
            <p:cNvPr id="6105" name="Google Shape;6105;p6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7" name="Google Shape;6107;p62"/>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2"/>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9" name="Google Shape;6109;p62"/>
          <p:cNvGrpSpPr/>
          <p:nvPr/>
        </p:nvGrpSpPr>
        <p:grpSpPr>
          <a:xfrm>
            <a:off x="1670640" y="2190140"/>
            <a:ext cx="371814" cy="369974"/>
            <a:chOff x="-42259725" y="3951100"/>
            <a:chExt cx="318225" cy="316650"/>
          </a:xfrm>
        </p:grpSpPr>
        <p:sp>
          <p:nvSpPr>
            <p:cNvPr id="6110" name="Google Shape;6110;p6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2" name="Google Shape;6112;p62"/>
          <p:cNvGrpSpPr/>
          <p:nvPr/>
        </p:nvGrpSpPr>
        <p:grpSpPr>
          <a:xfrm>
            <a:off x="3869002" y="1369161"/>
            <a:ext cx="370879" cy="337755"/>
            <a:chOff x="-40378075" y="3267450"/>
            <a:chExt cx="317425" cy="289075"/>
          </a:xfrm>
        </p:grpSpPr>
        <p:sp>
          <p:nvSpPr>
            <p:cNvPr id="6113" name="Google Shape;6113;p6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62"/>
          <p:cNvGrpSpPr/>
          <p:nvPr/>
        </p:nvGrpSpPr>
        <p:grpSpPr>
          <a:xfrm>
            <a:off x="3872668" y="1770429"/>
            <a:ext cx="363548" cy="369974"/>
            <a:chOff x="-40372575" y="3604550"/>
            <a:chExt cx="311150" cy="316650"/>
          </a:xfrm>
        </p:grpSpPr>
        <p:sp>
          <p:nvSpPr>
            <p:cNvPr id="6118" name="Google Shape;6118;p6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1" name="Google Shape;6121;p62"/>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2" name="Google Shape;6122;p62"/>
          <p:cNvGrpSpPr/>
          <p:nvPr/>
        </p:nvGrpSpPr>
        <p:grpSpPr>
          <a:xfrm>
            <a:off x="2596617" y="2663092"/>
            <a:ext cx="399038" cy="372165"/>
            <a:chOff x="-38542250" y="3220175"/>
            <a:chExt cx="341525" cy="318525"/>
          </a:xfrm>
        </p:grpSpPr>
        <p:sp>
          <p:nvSpPr>
            <p:cNvPr id="6123" name="Google Shape;6123;p6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6" name="Google Shape;6126;p62"/>
          <p:cNvGrpSpPr/>
          <p:nvPr/>
        </p:nvGrpSpPr>
        <p:grpSpPr>
          <a:xfrm>
            <a:off x="2618549" y="3122462"/>
            <a:ext cx="369974" cy="369068"/>
            <a:chOff x="-38537400" y="3588000"/>
            <a:chExt cx="316650" cy="315875"/>
          </a:xfrm>
        </p:grpSpPr>
        <p:sp>
          <p:nvSpPr>
            <p:cNvPr id="6127" name="Google Shape;6127;p6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62"/>
          <p:cNvGrpSpPr/>
          <p:nvPr/>
        </p:nvGrpSpPr>
        <p:grpSpPr>
          <a:xfrm>
            <a:off x="2617629" y="3579991"/>
            <a:ext cx="371814" cy="369974"/>
            <a:chOff x="-38538975" y="3954250"/>
            <a:chExt cx="318225" cy="316650"/>
          </a:xfrm>
        </p:grpSpPr>
        <p:sp>
          <p:nvSpPr>
            <p:cNvPr id="6132" name="Google Shape;6132;p6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62"/>
          <p:cNvGrpSpPr/>
          <p:nvPr/>
        </p:nvGrpSpPr>
        <p:grpSpPr>
          <a:xfrm>
            <a:off x="3934941" y="3574918"/>
            <a:ext cx="375465" cy="371814"/>
            <a:chOff x="-37385100" y="3949908"/>
            <a:chExt cx="321350" cy="318225"/>
          </a:xfrm>
        </p:grpSpPr>
        <p:sp>
          <p:nvSpPr>
            <p:cNvPr id="6135" name="Google Shape;6135;p6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62"/>
          <p:cNvGrpSpPr/>
          <p:nvPr/>
        </p:nvGrpSpPr>
        <p:grpSpPr>
          <a:xfrm>
            <a:off x="2110600" y="1310478"/>
            <a:ext cx="370909" cy="370675"/>
            <a:chOff x="-41895050" y="3217225"/>
            <a:chExt cx="317450" cy="317250"/>
          </a:xfrm>
        </p:grpSpPr>
        <p:sp>
          <p:nvSpPr>
            <p:cNvPr id="6138" name="Google Shape;6138;p6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2"/>
          <p:cNvGrpSpPr/>
          <p:nvPr/>
        </p:nvGrpSpPr>
        <p:grpSpPr>
          <a:xfrm>
            <a:off x="2110148" y="1747412"/>
            <a:ext cx="371814" cy="369974"/>
            <a:chOff x="-41893475" y="3584850"/>
            <a:chExt cx="318225" cy="316650"/>
          </a:xfrm>
        </p:grpSpPr>
        <p:sp>
          <p:nvSpPr>
            <p:cNvPr id="6144" name="Google Shape;6144;p6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8" name="Google Shape;6148;p62"/>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2"/>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0" name="Google Shape;6150;p62"/>
          <p:cNvGrpSpPr/>
          <p:nvPr/>
        </p:nvGrpSpPr>
        <p:grpSpPr>
          <a:xfrm>
            <a:off x="880176" y="3142704"/>
            <a:ext cx="337522" cy="370909"/>
            <a:chOff x="-39998250" y="3605325"/>
            <a:chExt cx="288875" cy="317450"/>
          </a:xfrm>
        </p:grpSpPr>
        <p:sp>
          <p:nvSpPr>
            <p:cNvPr id="6151" name="Google Shape;6151;p6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62"/>
          <p:cNvGrpSpPr/>
          <p:nvPr/>
        </p:nvGrpSpPr>
        <p:grpSpPr>
          <a:xfrm>
            <a:off x="863950" y="3601168"/>
            <a:ext cx="369974" cy="369945"/>
            <a:chOff x="-40011050" y="3972375"/>
            <a:chExt cx="316650" cy="316625"/>
          </a:xfrm>
        </p:grpSpPr>
        <p:sp>
          <p:nvSpPr>
            <p:cNvPr id="6154" name="Google Shape;6154;p6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62"/>
          <p:cNvGrpSpPr/>
          <p:nvPr/>
        </p:nvGrpSpPr>
        <p:grpSpPr>
          <a:xfrm>
            <a:off x="3095881" y="2665867"/>
            <a:ext cx="266921" cy="369039"/>
            <a:chOff x="-38129425" y="3222550"/>
            <a:chExt cx="228450" cy="315850"/>
          </a:xfrm>
        </p:grpSpPr>
        <p:sp>
          <p:nvSpPr>
            <p:cNvPr id="6157" name="Google Shape;6157;p6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9" name="Google Shape;6159;p62"/>
          <p:cNvGrpSpPr/>
          <p:nvPr/>
        </p:nvGrpSpPr>
        <p:grpSpPr>
          <a:xfrm>
            <a:off x="3050850" y="3122462"/>
            <a:ext cx="371785" cy="369974"/>
            <a:chOff x="-38172725" y="3588000"/>
            <a:chExt cx="318200" cy="316650"/>
          </a:xfrm>
        </p:grpSpPr>
        <p:sp>
          <p:nvSpPr>
            <p:cNvPr id="6160" name="Google Shape;6160;p6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8" name="Google Shape;6168;p62"/>
          <p:cNvGrpSpPr/>
          <p:nvPr/>
        </p:nvGrpSpPr>
        <p:grpSpPr>
          <a:xfrm>
            <a:off x="3126752" y="3580897"/>
            <a:ext cx="219981" cy="369974"/>
            <a:chOff x="-38109725" y="3955025"/>
            <a:chExt cx="188275" cy="316650"/>
          </a:xfrm>
        </p:grpSpPr>
        <p:sp>
          <p:nvSpPr>
            <p:cNvPr id="6169" name="Google Shape;6169;p6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1" name="Google Shape;6171;p62"/>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2" name="Google Shape;6172;p62"/>
          <p:cNvGrpSpPr/>
          <p:nvPr/>
        </p:nvGrpSpPr>
        <p:grpSpPr>
          <a:xfrm>
            <a:off x="2542151" y="1312318"/>
            <a:ext cx="373654" cy="369068"/>
            <a:chOff x="-41530375" y="3218800"/>
            <a:chExt cx="319800" cy="315875"/>
          </a:xfrm>
        </p:grpSpPr>
        <p:sp>
          <p:nvSpPr>
            <p:cNvPr id="6173" name="Google Shape;6173;p6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62"/>
          <p:cNvGrpSpPr/>
          <p:nvPr/>
        </p:nvGrpSpPr>
        <p:grpSpPr>
          <a:xfrm>
            <a:off x="2544444" y="1827476"/>
            <a:ext cx="369068" cy="289004"/>
            <a:chOff x="-41526450" y="3653375"/>
            <a:chExt cx="315875" cy="247350"/>
          </a:xfrm>
        </p:grpSpPr>
        <p:sp>
          <p:nvSpPr>
            <p:cNvPr id="6176" name="Google Shape;6176;p6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62"/>
          <p:cNvGrpSpPr/>
          <p:nvPr/>
        </p:nvGrpSpPr>
        <p:grpSpPr>
          <a:xfrm>
            <a:off x="2545831" y="2190140"/>
            <a:ext cx="366293" cy="369974"/>
            <a:chOff x="-41526450" y="3951100"/>
            <a:chExt cx="313500" cy="316650"/>
          </a:xfrm>
        </p:grpSpPr>
        <p:sp>
          <p:nvSpPr>
            <p:cNvPr id="6179" name="Google Shape;6179;p6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62"/>
          <p:cNvGrpSpPr/>
          <p:nvPr/>
        </p:nvGrpSpPr>
        <p:grpSpPr>
          <a:xfrm>
            <a:off x="1311086" y="2684269"/>
            <a:ext cx="339595" cy="371814"/>
            <a:chOff x="-39625900" y="3238300"/>
            <a:chExt cx="290650" cy="318225"/>
          </a:xfrm>
        </p:grpSpPr>
        <p:sp>
          <p:nvSpPr>
            <p:cNvPr id="6183" name="Google Shape;6183;p6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5" name="Google Shape;6185;p62"/>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6" name="Google Shape;6186;p62"/>
          <p:cNvGrpSpPr/>
          <p:nvPr/>
        </p:nvGrpSpPr>
        <p:grpSpPr>
          <a:xfrm>
            <a:off x="1305137" y="3600730"/>
            <a:ext cx="366293" cy="370441"/>
            <a:chOff x="-39647175" y="3972000"/>
            <a:chExt cx="313500" cy="317050"/>
          </a:xfrm>
        </p:grpSpPr>
        <p:sp>
          <p:nvSpPr>
            <p:cNvPr id="6187" name="Google Shape;6187;p6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62"/>
          <p:cNvGrpSpPr/>
          <p:nvPr/>
        </p:nvGrpSpPr>
        <p:grpSpPr>
          <a:xfrm>
            <a:off x="3474265" y="2664728"/>
            <a:ext cx="375495" cy="370879"/>
            <a:chOff x="-37808850" y="3221575"/>
            <a:chExt cx="321375" cy="317425"/>
          </a:xfrm>
        </p:grpSpPr>
        <p:sp>
          <p:nvSpPr>
            <p:cNvPr id="6191" name="Google Shape;6191;p6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3" name="Google Shape;6193;p62"/>
          <p:cNvGrpSpPr/>
          <p:nvPr/>
        </p:nvGrpSpPr>
        <p:grpSpPr>
          <a:xfrm>
            <a:off x="3483038" y="3186759"/>
            <a:ext cx="372749" cy="241158"/>
            <a:chOff x="-37806500" y="3643030"/>
            <a:chExt cx="319025" cy="206400"/>
          </a:xfrm>
        </p:grpSpPr>
        <p:sp>
          <p:nvSpPr>
            <p:cNvPr id="6194" name="Google Shape;6194;p6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62"/>
          <p:cNvGrpSpPr/>
          <p:nvPr/>
        </p:nvGrpSpPr>
        <p:grpSpPr>
          <a:xfrm>
            <a:off x="3485346" y="3579056"/>
            <a:ext cx="368134" cy="371814"/>
            <a:chOff x="-37804925" y="3953450"/>
            <a:chExt cx="315075" cy="318225"/>
          </a:xfrm>
        </p:grpSpPr>
        <p:sp>
          <p:nvSpPr>
            <p:cNvPr id="6197" name="Google Shape;6197;p6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0" name="Google Shape;6200;p62"/>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1" name="Google Shape;6201;p62"/>
          <p:cNvGrpSpPr/>
          <p:nvPr/>
        </p:nvGrpSpPr>
        <p:grpSpPr>
          <a:xfrm>
            <a:off x="4840364" y="1328538"/>
            <a:ext cx="355663" cy="308725"/>
            <a:chOff x="-28462125" y="3199700"/>
            <a:chExt cx="298550" cy="259150"/>
          </a:xfrm>
        </p:grpSpPr>
        <p:sp>
          <p:nvSpPr>
            <p:cNvPr id="6202" name="Google Shape;6202;p62"/>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2"/>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2"/>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5" name="Google Shape;6205;p62"/>
          <p:cNvGrpSpPr/>
          <p:nvPr/>
        </p:nvGrpSpPr>
        <p:grpSpPr>
          <a:xfrm>
            <a:off x="4841317" y="1763228"/>
            <a:ext cx="353757" cy="352833"/>
            <a:chOff x="-28461325" y="3545475"/>
            <a:chExt cx="296950" cy="296175"/>
          </a:xfrm>
        </p:grpSpPr>
        <p:sp>
          <p:nvSpPr>
            <p:cNvPr id="6206" name="Google Shape;6206;p62"/>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2"/>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2"/>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2"/>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2"/>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2"/>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62"/>
          <p:cNvGrpSpPr/>
          <p:nvPr/>
        </p:nvGrpSpPr>
        <p:grpSpPr>
          <a:xfrm>
            <a:off x="4837550" y="2213272"/>
            <a:ext cx="361292" cy="352803"/>
            <a:chOff x="-28463700" y="3914875"/>
            <a:chExt cx="303275" cy="296150"/>
          </a:xfrm>
        </p:grpSpPr>
        <p:sp>
          <p:nvSpPr>
            <p:cNvPr id="6213" name="Google Shape;6213;p62"/>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2"/>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62"/>
          <p:cNvGrpSpPr/>
          <p:nvPr/>
        </p:nvGrpSpPr>
        <p:grpSpPr>
          <a:xfrm>
            <a:off x="7072335" y="1369355"/>
            <a:ext cx="351880" cy="227092"/>
            <a:chOff x="-26573400" y="3224125"/>
            <a:chExt cx="295375" cy="190625"/>
          </a:xfrm>
        </p:grpSpPr>
        <p:sp>
          <p:nvSpPr>
            <p:cNvPr id="6216" name="Google Shape;6216;p62"/>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2"/>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62"/>
          <p:cNvGrpSpPr/>
          <p:nvPr/>
        </p:nvGrpSpPr>
        <p:grpSpPr>
          <a:xfrm>
            <a:off x="7072335" y="1763690"/>
            <a:ext cx="351880" cy="351910"/>
            <a:chOff x="-26573400" y="3546250"/>
            <a:chExt cx="295375" cy="295400"/>
          </a:xfrm>
        </p:grpSpPr>
        <p:sp>
          <p:nvSpPr>
            <p:cNvPr id="6219" name="Google Shape;6219;p62"/>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2"/>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2"/>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2"/>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2"/>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62"/>
          <p:cNvGrpSpPr/>
          <p:nvPr/>
        </p:nvGrpSpPr>
        <p:grpSpPr>
          <a:xfrm>
            <a:off x="7060615" y="2213599"/>
            <a:ext cx="375319" cy="352148"/>
            <a:chOff x="-26583625" y="3917025"/>
            <a:chExt cx="315050" cy="295600"/>
          </a:xfrm>
        </p:grpSpPr>
        <p:sp>
          <p:nvSpPr>
            <p:cNvPr id="6225" name="Google Shape;6225;p62"/>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2"/>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2"/>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2"/>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9" name="Google Shape;6229;p62"/>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0" name="Google Shape;6230;p62"/>
          <p:cNvGrpSpPr/>
          <p:nvPr/>
        </p:nvGrpSpPr>
        <p:grpSpPr>
          <a:xfrm>
            <a:off x="5759130" y="3172629"/>
            <a:ext cx="289039" cy="352833"/>
            <a:chOff x="-24694925" y="3518700"/>
            <a:chExt cx="242625" cy="296175"/>
          </a:xfrm>
        </p:grpSpPr>
        <p:sp>
          <p:nvSpPr>
            <p:cNvPr id="6231" name="Google Shape;6231;p62"/>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2"/>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2"/>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2"/>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62"/>
          <p:cNvGrpSpPr/>
          <p:nvPr/>
        </p:nvGrpSpPr>
        <p:grpSpPr>
          <a:xfrm>
            <a:off x="5758668" y="3622657"/>
            <a:ext cx="289962" cy="352833"/>
            <a:chOff x="-24709100" y="3888875"/>
            <a:chExt cx="243400" cy="296175"/>
          </a:xfrm>
        </p:grpSpPr>
        <p:sp>
          <p:nvSpPr>
            <p:cNvPr id="6236" name="Google Shape;6236;p62"/>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2"/>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2"/>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62"/>
          <p:cNvGrpSpPr/>
          <p:nvPr/>
        </p:nvGrpSpPr>
        <p:grpSpPr>
          <a:xfrm>
            <a:off x="7958668" y="2695320"/>
            <a:ext cx="356556" cy="349557"/>
            <a:chOff x="-22863675" y="3131775"/>
            <a:chExt cx="299300" cy="293425"/>
          </a:xfrm>
        </p:grpSpPr>
        <p:sp>
          <p:nvSpPr>
            <p:cNvPr id="6240" name="Google Shape;6240;p62"/>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2"/>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2"/>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62"/>
          <p:cNvGrpSpPr/>
          <p:nvPr/>
        </p:nvGrpSpPr>
        <p:grpSpPr>
          <a:xfrm>
            <a:off x="5301532" y="1306499"/>
            <a:ext cx="310602" cy="352803"/>
            <a:chOff x="-28069875" y="3175300"/>
            <a:chExt cx="260725" cy="296150"/>
          </a:xfrm>
        </p:grpSpPr>
        <p:sp>
          <p:nvSpPr>
            <p:cNvPr id="6244" name="Google Shape;6244;p62"/>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2"/>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2"/>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2"/>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2"/>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2"/>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2"/>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2"/>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2"/>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3" name="Google Shape;6253;p62"/>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4" name="Google Shape;6254;p62"/>
          <p:cNvGrpSpPr/>
          <p:nvPr/>
        </p:nvGrpSpPr>
        <p:grpSpPr>
          <a:xfrm>
            <a:off x="5342810" y="2213733"/>
            <a:ext cx="228045" cy="351880"/>
            <a:chOff x="-28032075" y="3916450"/>
            <a:chExt cx="191425" cy="295375"/>
          </a:xfrm>
        </p:grpSpPr>
        <p:sp>
          <p:nvSpPr>
            <p:cNvPr id="6255" name="Google Shape;6255;p62"/>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2"/>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2"/>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62"/>
          <p:cNvGrpSpPr/>
          <p:nvPr/>
        </p:nvGrpSpPr>
        <p:grpSpPr>
          <a:xfrm>
            <a:off x="7508157" y="1306484"/>
            <a:ext cx="352833" cy="352833"/>
            <a:chOff x="-26201650" y="3176075"/>
            <a:chExt cx="296175" cy="296175"/>
          </a:xfrm>
        </p:grpSpPr>
        <p:sp>
          <p:nvSpPr>
            <p:cNvPr id="6259" name="Google Shape;6259;p62"/>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2"/>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1" name="Google Shape;6261;p62"/>
          <p:cNvGrpSpPr/>
          <p:nvPr/>
        </p:nvGrpSpPr>
        <p:grpSpPr>
          <a:xfrm>
            <a:off x="7507680" y="1763705"/>
            <a:ext cx="353786" cy="351880"/>
            <a:chOff x="-26204800" y="3547050"/>
            <a:chExt cx="296975" cy="295375"/>
          </a:xfrm>
        </p:grpSpPr>
        <p:sp>
          <p:nvSpPr>
            <p:cNvPr id="6262" name="Google Shape;6262;p62"/>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2"/>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62"/>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5" name="Google Shape;6265;p62"/>
          <p:cNvGrpSpPr/>
          <p:nvPr/>
        </p:nvGrpSpPr>
        <p:grpSpPr>
          <a:xfrm>
            <a:off x="6178935" y="2693683"/>
            <a:ext cx="345328" cy="352833"/>
            <a:chOff x="-24353875" y="3147725"/>
            <a:chExt cx="289875" cy="296175"/>
          </a:xfrm>
        </p:grpSpPr>
        <p:sp>
          <p:nvSpPr>
            <p:cNvPr id="6266" name="Google Shape;6266;p62"/>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2"/>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8" name="Google Shape;6268;p62"/>
          <p:cNvGrpSpPr/>
          <p:nvPr/>
        </p:nvGrpSpPr>
        <p:grpSpPr>
          <a:xfrm>
            <a:off x="6186917" y="3173090"/>
            <a:ext cx="329365" cy="351910"/>
            <a:chOff x="-24344425" y="3519475"/>
            <a:chExt cx="276475" cy="295400"/>
          </a:xfrm>
        </p:grpSpPr>
        <p:sp>
          <p:nvSpPr>
            <p:cNvPr id="6269" name="Google Shape;6269;p62"/>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2"/>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1" name="Google Shape;6271;p62"/>
          <p:cNvGrpSpPr/>
          <p:nvPr/>
        </p:nvGrpSpPr>
        <p:grpSpPr>
          <a:xfrm>
            <a:off x="6176597" y="3625010"/>
            <a:ext cx="350004" cy="348128"/>
            <a:chOff x="-24353075" y="3891250"/>
            <a:chExt cx="293800" cy="292225"/>
          </a:xfrm>
        </p:grpSpPr>
        <p:sp>
          <p:nvSpPr>
            <p:cNvPr id="6272" name="Google Shape;6272;p62"/>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2"/>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62"/>
          <p:cNvGrpSpPr/>
          <p:nvPr/>
        </p:nvGrpSpPr>
        <p:grpSpPr>
          <a:xfrm>
            <a:off x="7960068" y="3173313"/>
            <a:ext cx="353757" cy="351463"/>
            <a:chOff x="-22845575" y="3504075"/>
            <a:chExt cx="296950" cy="295025"/>
          </a:xfrm>
        </p:grpSpPr>
        <p:sp>
          <p:nvSpPr>
            <p:cNvPr id="6275" name="Google Shape;6275;p62"/>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2"/>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62"/>
          <p:cNvGrpSpPr/>
          <p:nvPr/>
        </p:nvGrpSpPr>
        <p:grpSpPr>
          <a:xfrm>
            <a:off x="5753249" y="1306961"/>
            <a:ext cx="299344" cy="351880"/>
            <a:chOff x="-27691025" y="3175300"/>
            <a:chExt cx="251275" cy="295375"/>
          </a:xfrm>
        </p:grpSpPr>
        <p:sp>
          <p:nvSpPr>
            <p:cNvPr id="6278" name="Google Shape;6278;p62"/>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2"/>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2"/>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2"/>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2" name="Google Shape;6282;p62"/>
          <p:cNvGrpSpPr/>
          <p:nvPr/>
        </p:nvGrpSpPr>
        <p:grpSpPr>
          <a:xfrm>
            <a:off x="5725566" y="1825637"/>
            <a:ext cx="354710" cy="228015"/>
            <a:chOff x="-27721750" y="3598250"/>
            <a:chExt cx="297750" cy="191400"/>
          </a:xfrm>
        </p:grpSpPr>
        <p:sp>
          <p:nvSpPr>
            <p:cNvPr id="6283" name="Google Shape;6283;p62"/>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2"/>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62"/>
          <p:cNvGrpSpPr/>
          <p:nvPr/>
        </p:nvGrpSpPr>
        <p:grpSpPr>
          <a:xfrm>
            <a:off x="5726966" y="2219183"/>
            <a:ext cx="351910" cy="340980"/>
            <a:chOff x="-27719400" y="3925600"/>
            <a:chExt cx="295400" cy="286225"/>
          </a:xfrm>
        </p:grpSpPr>
        <p:sp>
          <p:nvSpPr>
            <p:cNvPr id="6286" name="Google Shape;6286;p62"/>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2"/>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2"/>
          <p:cNvGrpSpPr/>
          <p:nvPr/>
        </p:nvGrpSpPr>
        <p:grpSpPr>
          <a:xfrm>
            <a:off x="7948238" y="1306023"/>
            <a:ext cx="353757" cy="353757"/>
            <a:chOff x="-25834600" y="3176875"/>
            <a:chExt cx="296950" cy="296950"/>
          </a:xfrm>
        </p:grpSpPr>
        <p:sp>
          <p:nvSpPr>
            <p:cNvPr id="6289" name="Google Shape;6289;p62"/>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2"/>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2"/>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2"/>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2"/>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62"/>
          <p:cNvGrpSpPr/>
          <p:nvPr/>
        </p:nvGrpSpPr>
        <p:grpSpPr>
          <a:xfrm>
            <a:off x="7948238" y="1774024"/>
            <a:ext cx="353757" cy="331241"/>
            <a:chOff x="-25834600" y="3564375"/>
            <a:chExt cx="296950" cy="278050"/>
          </a:xfrm>
        </p:grpSpPr>
        <p:sp>
          <p:nvSpPr>
            <p:cNvPr id="6295" name="Google Shape;6295;p62"/>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2"/>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2"/>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2"/>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2"/>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2"/>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2"/>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2"/>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2"/>
          <p:cNvGrpSpPr/>
          <p:nvPr/>
        </p:nvGrpSpPr>
        <p:grpSpPr>
          <a:xfrm>
            <a:off x="7946362" y="2213376"/>
            <a:ext cx="357509" cy="352595"/>
            <a:chOff x="-25834600" y="3915850"/>
            <a:chExt cx="300100" cy="295975"/>
          </a:xfrm>
        </p:grpSpPr>
        <p:sp>
          <p:nvSpPr>
            <p:cNvPr id="6304" name="Google Shape;6304;p62"/>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2"/>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2"/>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7" name="Google Shape;6307;p62"/>
          <p:cNvGrpSpPr/>
          <p:nvPr/>
        </p:nvGrpSpPr>
        <p:grpSpPr>
          <a:xfrm>
            <a:off x="6681790" y="2694606"/>
            <a:ext cx="228968" cy="350987"/>
            <a:chOff x="-23930925" y="3149300"/>
            <a:chExt cx="192200" cy="294625"/>
          </a:xfrm>
        </p:grpSpPr>
        <p:sp>
          <p:nvSpPr>
            <p:cNvPr id="6308" name="Google Shape;6308;p62"/>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2"/>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2"/>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2"/>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62"/>
          <p:cNvGrpSpPr/>
          <p:nvPr/>
        </p:nvGrpSpPr>
        <p:grpSpPr>
          <a:xfrm>
            <a:off x="6638620" y="3173090"/>
            <a:ext cx="315307" cy="351910"/>
            <a:chOff x="-23962425" y="3519475"/>
            <a:chExt cx="264675" cy="295400"/>
          </a:xfrm>
        </p:grpSpPr>
        <p:sp>
          <p:nvSpPr>
            <p:cNvPr id="6313" name="Google Shape;6313;p62"/>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2"/>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5" name="Google Shape;6315;p62"/>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6" name="Google Shape;6316;p62"/>
          <p:cNvGrpSpPr/>
          <p:nvPr/>
        </p:nvGrpSpPr>
        <p:grpSpPr>
          <a:xfrm>
            <a:off x="8017295" y="3623134"/>
            <a:ext cx="239302" cy="351880"/>
            <a:chOff x="-22788075" y="3904625"/>
            <a:chExt cx="200875" cy="295375"/>
          </a:xfrm>
        </p:grpSpPr>
        <p:sp>
          <p:nvSpPr>
            <p:cNvPr id="6317" name="Google Shape;6317;p62"/>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2"/>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2"/>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2"/>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1" name="Google Shape;6321;p62"/>
          <p:cNvGrpSpPr/>
          <p:nvPr/>
        </p:nvGrpSpPr>
        <p:grpSpPr>
          <a:xfrm>
            <a:off x="6172593" y="1306499"/>
            <a:ext cx="354710" cy="352803"/>
            <a:chOff x="-27351575" y="3175300"/>
            <a:chExt cx="297750" cy="296150"/>
          </a:xfrm>
        </p:grpSpPr>
        <p:sp>
          <p:nvSpPr>
            <p:cNvPr id="6322" name="Google Shape;6322;p62"/>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2"/>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2"/>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2"/>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62"/>
          <p:cNvGrpSpPr/>
          <p:nvPr/>
        </p:nvGrpSpPr>
        <p:grpSpPr>
          <a:xfrm>
            <a:off x="6218402" y="1758809"/>
            <a:ext cx="269293" cy="353072"/>
            <a:chOff x="-27313750" y="3545275"/>
            <a:chExt cx="226050" cy="296375"/>
          </a:xfrm>
        </p:grpSpPr>
        <p:sp>
          <p:nvSpPr>
            <p:cNvPr id="6327" name="Google Shape;6327;p62"/>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2"/>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2"/>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0" name="Google Shape;6330;p62"/>
          <p:cNvGrpSpPr/>
          <p:nvPr/>
        </p:nvGrpSpPr>
        <p:grpSpPr>
          <a:xfrm>
            <a:off x="6172593" y="2211380"/>
            <a:ext cx="354710" cy="356586"/>
            <a:chOff x="-27351575" y="3915650"/>
            <a:chExt cx="297750" cy="299325"/>
          </a:xfrm>
        </p:grpSpPr>
        <p:sp>
          <p:nvSpPr>
            <p:cNvPr id="6331" name="Google Shape;6331;p62"/>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2"/>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62"/>
          <p:cNvGrpSpPr/>
          <p:nvPr/>
        </p:nvGrpSpPr>
        <p:grpSpPr>
          <a:xfrm>
            <a:off x="4860084" y="2693579"/>
            <a:ext cx="319060" cy="353042"/>
            <a:chOff x="-25445525" y="3175900"/>
            <a:chExt cx="267825" cy="296350"/>
          </a:xfrm>
        </p:grpSpPr>
        <p:sp>
          <p:nvSpPr>
            <p:cNvPr id="6334" name="Google Shape;6334;p62"/>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2"/>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2"/>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62"/>
          <p:cNvGrpSpPr/>
          <p:nvPr/>
        </p:nvGrpSpPr>
        <p:grpSpPr>
          <a:xfrm>
            <a:off x="4841797" y="3183902"/>
            <a:ext cx="355633" cy="330288"/>
            <a:chOff x="-25465200" y="3565175"/>
            <a:chExt cx="298525" cy="277250"/>
          </a:xfrm>
        </p:grpSpPr>
        <p:sp>
          <p:nvSpPr>
            <p:cNvPr id="6338" name="Google Shape;6338;p62"/>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2"/>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62"/>
          <p:cNvGrpSpPr/>
          <p:nvPr/>
        </p:nvGrpSpPr>
        <p:grpSpPr>
          <a:xfrm>
            <a:off x="4841336" y="3623432"/>
            <a:ext cx="356556" cy="351285"/>
            <a:chOff x="-25465200" y="3916150"/>
            <a:chExt cx="299300" cy="294875"/>
          </a:xfrm>
        </p:grpSpPr>
        <p:sp>
          <p:nvSpPr>
            <p:cNvPr id="6341" name="Google Shape;6341;p62"/>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2"/>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62"/>
          <p:cNvGrpSpPr/>
          <p:nvPr/>
        </p:nvGrpSpPr>
        <p:grpSpPr>
          <a:xfrm>
            <a:off x="7068775" y="2693698"/>
            <a:ext cx="351880" cy="352803"/>
            <a:chOff x="-23615075" y="3148525"/>
            <a:chExt cx="295375" cy="296150"/>
          </a:xfrm>
        </p:grpSpPr>
        <p:sp>
          <p:nvSpPr>
            <p:cNvPr id="6344" name="Google Shape;6344;p62"/>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2"/>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2"/>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2"/>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8" name="Google Shape;6348;p62"/>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9" name="Google Shape;6349;p62"/>
          <p:cNvGrpSpPr/>
          <p:nvPr/>
        </p:nvGrpSpPr>
        <p:grpSpPr>
          <a:xfrm>
            <a:off x="7068299" y="3632977"/>
            <a:ext cx="352833" cy="332194"/>
            <a:chOff x="-23615075" y="3906200"/>
            <a:chExt cx="296175" cy="278850"/>
          </a:xfrm>
        </p:grpSpPr>
        <p:sp>
          <p:nvSpPr>
            <p:cNvPr id="6350" name="Google Shape;6350;p62"/>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2"/>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2"/>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3" name="Google Shape;6353;p62"/>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62"/>
          <p:cNvGrpSpPr/>
          <p:nvPr/>
        </p:nvGrpSpPr>
        <p:grpSpPr>
          <a:xfrm>
            <a:off x="6617268" y="1306618"/>
            <a:ext cx="353757" cy="352565"/>
            <a:chOff x="-26980600" y="3175500"/>
            <a:chExt cx="296950" cy="295950"/>
          </a:xfrm>
        </p:grpSpPr>
        <p:sp>
          <p:nvSpPr>
            <p:cNvPr id="6355" name="Google Shape;6355;p62"/>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2"/>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2"/>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8" name="Google Shape;6358;p62"/>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9" name="Google Shape;6359;p62"/>
          <p:cNvGrpSpPr/>
          <p:nvPr/>
        </p:nvGrpSpPr>
        <p:grpSpPr>
          <a:xfrm>
            <a:off x="6617744" y="2245154"/>
            <a:ext cx="352803" cy="289039"/>
            <a:chOff x="-26981375" y="3951875"/>
            <a:chExt cx="296150" cy="242625"/>
          </a:xfrm>
        </p:grpSpPr>
        <p:sp>
          <p:nvSpPr>
            <p:cNvPr id="6360" name="Google Shape;6360;p62"/>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2"/>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2"/>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3" name="Google Shape;6363;p62"/>
          <p:cNvGrpSpPr/>
          <p:nvPr/>
        </p:nvGrpSpPr>
        <p:grpSpPr>
          <a:xfrm>
            <a:off x="5282787" y="2692745"/>
            <a:ext cx="351910" cy="354710"/>
            <a:chOff x="-25094250" y="3176075"/>
            <a:chExt cx="295400" cy="297750"/>
          </a:xfrm>
        </p:grpSpPr>
        <p:sp>
          <p:nvSpPr>
            <p:cNvPr id="6364" name="Google Shape;6364;p62"/>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2"/>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2"/>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7" name="Google Shape;6367;p62"/>
          <p:cNvGrpSpPr/>
          <p:nvPr/>
        </p:nvGrpSpPr>
        <p:grpSpPr>
          <a:xfrm>
            <a:off x="5282787" y="3173106"/>
            <a:ext cx="351910" cy="351880"/>
            <a:chOff x="-25094250" y="3547050"/>
            <a:chExt cx="295400" cy="295375"/>
          </a:xfrm>
        </p:grpSpPr>
        <p:sp>
          <p:nvSpPr>
            <p:cNvPr id="6368" name="Google Shape;6368;p62"/>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2"/>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2"/>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2"/>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2"/>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3" name="Google Shape;6373;p62"/>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4" name="Google Shape;6374;p62"/>
          <p:cNvGrpSpPr/>
          <p:nvPr/>
        </p:nvGrpSpPr>
        <p:grpSpPr>
          <a:xfrm>
            <a:off x="7514864" y="2693698"/>
            <a:ext cx="352803" cy="352803"/>
            <a:chOff x="-23245675" y="3148525"/>
            <a:chExt cx="296150" cy="296150"/>
          </a:xfrm>
        </p:grpSpPr>
        <p:sp>
          <p:nvSpPr>
            <p:cNvPr id="6375" name="Google Shape;6375;p62"/>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2"/>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2"/>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8" name="Google Shape;6378;p62"/>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9" name="Google Shape;6379;p62"/>
          <p:cNvGrpSpPr/>
          <p:nvPr/>
        </p:nvGrpSpPr>
        <p:grpSpPr>
          <a:xfrm>
            <a:off x="7515325" y="3622672"/>
            <a:ext cx="351880" cy="352803"/>
            <a:chOff x="-23244900" y="3888100"/>
            <a:chExt cx="295375" cy="296150"/>
          </a:xfrm>
        </p:grpSpPr>
        <p:sp>
          <p:nvSpPr>
            <p:cNvPr id="6380" name="Google Shape;6380;p62"/>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2"/>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2"/>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2"/>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2"/>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2"/>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2"/>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2"/>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2"/>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2"/>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2"/>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91" name="Google Shape;6391;p62"/>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2"/>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6393" name="Google Shape;6393;p62"/>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97" name="Shape 6397"/>
        <p:cNvGrpSpPr/>
        <p:nvPr/>
      </p:nvGrpSpPr>
      <p:grpSpPr>
        <a:xfrm>
          <a:off x="0" y="0"/>
          <a:ext cx="0" cy="0"/>
          <a:chOff x="0" y="0"/>
          <a:chExt cx="0" cy="0"/>
        </a:xfrm>
      </p:grpSpPr>
      <p:sp>
        <p:nvSpPr>
          <p:cNvPr id="6398" name="Google Shape;6398;p63"/>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9" name="Google Shape;6399;p63"/>
          <p:cNvGrpSpPr/>
          <p:nvPr/>
        </p:nvGrpSpPr>
        <p:grpSpPr>
          <a:xfrm>
            <a:off x="832654" y="1819647"/>
            <a:ext cx="367261" cy="367261"/>
            <a:chOff x="-65145700" y="3727425"/>
            <a:chExt cx="317425" cy="317425"/>
          </a:xfrm>
        </p:grpSpPr>
        <p:sp>
          <p:nvSpPr>
            <p:cNvPr id="6400" name="Google Shape;6400;p63"/>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3"/>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63"/>
          <p:cNvGrpSpPr/>
          <p:nvPr/>
        </p:nvGrpSpPr>
        <p:grpSpPr>
          <a:xfrm>
            <a:off x="835851" y="2248561"/>
            <a:ext cx="360868" cy="367261"/>
            <a:chOff x="-65144125" y="4094450"/>
            <a:chExt cx="311900" cy="317425"/>
          </a:xfrm>
        </p:grpSpPr>
        <p:sp>
          <p:nvSpPr>
            <p:cNvPr id="6403" name="Google Shape;6403;p63"/>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3"/>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3"/>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6" name="Google Shape;6406;p63"/>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7" name="Google Shape;6407;p63"/>
          <p:cNvGrpSpPr/>
          <p:nvPr/>
        </p:nvGrpSpPr>
        <p:grpSpPr>
          <a:xfrm>
            <a:off x="3039420" y="1819256"/>
            <a:ext cx="370645" cy="368042"/>
            <a:chOff x="-63250675" y="3744075"/>
            <a:chExt cx="320350" cy="318100"/>
          </a:xfrm>
        </p:grpSpPr>
        <p:sp>
          <p:nvSpPr>
            <p:cNvPr id="6408" name="Google Shape;6408;p63"/>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3"/>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3"/>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63"/>
          <p:cNvGrpSpPr/>
          <p:nvPr/>
        </p:nvGrpSpPr>
        <p:grpSpPr>
          <a:xfrm>
            <a:off x="3041112" y="2248561"/>
            <a:ext cx="367261" cy="367261"/>
            <a:chOff x="-63250675" y="4110200"/>
            <a:chExt cx="317425" cy="317425"/>
          </a:xfrm>
        </p:grpSpPr>
        <p:sp>
          <p:nvSpPr>
            <p:cNvPr id="6412" name="Google Shape;6412;p63"/>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3"/>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3"/>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3"/>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3"/>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3"/>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3"/>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3"/>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3"/>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63"/>
          <p:cNvGrpSpPr/>
          <p:nvPr/>
        </p:nvGrpSpPr>
        <p:grpSpPr>
          <a:xfrm>
            <a:off x="1720159" y="2745656"/>
            <a:ext cx="359075" cy="358844"/>
            <a:chOff x="-61351725" y="3372400"/>
            <a:chExt cx="310350" cy="310150"/>
          </a:xfrm>
        </p:grpSpPr>
        <p:sp>
          <p:nvSpPr>
            <p:cNvPr id="6422" name="Google Shape;6422;p63"/>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3"/>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3"/>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63"/>
          <p:cNvGrpSpPr/>
          <p:nvPr/>
        </p:nvGrpSpPr>
        <p:grpSpPr>
          <a:xfrm>
            <a:off x="1716514" y="3208713"/>
            <a:ext cx="366364" cy="333534"/>
            <a:chOff x="-61354875" y="3751050"/>
            <a:chExt cx="316650" cy="288275"/>
          </a:xfrm>
        </p:grpSpPr>
        <p:sp>
          <p:nvSpPr>
            <p:cNvPr id="6426" name="Google Shape;6426;p63"/>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3"/>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3"/>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63"/>
          <p:cNvGrpSpPr/>
          <p:nvPr/>
        </p:nvGrpSpPr>
        <p:grpSpPr>
          <a:xfrm>
            <a:off x="1716514" y="3650352"/>
            <a:ext cx="366364" cy="367290"/>
            <a:chOff x="-61354875" y="4101525"/>
            <a:chExt cx="316650" cy="317450"/>
          </a:xfrm>
        </p:grpSpPr>
        <p:sp>
          <p:nvSpPr>
            <p:cNvPr id="6430" name="Google Shape;6430;p63"/>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3"/>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63"/>
          <p:cNvGrpSpPr/>
          <p:nvPr/>
        </p:nvGrpSpPr>
        <p:grpSpPr>
          <a:xfrm>
            <a:off x="3932949" y="2742228"/>
            <a:ext cx="368157" cy="365699"/>
            <a:chOff x="-59470075" y="3308975"/>
            <a:chExt cx="318200" cy="316075"/>
          </a:xfrm>
        </p:grpSpPr>
        <p:sp>
          <p:nvSpPr>
            <p:cNvPr id="6433" name="Google Shape;6433;p63"/>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3"/>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3"/>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3"/>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3"/>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3"/>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3"/>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3"/>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3"/>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63"/>
          <p:cNvGrpSpPr/>
          <p:nvPr/>
        </p:nvGrpSpPr>
        <p:grpSpPr>
          <a:xfrm>
            <a:off x="1278379" y="1377933"/>
            <a:ext cx="367261" cy="364686"/>
            <a:chOff x="-64781025" y="3361050"/>
            <a:chExt cx="317425" cy="315200"/>
          </a:xfrm>
        </p:grpSpPr>
        <p:sp>
          <p:nvSpPr>
            <p:cNvPr id="6443" name="Google Shape;6443;p63"/>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3"/>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3"/>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3"/>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7" name="Google Shape;6447;p63"/>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3"/>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3"/>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0" name="Google Shape;6450;p63"/>
          <p:cNvGrpSpPr/>
          <p:nvPr/>
        </p:nvGrpSpPr>
        <p:grpSpPr>
          <a:xfrm>
            <a:off x="3482779" y="1819372"/>
            <a:ext cx="382765" cy="367810"/>
            <a:chOff x="-62890750" y="3747425"/>
            <a:chExt cx="330825" cy="317900"/>
          </a:xfrm>
        </p:grpSpPr>
        <p:sp>
          <p:nvSpPr>
            <p:cNvPr id="6451" name="Google Shape;6451;p63"/>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3"/>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3"/>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3"/>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3"/>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3"/>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3"/>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3"/>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3"/>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3"/>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3"/>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3"/>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3"/>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3"/>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63"/>
          <p:cNvGrpSpPr/>
          <p:nvPr/>
        </p:nvGrpSpPr>
        <p:grpSpPr>
          <a:xfrm>
            <a:off x="3490531" y="2249009"/>
            <a:ext cx="367261" cy="366364"/>
            <a:chOff x="-62884425" y="4111775"/>
            <a:chExt cx="317425" cy="316650"/>
          </a:xfrm>
        </p:grpSpPr>
        <p:sp>
          <p:nvSpPr>
            <p:cNvPr id="6466" name="Google Shape;6466;p63"/>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3"/>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3"/>
          <p:cNvGrpSpPr/>
          <p:nvPr/>
        </p:nvGrpSpPr>
        <p:grpSpPr>
          <a:xfrm>
            <a:off x="2163165" y="2745078"/>
            <a:ext cx="365438" cy="360001"/>
            <a:chOff x="-60991775" y="3376900"/>
            <a:chExt cx="315850" cy="311150"/>
          </a:xfrm>
        </p:grpSpPr>
        <p:sp>
          <p:nvSpPr>
            <p:cNvPr id="6469" name="Google Shape;6469;p63"/>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3"/>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3"/>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2" name="Google Shape;6472;p63"/>
          <p:cNvGrpSpPr/>
          <p:nvPr/>
        </p:nvGrpSpPr>
        <p:grpSpPr>
          <a:xfrm>
            <a:off x="2162702" y="3195942"/>
            <a:ext cx="366364" cy="359075"/>
            <a:chOff x="-60988625" y="3740800"/>
            <a:chExt cx="316650" cy="310350"/>
          </a:xfrm>
        </p:grpSpPr>
        <p:sp>
          <p:nvSpPr>
            <p:cNvPr id="6473" name="Google Shape;6473;p63"/>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3"/>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3"/>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63"/>
          <p:cNvGrpSpPr/>
          <p:nvPr/>
        </p:nvGrpSpPr>
        <p:grpSpPr>
          <a:xfrm>
            <a:off x="2162702" y="3651393"/>
            <a:ext cx="366364" cy="365207"/>
            <a:chOff x="-60987850" y="4100950"/>
            <a:chExt cx="316650" cy="315650"/>
          </a:xfrm>
        </p:grpSpPr>
        <p:sp>
          <p:nvSpPr>
            <p:cNvPr id="6477" name="Google Shape;6477;p63"/>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3"/>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3"/>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3"/>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3"/>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63"/>
          <p:cNvGrpSpPr/>
          <p:nvPr/>
        </p:nvGrpSpPr>
        <p:grpSpPr>
          <a:xfrm>
            <a:off x="3932486" y="3196853"/>
            <a:ext cx="369083" cy="357253"/>
            <a:chOff x="-59447250" y="3706150"/>
            <a:chExt cx="319000" cy="308775"/>
          </a:xfrm>
        </p:grpSpPr>
        <p:sp>
          <p:nvSpPr>
            <p:cNvPr id="6483" name="Google Shape;6483;p63"/>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3"/>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3"/>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3"/>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63"/>
          <p:cNvGrpSpPr/>
          <p:nvPr/>
        </p:nvGrpSpPr>
        <p:grpSpPr>
          <a:xfrm>
            <a:off x="1721214" y="1378164"/>
            <a:ext cx="368186" cy="364224"/>
            <a:chOff x="-64406125" y="3362225"/>
            <a:chExt cx="318225" cy="314800"/>
          </a:xfrm>
        </p:grpSpPr>
        <p:sp>
          <p:nvSpPr>
            <p:cNvPr id="6488" name="Google Shape;6488;p63"/>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3"/>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0" name="Google Shape;6490;p63"/>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63"/>
          <p:cNvGrpSpPr/>
          <p:nvPr/>
        </p:nvGrpSpPr>
        <p:grpSpPr>
          <a:xfrm>
            <a:off x="1721677" y="2249009"/>
            <a:ext cx="367261" cy="366364"/>
            <a:chOff x="-64410850" y="4094450"/>
            <a:chExt cx="317425" cy="316650"/>
          </a:xfrm>
        </p:grpSpPr>
        <p:sp>
          <p:nvSpPr>
            <p:cNvPr id="6492" name="Google Shape;6492;p63"/>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3"/>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3"/>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95" name="Google Shape;6495;p63"/>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6" name="Google Shape;6496;p63"/>
          <p:cNvGrpSpPr/>
          <p:nvPr/>
        </p:nvGrpSpPr>
        <p:grpSpPr>
          <a:xfrm>
            <a:off x="3943225" y="1819083"/>
            <a:ext cx="365467" cy="368389"/>
            <a:chOff x="-62516625" y="3743175"/>
            <a:chExt cx="315875" cy="318400"/>
          </a:xfrm>
        </p:grpSpPr>
        <p:sp>
          <p:nvSpPr>
            <p:cNvPr id="6497" name="Google Shape;6497;p63"/>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3"/>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63"/>
          <p:cNvGrpSpPr/>
          <p:nvPr/>
        </p:nvGrpSpPr>
        <p:grpSpPr>
          <a:xfrm>
            <a:off x="3950065" y="2269054"/>
            <a:ext cx="351786" cy="326274"/>
            <a:chOff x="-62511900" y="4129100"/>
            <a:chExt cx="304050" cy="282000"/>
          </a:xfrm>
        </p:grpSpPr>
        <p:sp>
          <p:nvSpPr>
            <p:cNvPr id="6500" name="Google Shape;6500;p63"/>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3"/>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3"/>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3"/>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3"/>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63"/>
          <p:cNvGrpSpPr/>
          <p:nvPr/>
        </p:nvGrpSpPr>
        <p:grpSpPr>
          <a:xfrm>
            <a:off x="2628187" y="2741448"/>
            <a:ext cx="310770" cy="367261"/>
            <a:chOff x="-60597975" y="3367475"/>
            <a:chExt cx="268600" cy="317425"/>
          </a:xfrm>
        </p:grpSpPr>
        <p:sp>
          <p:nvSpPr>
            <p:cNvPr id="6506" name="Google Shape;6506;p63"/>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3"/>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3"/>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3"/>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3"/>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11" name="Google Shape;6511;p63"/>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2" name="Google Shape;6512;p63"/>
          <p:cNvGrpSpPr/>
          <p:nvPr/>
        </p:nvGrpSpPr>
        <p:grpSpPr>
          <a:xfrm>
            <a:off x="2600390" y="3702764"/>
            <a:ext cx="366364" cy="262465"/>
            <a:chOff x="-60621600" y="4145650"/>
            <a:chExt cx="316650" cy="226850"/>
          </a:xfrm>
        </p:grpSpPr>
        <p:sp>
          <p:nvSpPr>
            <p:cNvPr id="6513" name="Google Shape;6513;p63"/>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3"/>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3"/>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63"/>
          <p:cNvGrpSpPr/>
          <p:nvPr/>
        </p:nvGrpSpPr>
        <p:grpSpPr>
          <a:xfrm>
            <a:off x="3937042" y="3651263"/>
            <a:ext cx="359972" cy="365467"/>
            <a:chOff x="-59400775" y="4084200"/>
            <a:chExt cx="311125" cy="315875"/>
          </a:xfrm>
        </p:grpSpPr>
        <p:sp>
          <p:nvSpPr>
            <p:cNvPr id="6517" name="Google Shape;6517;p63"/>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3"/>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3"/>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3"/>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3"/>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3"/>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63"/>
          <p:cNvGrpSpPr/>
          <p:nvPr/>
        </p:nvGrpSpPr>
        <p:grpSpPr>
          <a:xfrm>
            <a:off x="2161136" y="1377094"/>
            <a:ext cx="365438" cy="366364"/>
            <a:chOff x="-64044600" y="3360375"/>
            <a:chExt cx="315850" cy="316650"/>
          </a:xfrm>
        </p:grpSpPr>
        <p:sp>
          <p:nvSpPr>
            <p:cNvPr id="6524" name="Google Shape;6524;p63"/>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3"/>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3"/>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7" name="Google Shape;6527;p63"/>
          <p:cNvGrpSpPr/>
          <p:nvPr/>
        </p:nvGrpSpPr>
        <p:grpSpPr>
          <a:xfrm>
            <a:off x="2187559" y="1819647"/>
            <a:ext cx="312592" cy="367261"/>
            <a:chOff x="-64022550" y="3727425"/>
            <a:chExt cx="270175" cy="317425"/>
          </a:xfrm>
        </p:grpSpPr>
        <p:sp>
          <p:nvSpPr>
            <p:cNvPr id="6528" name="Google Shape;6528;p63"/>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3"/>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3"/>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63"/>
          <p:cNvGrpSpPr/>
          <p:nvPr/>
        </p:nvGrpSpPr>
        <p:grpSpPr>
          <a:xfrm>
            <a:off x="2211697" y="2248547"/>
            <a:ext cx="264317" cy="367290"/>
            <a:chOff x="-64001300" y="4093650"/>
            <a:chExt cx="228450" cy="317450"/>
          </a:xfrm>
        </p:grpSpPr>
        <p:sp>
          <p:nvSpPr>
            <p:cNvPr id="6532" name="Google Shape;6532;p63"/>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3"/>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3"/>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3"/>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63"/>
          <p:cNvGrpSpPr/>
          <p:nvPr/>
        </p:nvGrpSpPr>
        <p:grpSpPr>
          <a:xfrm>
            <a:off x="830701" y="2741838"/>
            <a:ext cx="359972" cy="366480"/>
            <a:chOff x="-62148800" y="3377700"/>
            <a:chExt cx="311125" cy="316750"/>
          </a:xfrm>
        </p:grpSpPr>
        <p:sp>
          <p:nvSpPr>
            <p:cNvPr id="6537" name="Google Shape;6537;p63"/>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3"/>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63"/>
          <p:cNvGrpSpPr/>
          <p:nvPr/>
        </p:nvGrpSpPr>
        <p:grpSpPr>
          <a:xfrm>
            <a:off x="826608" y="3191835"/>
            <a:ext cx="368157" cy="367290"/>
            <a:chOff x="-62154300" y="3743950"/>
            <a:chExt cx="318200" cy="317450"/>
          </a:xfrm>
        </p:grpSpPr>
        <p:sp>
          <p:nvSpPr>
            <p:cNvPr id="6540" name="Google Shape;6540;p63"/>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3"/>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63"/>
          <p:cNvGrpSpPr/>
          <p:nvPr/>
        </p:nvGrpSpPr>
        <p:grpSpPr>
          <a:xfrm>
            <a:off x="826594" y="3650815"/>
            <a:ext cx="368186" cy="366364"/>
            <a:chOff x="-62151950" y="4111775"/>
            <a:chExt cx="318225" cy="316650"/>
          </a:xfrm>
        </p:grpSpPr>
        <p:sp>
          <p:nvSpPr>
            <p:cNvPr id="6543" name="Google Shape;6543;p63"/>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3"/>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3"/>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3"/>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63"/>
          <p:cNvGrpSpPr/>
          <p:nvPr/>
        </p:nvGrpSpPr>
        <p:grpSpPr>
          <a:xfrm>
            <a:off x="3045218" y="2741361"/>
            <a:ext cx="368157" cy="367434"/>
            <a:chOff x="-60254550" y="3367325"/>
            <a:chExt cx="318200" cy="317575"/>
          </a:xfrm>
        </p:grpSpPr>
        <p:sp>
          <p:nvSpPr>
            <p:cNvPr id="6548" name="Google Shape;6548;p63"/>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3"/>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3"/>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3"/>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2" name="Google Shape;6552;p63"/>
          <p:cNvGrpSpPr/>
          <p:nvPr/>
        </p:nvGrpSpPr>
        <p:grpSpPr>
          <a:xfrm>
            <a:off x="3046115" y="3192355"/>
            <a:ext cx="366364" cy="366248"/>
            <a:chOff x="-60255350" y="3733825"/>
            <a:chExt cx="316650" cy="316550"/>
          </a:xfrm>
        </p:grpSpPr>
        <p:sp>
          <p:nvSpPr>
            <p:cNvPr id="6553" name="Google Shape;6553;p63"/>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3"/>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3"/>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3"/>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3"/>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3"/>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3"/>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0" name="Google Shape;6560;p63"/>
          <p:cNvGrpSpPr/>
          <p:nvPr/>
        </p:nvGrpSpPr>
        <p:grpSpPr>
          <a:xfrm>
            <a:off x="3073912" y="3651263"/>
            <a:ext cx="310770" cy="365467"/>
            <a:chOff x="-60232500" y="4101525"/>
            <a:chExt cx="268600" cy="315875"/>
          </a:xfrm>
        </p:grpSpPr>
        <p:sp>
          <p:nvSpPr>
            <p:cNvPr id="6561" name="Google Shape;6561;p63"/>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3"/>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3" name="Google Shape;6563;p63"/>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4" name="Google Shape;6564;p63"/>
          <p:cNvGrpSpPr/>
          <p:nvPr/>
        </p:nvGrpSpPr>
        <p:grpSpPr>
          <a:xfrm>
            <a:off x="2606912" y="1377094"/>
            <a:ext cx="368186" cy="366364"/>
            <a:chOff x="-63679950" y="3360375"/>
            <a:chExt cx="318225" cy="316650"/>
          </a:xfrm>
        </p:grpSpPr>
        <p:sp>
          <p:nvSpPr>
            <p:cNvPr id="6565" name="Google Shape;6565;p63"/>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3"/>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3"/>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3"/>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69" name="Google Shape;6569;p63"/>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0" name="Google Shape;6570;p63"/>
          <p:cNvGrpSpPr/>
          <p:nvPr/>
        </p:nvGrpSpPr>
        <p:grpSpPr>
          <a:xfrm>
            <a:off x="2605539" y="2248431"/>
            <a:ext cx="370934" cy="367521"/>
            <a:chOff x="-63679950" y="4093450"/>
            <a:chExt cx="320600" cy="317650"/>
          </a:xfrm>
        </p:grpSpPr>
        <p:sp>
          <p:nvSpPr>
            <p:cNvPr id="6571" name="Google Shape;6571;p63"/>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3"/>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3"/>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63"/>
          <p:cNvGrpSpPr/>
          <p:nvPr/>
        </p:nvGrpSpPr>
        <p:grpSpPr>
          <a:xfrm>
            <a:off x="1265656" y="2741433"/>
            <a:ext cx="366364" cy="367290"/>
            <a:chOff x="-61784125" y="3377700"/>
            <a:chExt cx="316650" cy="317450"/>
          </a:xfrm>
        </p:grpSpPr>
        <p:sp>
          <p:nvSpPr>
            <p:cNvPr id="6575" name="Google Shape;6575;p63"/>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3"/>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3"/>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3"/>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3"/>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3"/>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3"/>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2" name="Google Shape;6582;p63"/>
          <p:cNvGrpSpPr/>
          <p:nvPr/>
        </p:nvGrpSpPr>
        <p:grpSpPr>
          <a:xfrm>
            <a:off x="1265656" y="3191835"/>
            <a:ext cx="366364" cy="367290"/>
            <a:chOff x="-61783350" y="3743950"/>
            <a:chExt cx="316650" cy="317450"/>
          </a:xfrm>
        </p:grpSpPr>
        <p:sp>
          <p:nvSpPr>
            <p:cNvPr id="6583" name="Google Shape;6583;p63"/>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3"/>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5" name="Google Shape;6585;p63"/>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3"/>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3"/>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8" name="Google Shape;6588;p63"/>
          <p:cNvGrpSpPr/>
          <p:nvPr/>
        </p:nvGrpSpPr>
        <p:grpSpPr>
          <a:xfrm>
            <a:off x="3487080" y="3651668"/>
            <a:ext cx="369112" cy="364657"/>
            <a:chOff x="-59869425" y="4102225"/>
            <a:chExt cx="319025" cy="315175"/>
          </a:xfrm>
        </p:grpSpPr>
        <p:sp>
          <p:nvSpPr>
            <p:cNvPr id="6589" name="Google Shape;6589;p63"/>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3"/>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3"/>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3"/>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3" name="Google Shape;6593;p63"/>
          <p:cNvGrpSpPr/>
          <p:nvPr/>
        </p:nvGrpSpPr>
        <p:grpSpPr>
          <a:xfrm>
            <a:off x="2605883" y="4120490"/>
            <a:ext cx="366364" cy="365467"/>
            <a:chOff x="-59029025" y="3711650"/>
            <a:chExt cx="316650" cy="315875"/>
          </a:xfrm>
        </p:grpSpPr>
        <p:sp>
          <p:nvSpPr>
            <p:cNvPr id="6594" name="Google Shape;6594;p63"/>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3"/>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3"/>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3"/>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3"/>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3"/>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3"/>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63"/>
          <p:cNvGrpSpPr/>
          <p:nvPr/>
        </p:nvGrpSpPr>
        <p:grpSpPr>
          <a:xfrm>
            <a:off x="4841373" y="1398014"/>
            <a:ext cx="351940" cy="348188"/>
            <a:chOff x="581525" y="3254850"/>
            <a:chExt cx="297750" cy="294575"/>
          </a:xfrm>
        </p:grpSpPr>
        <p:sp>
          <p:nvSpPr>
            <p:cNvPr id="6602" name="Google Shape;6602;p6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63"/>
          <p:cNvGrpSpPr/>
          <p:nvPr/>
        </p:nvGrpSpPr>
        <p:grpSpPr>
          <a:xfrm>
            <a:off x="4840442" y="1836950"/>
            <a:ext cx="353802" cy="351497"/>
            <a:chOff x="580725" y="3617925"/>
            <a:chExt cx="299325" cy="297375"/>
          </a:xfrm>
        </p:grpSpPr>
        <p:sp>
          <p:nvSpPr>
            <p:cNvPr id="6606" name="Google Shape;6606;p6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1" name="Google Shape;6611;p63"/>
          <p:cNvGrpSpPr/>
          <p:nvPr/>
        </p:nvGrpSpPr>
        <p:grpSpPr>
          <a:xfrm>
            <a:off x="4842304" y="2284140"/>
            <a:ext cx="350079" cy="350079"/>
            <a:chOff x="583100" y="3982600"/>
            <a:chExt cx="296175" cy="296175"/>
          </a:xfrm>
        </p:grpSpPr>
        <p:sp>
          <p:nvSpPr>
            <p:cNvPr id="6612" name="Google Shape;6612;p6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63"/>
          <p:cNvGrpSpPr/>
          <p:nvPr/>
        </p:nvGrpSpPr>
        <p:grpSpPr>
          <a:xfrm>
            <a:off x="7074918" y="1397764"/>
            <a:ext cx="307231" cy="348690"/>
            <a:chOff x="2423775" y="3226875"/>
            <a:chExt cx="259925" cy="295000"/>
          </a:xfrm>
        </p:grpSpPr>
        <p:sp>
          <p:nvSpPr>
            <p:cNvPr id="6620" name="Google Shape;6620;p6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3" name="Google Shape;6623;p63"/>
          <p:cNvGrpSpPr/>
          <p:nvPr/>
        </p:nvGrpSpPr>
        <p:grpSpPr>
          <a:xfrm>
            <a:off x="7052106" y="1839049"/>
            <a:ext cx="352857" cy="347301"/>
            <a:chOff x="2404875" y="3592725"/>
            <a:chExt cx="298525" cy="293825"/>
          </a:xfrm>
        </p:grpSpPr>
        <p:sp>
          <p:nvSpPr>
            <p:cNvPr id="6624" name="Google Shape;6624;p6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63"/>
          <p:cNvGrpSpPr/>
          <p:nvPr/>
        </p:nvGrpSpPr>
        <p:grpSpPr>
          <a:xfrm>
            <a:off x="7053036" y="2284614"/>
            <a:ext cx="350995" cy="349133"/>
            <a:chOff x="2404875" y="3955825"/>
            <a:chExt cx="296950" cy="295375"/>
          </a:xfrm>
        </p:grpSpPr>
        <p:sp>
          <p:nvSpPr>
            <p:cNvPr id="6628" name="Google Shape;6628;p6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63"/>
          <p:cNvGrpSpPr/>
          <p:nvPr/>
        </p:nvGrpSpPr>
        <p:grpSpPr>
          <a:xfrm>
            <a:off x="5747016" y="2748808"/>
            <a:ext cx="349163" cy="350079"/>
            <a:chOff x="4263650" y="3235150"/>
            <a:chExt cx="295400" cy="296175"/>
          </a:xfrm>
        </p:grpSpPr>
        <p:sp>
          <p:nvSpPr>
            <p:cNvPr id="6633" name="Google Shape;6633;p6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63"/>
          <p:cNvGrpSpPr/>
          <p:nvPr/>
        </p:nvGrpSpPr>
        <p:grpSpPr>
          <a:xfrm>
            <a:off x="5744696" y="3207969"/>
            <a:ext cx="353802" cy="327739"/>
            <a:chOff x="4266025" y="3609275"/>
            <a:chExt cx="299325" cy="277275"/>
          </a:xfrm>
        </p:grpSpPr>
        <p:sp>
          <p:nvSpPr>
            <p:cNvPr id="6639" name="Google Shape;6639;p6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63"/>
          <p:cNvGrpSpPr/>
          <p:nvPr/>
        </p:nvGrpSpPr>
        <p:grpSpPr>
          <a:xfrm>
            <a:off x="5745154" y="3673356"/>
            <a:ext cx="352886" cy="349133"/>
            <a:chOff x="4263650" y="3963700"/>
            <a:chExt cx="298550" cy="295375"/>
          </a:xfrm>
        </p:grpSpPr>
        <p:sp>
          <p:nvSpPr>
            <p:cNvPr id="6642" name="Google Shape;6642;p6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63"/>
          <p:cNvGrpSpPr/>
          <p:nvPr/>
        </p:nvGrpSpPr>
        <p:grpSpPr>
          <a:xfrm>
            <a:off x="8023491" y="2748809"/>
            <a:ext cx="226264" cy="350079"/>
            <a:chOff x="6164975" y="3211525"/>
            <a:chExt cx="191425" cy="296175"/>
          </a:xfrm>
        </p:grpSpPr>
        <p:sp>
          <p:nvSpPr>
            <p:cNvPr id="6650" name="Google Shape;6650;p6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63"/>
          <p:cNvGrpSpPr/>
          <p:nvPr/>
        </p:nvGrpSpPr>
        <p:grpSpPr>
          <a:xfrm>
            <a:off x="5285528" y="1397084"/>
            <a:ext cx="352886" cy="350049"/>
            <a:chOff x="946175" y="3253275"/>
            <a:chExt cx="298550" cy="296150"/>
          </a:xfrm>
        </p:grpSpPr>
        <p:sp>
          <p:nvSpPr>
            <p:cNvPr id="6658" name="Google Shape;6658;p6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63"/>
          <p:cNvGrpSpPr/>
          <p:nvPr/>
        </p:nvGrpSpPr>
        <p:grpSpPr>
          <a:xfrm>
            <a:off x="5286459" y="1839048"/>
            <a:ext cx="351024" cy="347301"/>
            <a:chOff x="946175" y="3619500"/>
            <a:chExt cx="296975" cy="293825"/>
          </a:xfrm>
        </p:grpSpPr>
        <p:sp>
          <p:nvSpPr>
            <p:cNvPr id="6664" name="Google Shape;6664;p6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0" name="Google Shape;6670;p63"/>
          <p:cNvGrpSpPr/>
          <p:nvPr/>
        </p:nvGrpSpPr>
        <p:grpSpPr>
          <a:xfrm>
            <a:off x="5286001" y="2283682"/>
            <a:ext cx="351940" cy="350995"/>
            <a:chOff x="944600" y="3981825"/>
            <a:chExt cx="297750" cy="296950"/>
          </a:xfrm>
        </p:grpSpPr>
        <p:sp>
          <p:nvSpPr>
            <p:cNvPr id="6671" name="Google Shape;6671;p6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63"/>
          <p:cNvGrpSpPr/>
          <p:nvPr/>
        </p:nvGrpSpPr>
        <p:grpSpPr>
          <a:xfrm>
            <a:off x="7502937" y="1397542"/>
            <a:ext cx="350079" cy="349133"/>
            <a:chOff x="2768750" y="3227275"/>
            <a:chExt cx="296175" cy="295375"/>
          </a:xfrm>
        </p:grpSpPr>
        <p:sp>
          <p:nvSpPr>
            <p:cNvPr id="6676" name="Google Shape;6676;p6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63"/>
          <p:cNvGrpSpPr/>
          <p:nvPr/>
        </p:nvGrpSpPr>
        <p:grpSpPr>
          <a:xfrm>
            <a:off x="7523888" y="1838414"/>
            <a:ext cx="308177" cy="348572"/>
            <a:chOff x="2786075" y="3591800"/>
            <a:chExt cx="260725" cy="294900"/>
          </a:xfrm>
        </p:grpSpPr>
        <p:sp>
          <p:nvSpPr>
            <p:cNvPr id="6685" name="Google Shape;6685;p6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63"/>
          <p:cNvGrpSpPr/>
          <p:nvPr/>
        </p:nvGrpSpPr>
        <p:grpSpPr>
          <a:xfrm>
            <a:off x="7564387" y="2284141"/>
            <a:ext cx="227180" cy="350079"/>
            <a:chOff x="2819150" y="3955025"/>
            <a:chExt cx="192200" cy="296175"/>
          </a:xfrm>
        </p:grpSpPr>
        <p:sp>
          <p:nvSpPr>
            <p:cNvPr id="6691" name="Google Shape;6691;p6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63"/>
          <p:cNvGrpSpPr/>
          <p:nvPr/>
        </p:nvGrpSpPr>
        <p:grpSpPr>
          <a:xfrm>
            <a:off x="6188160" y="2749739"/>
            <a:ext cx="349133" cy="348217"/>
            <a:chOff x="4629125" y="3235150"/>
            <a:chExt cx="295375" cy="294600"/>
          </a:xfrm>
        </p:grpSpPr>
        <p:sp>
          <p:nvSpPr>
            <p:cNvPr id="6696" name="Google Shape;6696;p6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63"/>
          <p:cNvGrpSpPr/>
          <p:nvPr/>
        </p:nvGrpSpPr>
        <p:grpSpPr>
          <a:xfrm>
            <a:off x="6188145" y="3197272"/>
            <a:ext cx="349163" cy="349133"/>
            <a:chOff x="4628325" y="3599825"/>
            <a:chExt cx="295400" cy="295375"/>
          </a:xfrm>
        </p:grpSpPr>
        <p:sp>
          <p:nvSpPr>
            <p:cNvPr id="6702" name="Google Shape;6702;p6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63"/>
          <p:cNvGrpSpPr/>
          <p:nvPr/>
        </p:nvGrpSpPr>
        <p:grpSpPr>
          <a:xfrm>
            <a:off x="6209096" y="3672883"/>
            <a:ext cx="307261" cy="350079"/>
            <a:chOff x="4645650" y="3962900"/>
            <a:chExt cx="259950" cy="296175"/>
          </a:xfrm>
        </p:grpSpPr>
        <p:sp>
          <p:nvSpPr>
            <p:cNvPr id="6715" name="Google Shape;6715;p6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63"/>
          <p:cNvGrpSpPr/>
          <p:nvPr/>
        </p:nvGrpSpPr>
        <p:grpSpPr>
          <a:xfrm>
            <a:off x="7962056" y="3197745"/>
            <a:ext cx="349133" cy="348188"/>
            <a:chOff x="6143725" y="3582500"/>
            <a:chExt cx="295375" cy="294575"/>
          </a:xfrm>
        </p:grpSpPr>
        <p:sp>
          <p:nvSpPr>
            <p:cNvPr id="6722" name="Google Shape;6722;p6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9" name="Google Shape;6729;p63"/>
          <p:cNvGrpSpPr/>
          <p:nvPr/>
        </p:nvGrpSpPr>
        <p:grpSpPr>
          <a:xfrm>
            <a:off x="5730883" y="1397084"/>
            <a:ext cx="350995" cy="350049"/>
            <a:chOff x="1310075" y="3253275"/>
            <a:chExt cx="296950" cy="296150"/>
          </a:xfrm>
        </p:grpSpPr>
        <p:sp>
          <p:nvSpPr>
            <p:cNvPr id="6730" name="Google Shape;6730;p6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3" name="Google Shape;6733;p63"/>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4" name="Google Shape;6734;p63"/>
          <p:cNvGrpSpPr/>
          <p:nvPr/>
        </p:nvGrpSpPr>
        <p:grpSpPr>
          <a:xfrm>
            <a:off x="5730410" y="2283343"/>
            <a:ext cx="351941" cy="351675"/>
            <a:chOff x="1310075" y="3980250"/>
            <a:chExt cx="297750" cy="297525"/>
          </a:xfrm>
        </p:grpSpPr>
        <p:sp>
          <p:nvSpPr>
            <p:cNvPr id="6735" name="Google Shape;6735;p6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63"/>
          <p:cNvGrpSpPr/>
          <p:nvPr/>
        </p:nvGrpSpPr>
        <p:grpSpPr>
          <a:xfrm>
            <a:off x="7995198" y="1397542"/>
            <a:ext cx="266305" cy="349133"/>
            <a:chOff x="3167275" y="3227275"/>
            <a:chExt cx="225300" cy="295375"/>
          </a:xfrm>
        </p:grpSpPr>
        <p:sp>
          <p:nvSpPr>
            <p:cNvPr id="6740" name="Google Shape;6740;p6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45" name="Google Shape;6745;p63"/>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6" name="Google Shape;6746;p63"/>
          <p:cNvGrpSpPr/>
          <p:nvPr/>
        </p:nvGrpSpPr>
        <p:grpSpPr>
          <a:xfrm>
            <a:off x="7952380" y="2284599"/>
            <a:ext cx="351940" cy="349163"/>
            <a:chOff x="3133425" y="3955025"/>
            <a:chExt cx="297750" cy="295400"/>
          </a:xfrm>
        </p:grpSpPr>
        <p:sp>
          <p:nvSpPr>
            <p:cNvPr id="6747" name="Google Shape;6747;p6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63"/>
          <p:cNvGrpSpPr/>
          <p:nvPr/>
        </p:nvGrpSpPr>
        <p:grpSpPr>
          <a:xfrm>
            <a:off x="6632554" y="2748187"/>
            <a:ext cx="350079" cy="351320"/>
            <a:chOff x="4991425" y="3234750"/>
            <a:chExt cx="296175" cy="297225"/>
          </a:xfrm>
        </p:grpSpPr>
        <p:sp>
          <p:nvSpPr>
            <p:cNvPr id="6751" name="Google Shape;6751;p6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7" name="Google Shape;6757;p63"/>
          <p:cNvGrpSpPr/>
          <p:nvPr/>
        </p:nvGrpSpPr>
        <p:grpSpPr>
          <a:xfrm>
            <a:off x="6632554" y="3217750"/>
            <a:ext cx="350079" cy="308177"/>
            <a:chOff x="4991425" y="3617150"/>
            <a:chExt cx="296175" cy="260725"/>
          </a:xfrm>
        </p:grpSpPr>
        <p:sp>
          <p:nvSpPr>
            <p:cNvPr id="6758" name="Google Shape;6758;p6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63"/>
          <p:cNvGrpSpPr/>
          <p:nvPr/>
        </p:nvGrpSpPr>
        <p:grpSpPr>
          <a:xfrm>
            <a:off x="6709827" y="3673341"/>
            <a:ext cx="195532" cy="349163"/>
            <a:chOff x="5056800" y="3962900"/>
            <a:chExt cx="165425" cy="295400"/>
          </a:xfrm>
        </p:grpSpPr>
        <p:sp>
          <p:nvSpPr>
            <p:cNvPr id="6766" name="Google Shape;6766;p6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63"/>
          <p:cNvGrpSpPr/>
          <p:nvPr/>
        </p:nvGrpSpPr>
        <p:grpSpPr>
          <a:xfrm>
            <a:off x="7961125" y="3673357"/>
            <a:ext cx="350995" cy="349133"/>
            <a:chOff x="6168925" y="3936925"/>
            <a:chExt cx="296950" cy="295375"/>
          </a:xfrm>
        </p:grpSpPr>
        <p:sp>
          <p:nvSpPr>
            <p:cNvPr id="6770" name="Google Shape;6770;p6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63"/>
          <p:cNvGrpSpPr/>
          <p:nvPr/>
        </p:nvGrpSpPr>
        <p:grpSpPr>
          <a:xfrm>
            <a:off x="6174844" y="1390429"/>
            <a:ext cx="348188" cy="349133"/>
            <a:chOff x="1674750" y="3254050"/>
            <a:chExt cx="294575" cy="295375"/>
          </a:xfrm>
        </p:grpSpPr>
        <p:sp>
          <p:nvSpPr>
            <p:cNvPr id="6777" name="Google Shape;6777;p6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63"/>
          <p:cNvGrpSpPr/>
          <p:nvPr/>
        </p:nvGrpSpPr>
        <p:grpSpPr>
          <a:xfrm>
            <a:off x="6189239" y="1838132"/>
            <a:ext cx="319347" cy="349133"/>
            <a:chOff x="1687350" y="3618725"/>
            <a:chExt cx="270175" cy="295375"/>
          </a:xfrm>
        </p:grpSpPr>
        <p:sp>
          <p:nvSpPr>
            <p:cNvPr id="6781" name="Google Shape;6781;p6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63"/>
          <p:cNvGrpSpPr/>
          <p:nvPr/>
        </p:nvGrpSpPr>
        <p:grpSpPr>
          <a:xfrm>
            <a:off x="6172942" y="2284613"/>
            <a:ext cx="351940" cy="349133"/>
            <a:chOff x="1672375" y="3982600"/>
            <a:chExt cx="297750" cy="295375"/>
          </a:xfrm>
        </p:grpSpPr>
        <p:sp>
          <p:nvSpPr>
            <p:cNvPr id="6785" name="Google Shape;6785;p6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63"/>
          <p:cNvGrpSpPr/>
          <p:nvPr/>
        </p:nvGrpSpPr>
        <p:grpSpPr>
          <a:xfrm>
            <a:off x="4864934" y="2748808"/>
            <a:ext cx="350079" cy="350079"/>
            <a:chOff x="3497300" y="3227275"/>
            <a:chExt cx="296175" cy="296175"/>
          </a:xfrm>
        </p:grpSpPr>
        <p:sp>
          <p:nvSpPr>
            <p:cNvPr id="6789" name="Google Shape;6789;p6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63"/>
          <p:cNvGrpSpPr/>
          <p:nvPr/>
        </p:nvGrpSpPr>
        <p:grpSpPr>
          <a:xfrm>
            <a:off x="4865407" y="3198203"/>
            <a:ext cx="349133" cy="347272"/>
            <a:chOff x="3497300" y="3591950"/>
            <a:chExt cx="295375" cy="293800"/>
          </a:xfrm>
        </p:grpSpPr>
        <p:sp>
          <p:nvSpPr>
            <p:cNvPr id="6798" name="Google Shape;6798;p6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6" name="Google Shape;6806;p63"/>
          <p:cNvGrpSpPr/>
          <p:nvPr/>
        </p:nvGrpSpPr>
        <p:grpSpPr>
          <a:xfrm>
            <a:off x="4865407" y="3673341"/>
            <a:ext cx="349133" cy="349163"/>
            <a:chOff x="3497300" y="3955025"/>
            <a:chExt cx="295375" cy="295400"/>
          </a:xfrm>
        </p:grpSpPr>
        <p:sp>
          <p:nvSpPr>
            <p:cNvPr id="6807" name="Google Shape;6807;p6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63"/>
          <p:cNvGrpSpPr/>
          <p:nvPr/>
        </p:nvGrpSpPr>
        <p:grpSpPr>
          <a:xfrm>
            <a:off x="7089979" y="2749532"/>
            <a:ext cx="327739" cy="348631"/>
            <a:chOff x="5364750" y="3235150"/>
            <a:chExt cx="277275" cy="294950"/>
          </a:xfrm>
        </p:grpSpPr>
        <p:sp>
          <p:nvSpPr>
            <p:cNvPr id="6811" name="Google Shape;6811;p6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63"/>
          <p:cNvGrpSpPr/>
          <p:nvPr/>
        </p:nvGrpSpPr>
        <p:grpSpPr>
          <a:xfrm>
            <a:off x="7078337" y="3195868"/>
            <a:ext cx="351024" cy="351941"/>
            <a:chOff x="5355300" y="3598250"/>
            <a:chExt cx="296975" cy="297750"/>
          </a:xfrm>
        </p:grpSpPr>
        <p:sp>
          <p:nvSpPr>
            <p:cNvPr id="6820" name="Google Shape;6820;p6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3"/>
          <p:cNvGrpSpPr/>
          <p:nvPr/>
        </p:nvGrpSpPr>
        <p:grpSpPr>
          <a:xfrm>
            <a:off x="7082533" y="3734790"/>
            <a:ext cx="342632" cy="226264"/>
            <a:chOff x="5358450" y="4015675"/>
            <a:chExt cx="289875" cy="191425"/>
          </a:xfrm>
        </p:grpSpPr>
        <p:sp>
          <p:nvSpPr>
            <p:cNvPr id="6829" name="Google Shape;6829;p6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63"/>
          <p:cNvGrpSpPr/>
          <p:nvPr/>
        </p:nvGrpSpPr>
        <p:grpSpPr>
          <a:xfrm>
            <a:off x="6209015" y="4117322"/>
            <a:ext cx="351024" cy="325464"/>
            <a:chOff x="6543825" y="3202075"/>
            <a:chExt cx="296975" cy="275350"/>
          </a:xfrm>
        </p:grpSpPr>
        <p:sp>
          <p:nvSpPr>
            <p:cNvPr id="6834" name="Google Shape;6834;p6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63"/>
          <p:cNvGrpSpPr/>
          <p:nvPr/>
        </p:nvGrpSpPr>
        <p:grpSpPr>
          <a:xfrm>
            <a:off x="6615996" y="1397069"/>
            <a:ext cx="350079" cy="350079"/>
            <a:chOff x="2037825" y="3254050"/>
            <a:chExt cx="296175" cy="296175"/>
          </a:xfrm>
        </p:grpSpPr>
        <p:sp>
          <p:nvSpPr>
            <p:cNvPr id="6842" name="Google Shape;6842;p6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63"/>
          <p:cNvGrpSpPr/>
          <p:nvPr/>
        </p:nvGrpSpPr>
        <p:grpSpPr>
          <a:xfrm>
            <a:off x="6614135" y="1838236"/>
            <a:ext cx="353802" cy="348926"/>
            <a:chOff x="2034675" y="3617925"/>
            <a:chExt cx="299325" cy="295200"/>
          </a:xfrm>
        </p:grpSpPr>
        <p:sp>
          <p:nvSpPr>
            <p:cNvPr id="6849" name="Google Shape;6849;p6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63"/>
          <p:cNvGrpSpPr/>
          <p:nvPr/>
        </p:nvGrpSpPr>
        <p:grpSpPr>
          <a:xfrm>
            <a:off x="6615996" y="2284613"/>
            <a:ext cx="350079" cy="349133"/>
            <a:chOff x="2037825" y="3981825"/>
            <a:chExt cx="296175" cy="295375"/>
          </a:xfrm>
        </p:grpSpPr>
        <p:sp>
          <p:nvSpPr>
            <p:cNvPr id="6855" name="Google Shape;6855;p6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8" name="Google Shape;6858;p63"/>
          <p:cNvGrpSpPr/>
          <p:nvPr/>
        </p:nvGrpSpPr>
        <p:grpSpPr>
          <a:xfrm>
            <a:off x="5301014" y="2780929"/>
            <a:ext cx="350079" cy="285837"/>
            <a:chOff x="3860400" y="3254050"/>
            <a:chExt cx="296175" cy="241825"/>
          </a:xfrm>
        </p:grpSpPr>
        <p:sp>
          <p:nvSpPr>
            <p:cNvPr id="6859" name="Google Shape;6859;p6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6" name="Google Shape;6866;p63"/>
          <p:cNvGrpSpPr/>
          <p:nvPr/>
        </p:nvGrpSpPr>
        <p:grpSpPr>
          <a:xfrm>
            <a:off x="5300541" y="3196800"/>
            <a:ext cx="351024" cy="350079"/>
            <a:chOff x="3859600" y="3591950"/>
            <a:chExt cx="296975" cy="296175"/>
          </a:xfrm>
        </p:grpSpPr>
        <p:sp>
          <p:nvSpPr>
            <p:cNvPr id="6867" name="Google Shape;6867;p6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63"/>
          <p:cNvGrpSpPr/>
          <p:nvPr/>
        </p:nvGrpSpPr>
        <p:grpSpPr>
          <a:xfrm>
            <a:off x="5301014" y="3672883"/>
            <a:ext cx="350079" cy="350079"/>
            <a:chOff x="3860400" y="3955025"/>
            <a:chExt cx="296175" cy="296175"/>
          </a:xfrm>
        </p:grpSpPr>
        <p:sp>
          <p:nvSpPr>
            <p:cNvPr id="6871" name="Google Shape;6871;p6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6" name="Google Shape;6876;p63"/>
          <p:cNvGrpSpPr/>
          <p:nvPr/>
        </p:nvGrpSpPr>
        <p:grpSpPr>
          <a:xfrm>
            <a:off x="7516230" y="2749281"/>
            <a:ext cx="355664" cy="349133"/>
            <a:chOff x="5716825" y="3235950"/>
            <a:chExt cx="300900" cy="295375"/>
          </a:xfrm>
        </p:grpSpPr>
        <p:sp>
          <p:nvSpPr>
            <p:cNvPr id="6877" name="Google Shape;6877;p6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63"/>
          <p:cNvGrpSpPr/>
          <p:nvPr/>
        </p:nvGrpSpPr>
        <p:grpSpPr>
          <a:xfrm>
            <a:off x="7529261" y="3207969"/>
            <a:ext cx="329601" cy="327739"/>
            <a:chOff x="5727850" y="3609275"/>
            <a:chExt cx="278850" cy="277275"/>
          </a:xfrm>
        </p:grpSpPr>
        <p:sp>
          <p:nvSpPr>
            <p:cNvPr id="6882" name="Google Shape;6882;p6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7" name="Google Shape;6887;p63"/>
          <p:cNvGrpSpPr/>
          <p:nvPr/>
        </p:nvGrpSpPr>
        <p:grpSpPr>
          <a:xfrm>
            <a:off x="7540446" y="3673356"/>
            <a:ext cx="307231" cy="349133"/>
            <a:chOff x="5736525" y="3963700"/>
            <a:chExt cx="259925" cy="295375"/>
          </a:xfrm>
        </p:grpSpPr>
        <p:sp>
          <p:nvSpPr>
            <p:cNvPr id="6888" name="Google Shape;6888;p6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3"/>
          <p:cNvGrpSpPr/>
          <p:nvPr/>
        </p:nvGrpSpPr>
        <p:grpSpPr>
          <a:xfrm>
            <a:off x="6632026" y="4122683"/>
            <a:ext cx="351024" cy="350079"/>
            <a:chOff x="6553275" y="3604550"/>
            <a:chExt cx="296975" cy="296175"/>
          </a:xfrm>
        </p:grpSpPr>
        <p:sp>
          <p:nvSpPr>
            <p:cNvPr id="6896" name="Google Shape;6896;p6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2" name="Google Shape;6902;p63"/>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6903" name="Google Shape;6903;p63"/>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907" name="Shape 6907"/>
        <p:cNvGrpSpPr/>
        <p:nvPr/>
      </p:nvGrpSpPr>
      <p:grpSpPr>
        <a:xfrm>
          <a:off x="0" y="0"/>
          <a:ext cx="0" cy="0"/>
          <a:chOff x="0" y="0"/>
          <a:chExt cx="0" cy="0"/>
        </a:xfrm>
      </p:grpSpPr>
      <p:grpSp>
        <p:nvGrpSpPr>
          <p:cNvPr id="6908" name="Google Shape;6908;p64"/>
          <p:cNvGrpSpPr/>
          <p:nvPr/>
        </p:nvGrpSpPr>
        <p:grpSpPr>
          <a:xfrm>
            <a:off x="859032" y="1380546"/>
            <a:ext cx="294401" cy="353645"/>
            <a:chOff x="-35814600" y="3202075"/>
            <a:chExt cx="242625" cy="291450"/>
          </a:xfrm>
        </p:grpSpPr>
        <p:sp>
          <p:nvSpPr>
            <p:cNvPr id="6909" name="Google Shape;6909;p64"/>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6" name="Google Shape;6916;p64"/>
          <p:cNvGrpSpPr/>
          <p:nvPr/>
        </p:nvGrpSpPr>
        <p:grpSpPr>
          <a:xfrm>
            <a:off x="829410" y="1821466"/>
            <a:ext cx="353645" cy="353888"/>
            <a:chOff x="-35839800" y="3561025"/>
            <a:chExt cx="291450" cy="291650"/>
          </a:xfrm>
        </p:grpSpPr>
        <p:sp>
          <p:nvSpPr>
            <p:cNvPr id="6917" name="Google Shape;6917;p64"/>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24" name="Google Shape;6924;p64"/>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5" name="Google Shape;6925;p64"/>
          <p:cNvGrpSpPr/>
          <p:nvPr/>
        </p:nvGrpSpPr>
        <p:grpSpPr>
          <a:xfrm>
            <a:off x="3066955" y="1380546"/>
            <a:ext cx="353645" cy="353645"/>
            <a:chOff x="-34003850" y="3227275"/>
            <a:chExt cx="291450" cy="291450"/>
          </a:xfrm>
        </p:grpSpPr>
        <p:sp>
          <p:nvSpPr>
            <p:cNvPr id="6926" name="Google Shape;6926;p64"/>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64"/>
          <p:cNvGrpSpPr/>
          <p:nvPr/>
        </p:nvGrpSpPr>
        <p:grpSpPr>
          <a:xfrm>
            <a:off x="3066485" y="1821238"/>
            <a:ext cx="354586" cy="354343"/>
            <a:chOff x="-34004625" y="3585850"/>
            <a:chExt cx="292225" cy="292025"/>
          </a:xfrm>
        </p:grpSpPr>
        <p:sp>
          <p:nvSpPr>
            <p:cNvPr id="6932" name="Google Shape;6932;p64"/>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64"/>
          <p:cNvGrpSpPr/>
          <p:nvPr/>
        </p:nvGrpSpPr>
        <p:grpSpPr>
          <a:xfrm>
            <a:off x="3066000" y="2256439"/>
            <a:ext cx="355557" cy="354616"/>
            <a:chOff x="-34005425" y="3945575"/>
            <a:chExt cx="293025" cy="292250"/>
          </a:xfrm>
        </p:grpSpPr>
        <p:sp>
          <p:nvSpPr>
            <p:cNvPr id="6938" name="Google Shape;6938;p64"/>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64"/>
          <p:cNvGrpSpPr/>
          <p:nvPr/>
        </p:nvGrpSpPr>
        <p:grpSpPr>
          <a:xfrm>
            <a:off x="1713099" y="2729615"/>
            <a:ext cx="358408" cy="355557"/>
            <a:chOff x="-32174975" y="3192625"/>
            <a:chExt cx="295375" cy="293025"/>
          </a:xfrm>
        </p:grpSpPr>
        <p:sp>
          <p:nvSpPr>
            <p:cNvPr id="6942" name="Google Shape;6942;p64"/>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6" name="Google Shape;6946;p64"/>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8" name="Google Shape;6948;p64"/>
          <p:cNvGrpSpPr/>
          <p:nvPr/>
        </p:nvGrpSpPr>
        <p:grpSpPr>
          <a:xfrm>
            <a:off x="3952249" y="2730570"/>
            <a:ext cx="354586" cy="353645"/>
            <a:chOff x="-30345325" y="3184750"/>
            <a:chExt cx="292225" cy="291450"/>
          </a:xfrm>
        </p:grpSpPr>
        <p:sp>
          <p:nvSpPr>
            <p:cNvPr id="6949" name="Google Shape;6949;p64"/>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64"/>
          <p:cNvGrpSpPr/>
          <p:nvPr/>
        </p:nvGrpSpPr>
        <p:grpSpPr>
          <a:xfrm>
            <a:off x="1277001" y="1380546"/>
            <a:ext cx="353645" cy="353645"/>
            <a:chOff x="-35481425" y="3202075"/>
            <a:chExt cx="291450" cy="291450"/>
          </a:xfrm>
        </p:grpSpPr>
        <p:sp>
          <p:nvSpPr>
            <p:cNvPr id="6955" name="Google Shape;6955;p64"/>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64"/>
          <p:cNvGrpSpPr/>
          <p:nvPr/>
        </p:nvGrpSpPr>
        <p:grpSpPr>
          <a:xfrm>
            <a:off x="1276531" y="1822072"/>
            <a:ext cx="354586" cy="352675"/>
            <a:chOff x="-35482200" y="3561225"/>
            <a:chExt cx="292225" cy="290650"/>
          </a:xfrm>
        </p:grpSpPr>
        <p:sp>
          <p:nvSpPr>
            <p:cNvPr id="6963" name="Google Shape;6963;p64"/>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64"/>
          <p:cNvGrpSpPr/>
          <p:nvPr/>
        </p:nvGrpSpPr>
        <p:grpSpPr>
          <a:xfrm>
            <a:off x="1277001" y="2256940"/>
            <a:ext cx="353645" cy="353615"/>
            <a:chOff x="-35481425" y="3919600"/>
            <a:chExt cx="291450" cy="291425"/>
          </a:xfrm>
        </p:grpSpPr>
        <p:sp>
          <p:nvSpPr>
            <p:cNvPr id="6967" name="Google Shape;6967;p64"/>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5" name="Google Shape;6975;p64"/>
          <p:cNvGrpSpPr/>
          <p:nvPr/>
        </p:nvGrpSpPr>
        <p:grpSpPr>
          <a:xfrm>
            <a:off x="3512636" y="1381031"/>
            <a:ext cx="357468" cy="352675"/>
            <a:chOff x="-33645475" y="3228075"/>
            <a:chExt cx="294600" cy="290650"/>
          </a:xfrm>
        </p:grpSpPr>
        <p:sp>
          <p:nvSpPr>
            <p:cNvPr id="6976" name="Google Shape;6976;p64"/>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64"/>
          <p:cNvGrpSpPr/>
          <p:nvPr/>
        </p:nvGrpSpPr>
        <p:grpSpPr>
          <a:xfrm>
            <a:off x="3513606" y="1821116"/>
            <a:ext cx="355526" cy="354586"/>
            <a:chOff x="-33646250" y="3586425"/>
            <a:chExt cx="293000" cy="292225"/>
          </a:xfrm>
        </p:grpSpPr>
        <p:sp>
          <p:nvSpPr>
            <p:cNvPr id="6984" name="Google Shape;6984;p64"/>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64"/>
          <p:cNvGrpSpPr/>
          <p:nvPr/>
        </p:nvGrpSpPr>
        <p:grpSpPr>
          <a:xfrm>
            <a:off x="3514076" y="2255969"/>
            <a:ext cx="354586" cy="355557"/>
            <a:chOff x="-33645475" y="3944800"/>
            <a:chExt cx="292225" cy="293025"/>
          </a:xfrm>
        </p:grpSpPr>
        <p:sp>
          <p:nvSpPr>
            <p:cNvPr id="6987" name="Google Shape;6987;p64"/>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64"/>
          <p:cNvGrpSpPr/>
          <p:nvPr/>
        </p:nvGrpSpPr>
        <p:grpSpPr>
          <a:xfrm>
            <a:off x="2167295" y="2729706"/>
            <a:ext cx="352675" cy="355375"/>
            <a:chOff x="-31809525" y="3192625"/>
            <a:chExt cx="290650" cy="292875"/>
          </a:xfrm>
        </p:grpSpPr>
        <p:sp>
          <p:nvSpPr>
            <p:cNvPr id="6998" name="Google Shape;6998;p64"/>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64"/>
          <p:cNvGrpSpPr/>
          <p:nvPr/>
        </p:nvGrpSpPr>
        <p:grpSpPr>
          <a:xfrm>
            <a:off x="2166810" y="3200258"/>
            <a:ext cx="353645" cy="355557"/>
            <a:chOff x="-31811100" y="3550975"/>
            <a:chExt cx="291450" cy="293025"/>
          </a:xfrm>
        </p:grpSpPr>
        <p:sp>
          <p:nvSpPr>
            <p:cNvPr id="7003" name="Google Shape;7003;p64"/>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64"/>
          <p:cNvGrpSpPr/>
          <p:nvPr/>
        </p:nvGrpSpPr>
        <p:grpSpPr>
          <a:xfrm>
            <a:off x="2160606" y="3664562"/>
            <a:ext cx="366052" cy="356831"/>
            <a:chOff x="-31817400" y="3910025"/>
            <a:chExt cx="301675" cy="294075"/>
          </a:xfrm>
        </p:grpSpPr>
        <p:sp>
          <p:nvSpPr>
            <p:cNvPr id="7011" name="Google Shape;7011;p64"/>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4" name="Google Shape;7014;p64"/>
          <p:cNvGrpSpPr/>
          <p:nvPr/>
        </p:nvGrpSpPr>
        <p:grpSpPr>
          <a:xfrm>
            <a:off x="3952234" y="3200743"/>
            <a:ext cx="354616" cy="354586"/>
            <a:chOff x="-30354000" y="3569100"/>
            <a:chExt cx="292250" cy="292225"/>
          </a:xfrm>
        </p:grpSpPr>
        <p:sp>
          <p:nvSpPr>
            <p:cNvPr id="7015" name="Google Shape;7015;p64"/>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64"/>
          <p:cNvGrpSpPr/>
          <p:nvPr/>
        </p:nvGrpSpPr>
        <p:grpSpPr>
          <a:xfrm>
            <a:off x="1730812" y="1380546"/>
            <a:ext cx="342148" cy="353645"/>
            <a:chOff x="-35118325" y="3202075"/>
            <a:chExt cx="281975" cy="291450"/>
          </a:xfrm>
        </p:grpSpPr>
        <p:sp>
          <p:nvSpPr>
            <p:cNvPr id="7022" name="Google Shape;7022;p64"/>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6" name="Google Shape;7026;p64"/>
          <p:cNvGrpSpPr/>
          <p:nvPr/>
        </p:nvGrpSpPr>
        <p:grpSpPr>
          <a:xfrm>
            <a:off x="1724593" y="1821799"/>
            <a:ext cx="354586" cy="353221"/>
            <a:chOff x="-35123050" y="3561225"/>
            <a:chExt cx="292225" cy="291100"/>
          </a:xfrm>
        </p:grpSpPr>
        <p:sp>
          <p:nvSpPr>
            <p:cNvPr id="7027" name="Google Shape;7027;p64"/>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64"/>
          <p:cNvGrpSpPr/>
          <p:nvPr/>
        </p:nvGrpSpPr>
        <p:grpSpPr>
          <a:xfrm>
            <a:off x="1766652" y="2256940"/>
            <a:ext cx="270467" cy="353615"/>
            <a:chOff x="-35089175" y="3919600"/>
            <a:chExt cx="222900" cy="291425"/>
          </a:xfrm>
        </p:grpSpPr>
        <p:sp>
          <p:nvSpPr>
            <p:cNvPr id="7030" name="Google Shape;7030;p64"/>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2" name="Google Shape;7032;p64"/>
          <p:cNvGrpSpPr/>
          <p:nvPr/>
        </p:nvGrpSpPr>
        <p:grpSpPr>
          <a:xfrm>
            <a:off x="3963648" y="1380303"/>
            <a:ext cx="336445" cy="354131"/>
            <a:chOff x="-33277650" y="3226875"/>
            <a:chExt cx="277275" cy="291850"/>
          </a:xfrm>
        </p:grpSpPr>
        <p:sp>
          <p:nvSpPr>
            <p:cNvPr id="7033" name="Google Shape;7033;p64"/>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4"/>
          <p:cNvGrpSpPr/>
          <p:nvPr/>
        </p:nvGrpSpPr>
        <p:grpSpPr>
          <a:xfrm>
            <a:off x="3955048" y="1821587"/>
            <a:ext cx="353645" cy="353645"/>
            <a:chOff x="-33286325" y="3586425"/>
            <a:chExt cx="291450" cy="291450"/>
          </a:xfrm>
        </p:grpSpPr>
        <p:sp>
          <p:nvSpPr>
            <p:cNvPr id="7041" name="Google Shape;7041;p64"/>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64"/>
          <p:cNvGrpSpPr/>
          <p:nvPr/>
        </p:nvGrpSpPr>
        <p:grpSpPr>
          <a:xfrm>
            <a:off x="3955048" y="2255969"/>
            <a:ext cx="353645" cy="355557"/>
            <a:chOff x="-33286325" y="3944800"/>
            <a:chExt cx="291450" cy="293025"/>
          </a:xfrm>
        </p:grpSpPr>
        <p:sp>
          <p:nvSpPr>
            <p:cNvPr id="7047" name="Google Shape;7047;p64"/>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1" name="Google Shape;7051;p64"/>
          <p:cNvGrpSpPr/>
          <p:nvPr/>
        </p:nvGrpSpPr>
        <p:grpSpPr>
          <a:xfrm>
            <a:off x="2613445" y="2729129"/>
            <a:ext cx="353645" cy="356527"/>
            <a:chOff x="-31452725" y="3191825"/>
            <a:chExt cx="291450" cy="293825"/>
          </a:xfrm>
        </p:grpSpPr>
        <p:sp>
          <p:nvSpPr>
            <p:cNvPr id="7052" name="Google Shape;7052;p64"/>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64"/>
          <p:cNvGrpSpPr/>
          <p:nvPr/>
        </p:nvGrpSpPr>
        <p:grpSpPr>
          <a:xfrm>
            <a:off x="2612975" y="3200744"/>
            <a:ext cx="354586" cy="354586"/>
            <a:chOff x="-31452725" y="3551775"/>
            <a:chExt cx="292225" cy="292225"/>
          </a:xfrm>
        </p:grpSpPr>
        <p:sp>
          <p:nvSpPr>
            <p:cNvPr id="7057" name="Google Shape;7057;p64"/>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4"/>
          <p:cNvGrpSpPr/>
          <p:nvPr/>
        </p:nvGrpSpPr>
        <p:grpSpPr>
          <a:xfrm>
            <a:off x="2611534" y="3664729"/>
            <a:ext cx="357468" cy="356497"/>
            <a:chOff x="-31455100" y="3909350"/>
            <a:chExt cx="294600" cy="293800"/>
          </a:xfrm>
        </p:grpSpPr>
        <p:sp>
          <p:nvSpPr>
            <p:cNvPr id="7062" name="Google Shape;7062;p64"/>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64"/>
          <p:cNvGrpSpPr/>
          <p:nvPr/>
        </p:nvGrpSpPr>
        <p:grpSpPr>
          <a:xfrm>
            <a:off x="3952719" y="3665684"/>
            <a:ext cx="353645" cy="354586"/>
            <a:chOff x="-30345325" y="3918800"/>
            <a:chExt cx="291450" cy="292225"/>
          </a:xfrm>
        </p:grpSpPr>
        <p:sp>
          <p:nvSpPr>
            <p:cNvPr id="7065" name="Google Shape;7065;p64"/>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4"/>
          <p:cNvGrpSpPr/>
          <p:nvPr/>
        </p:nvGrpSpPr>
        <p:grpSpPr>
          <a:xfrm>
            <a:off x="2172184" y="1821587"/>
            <a:ext cx="353645" cy="353645"/>
            <a:chOff x="-34763900" y="3561225"/>
            <a:chExt cx="291450" cy="291450"/>
          </a:xfrm>
        </p:grpSpPr>
        <p:sp>
          <p:nvSpPr>
            <p:cNvPr id="7071" name="Google Shape;7071;p64"/>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4" name="Google Shape;7074;p64"/>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5" name="Google Shape;7075;p64"/>
          <p:cNvGrpSpPr/>
          <p:nvPr/>
        </p:nvGrpSpPr>
        <p:grpSpPr>
          <a:xfrm>
            <a:off x="827081" y="2730099"/>
            <a:ext cx="354586" cy="354586"/>
            <a:chOff x="-32927950" y="3227275"/>
            <a:chExt cx="292225" cy="292225"/>
          </a:xfrm>
        </p:grpSpPr>
        <p:sp>
          <p:nvSpPr>
            <p:cNvPr id="7076" name="Google Shape;7076;p64"/>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64"/>
          <p:cNvGrpSpPr/>
          <p:nvPr/>
        </p:nvGrpSpPr>
        <p:grpSpPr>
          <a:xfrm>
            <a:off x="826596" y="3201213"/>
            <a:ext cx="355557" cy="353645"/>
            <a:chOff x="-32927950" y="3586425"/>
            <a:chExt cx="293025" cy="291450"/>
          </a:xfrm>
        </p:grpSpPr>
        <p:sp>
          <p:nvSpPr>
            <p:cNvPr id="7082" name="Google Shape;7082;p64"/>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64"/>
          <p:cNvGrpSpPr/>
          <p:nvPr/>
        </p:nvGrpSpPr>
        <p:grpSpPr>
          <a:xfrm>
            <a:off x="827081" y="3665198"/>
            <a:ext cx="354586" cy="355557"/>
            <a:chOff x="-32927950" y="3944800"/>
            <a:chExt cx="292225" cy="293025"/>
          </a:xfrm>
        </p:grpSpPr>
        <p:sp>
          <p:nvSpPr>
            <p:cNvPr id="7088" name="Google Shape;7088;p64"/>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64"/>
          <p:cNvGrpSpPr/>
          <p:nvPr/>
        </p:nvGrpSpPr>
        <p:grpSpPr>
          <a:xfrm>
            <a:off x="3055873" y="2730449"/>
            <a:ext cx="354586" cy="353888"/>
            <a:chOff x="-31094350" y="3194000"/>
            <a:chExt cx="292225" cy="291650"/>
          </a:xfrm>
        </p:grpSpPr>
        <p:sp>
          <p:nvSpPr>
            <p:cNvPr id="7098" name="Google Shape;7098;p64"/>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64"/>
          <p:cNvGrpSpPr/>
          <p:nvPr/>
        </p:nvGrpSpPr>
        <p:grpSpPr>
          <a:xfrm>
            <a:off x="3056343" y="3200941"/>
            <a:ext cx="353645" cy="354191"/>
            <a:chOff x="-31093575" y="3552550"/>
            <a:chExt cx="291450" cy="291900"/>
          </a:xfrm>
        </p:grpSpPr>
        <p:sp>
          <p:nvSpPr>
            <p:cNvPr id="7107" name="Google Shape;7107;p64"/>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64"/>
          <p:cNvGrpSpPr/>
          <p:nvPr/>
        </p:nvGrpSpPr>
        <p:grpSpPr>
          <a:xfrm>
            <a:off x="2182711" y="1380546"/>
            <a:ext cx="332593" cy="353645"/>
            <a:chOff x="-34755225" y="3202075"/>
            <a:chExt cx="274100" cy="291450"/>
          </a:xfrm>
        </p:grpSpPr>
        <p:sp>
          <p:nvSpPr>
            <p:cNvPr id="7112" name="Google Shape;7112;p64"/>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9" name="Google Shape;7119;p64"/>
          <p:cNvGrpSpPr/>
          <p:nvPr/>
        </p:nvGrpSpPr>
        <p:grpSpPr>
          <a:xfrm>
            <a:off x="3056343" y="3666169"/>
            <a:ext cx="353645" cy="353615"/>
            <a:chOff x="-31093575" y="3911725"/>
            <a:chExt cx="291450" cy="291425"/>
          </a:xfrm>
        </p:grpSpPr>
        <p:sp>
          <p:nvSpPr>
            <p:cNvPr id="7120" name="Google Shape;7120;p64"/>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2" name="Google Shape;7122;p64"/>
          <p:cNvGrpSpPr/>
          <p:nvPr/>
        </p:nvGrpSpPr>
        <p:grpSpPr>
          <a:xfrm>
            <a:off x="2165773" y="4123136"/>
            <a:ext cx="356497" cy="354586"/>
            <a:chOff x="-29946000" y="3183175"/>
            <a:chExt cx="293800" cy="292225"/>
          </a:xfrm>
        </p:grpSpPr>
        <p:sp>
          <p:nvSpPr>
            <p:cNvPr id="7123" name="Google Shape;7123;p64"/>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64"/>
          <p:cNvGrpSpPr/>
          <p:nvPr/>
        </p:nvGrpSpPr>
        <p:grpSpPr>
          <a:xfrm>
            <a:off x="2610305" y="1380289"/>
            <a:ext cx="358408" cy="354161"/>
            <a:chOff x="-34408675" y="3202075"/>
            <a:chExt cx="295375" cy="291875"/>
          </a:xfrm>
        </p:grpSpPr>
        <p:sp>
          <p:nvSpPr>
            <p:cNvPr id="7130" name="Google Shape;7130;p64"/>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64"/>
          <p:cNvGrpSpPr/>
          <p:nvPr/>
        </p:nvGrpSpPr>
        <p:grpSpPr>
          <a:xfrm>
            <a:off x="2612216" y="1820283"/>
            <a:ext cx="354586" cy="356254"/>
            <a:chOff x="-34405525" y="3558075"/>
            <a:chExt cx="292225" cy="293600"/>
          </a:xfrm>
        </p:grpSpPr>
        <p:sp>
          <p:nvSpPr>
            <p:cNvPr id="7135" name="Google Shape;7135;p64"/>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4"/>
          <p:cNvGrpSpPr/>
          <p:nvPr/>
        </p:nvGrpSpPr>
        <p:grpSpPr>
          <a:xfrm>
            <a:off x="2611730" y="2256940"/>
            <a:ext cx="355557" cy="353615"/>
            <a:chOff x="-34406325" y="3919600"/>
            <a:chExt cx="293025" cy="291425"/>
          </a:xfrm>
        </p:grpSpPr>
        <p:sp>
          <p:nvSpPr>
            <p:cNvPr id="7139" name="Google Shape;7139;p64"/>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64"/>
          <p:cNvGrpSpPr/>
          <p:nvPr/>
        </p:nvGrpSpPr>
        <p:grpSpPr>
          <a:xfrm>
            <a:off x="1275628" y="2736303"/>
            <a:ext cx="353645" cy="342179"/>
            <a:chOff x="-32568800" y="3232000"/>
            <a:chExt cx="291450" cy="282000"/>
          </a:xfrm>
        </p:grpSpPr>
        <p:sp>
          <p:nvSpPr>
            <p:cNvPr id="7147" name="Google Shape;7147;p64"/>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64"/>
          <p:cNvGrpSpPr/>
          <p:nvPr/>
        </p:nvGrpSpPr>
        <p:grpSpPr>
          <a:xfrm>
            <a:off x="1275158" y="3201213"/>
            <a:ext cx="354586" cy="353645"/>
            <a:chOff x="-32569575" y="3586425"/>
            <a:chExt cx="292225" cy="291450"/>
          </a:xfrm>
        </p:grpSpPr>
        <p:sp>
          <p:nvSpPr>
            <p:cNvPr id="7150" name="Google Shape;7150;p64"/>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2" name="Google Shape;7152;p64"/>
          <p:cNvGrpSpPr/>
          <p:nvPr/>
        </p:nvGrpSpPr>
        <p:grpSpPr>
          <a:xfrm>
            <a:off x="1266073" y="3665805"/>
            <a:ext cx="372756" cy="354343"/>
            <a:chOff x="-32576675" y="3944600"/>
            <a:chExt cx="307200" cy="292025"/>
          </a:xfrm>
        </p:grpSpPr>
        <p:sp>
          <p:nvSpPr>
            <p:cNvPr id="7153" name="Google Shape;7153;p64"/>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4"/>
          <p:cNvGrpSpPr/>
          <p:nvPr/>
        </p:nvGrpSpPr>
        <p:grpSpPr>
          <a:xfrm>
            <a:off x="3511040" y="2730100"/>
            <a:ext cx="354586" cy="354586"/>
            <a:chOff x="-30735200" y="3192625"/>
            <a:chExt cx="292225" cy="292225"/>
          </a:xfrm>
        </p:grpSpPr>
        <p:sp>
          <p:nvSpPr>
            <p:cNvPr id="7156" name="Google Shape;7156;p64"/>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3" name="Google Shape;7163;p64"/>
          <p:cNvGrpSpPr/>
          <p:nvPr/>
        </p:nvGrpSpPr>
        <p:grpSpPr>
          <a:xfrm>
            <a:off x="3511040" y="3201532"/>
            <a:ext cx="354586" cy="353008"/>
            <a:chOff x="-30735200" y="3552550"/>
            <a:chExt cx="292225" cy="290925"/>
          </a:xfrm>
        </p:grpSpPr>
        <p:sp>
          <p:nvSpPr>
            <p:cNvPr id="7164" name="Google Shape;7164;p64"/>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64"/>
          <p:cNvGrpSpPr/>
          <p:nvPr/>
        </p:nvGrpSpPr>
        <p:grpSpPr>
          <a:xfrm>
            <a:off x="3511040" y="3666154"/>
            <a:ext cx="354586" cy="353645"/>
            <a:chOff x="-30735200" y="3910925"/>
            <a:chExt cx="292225" cy="291450"/>
          </a:xfrm>
        </p:grpSpPr>
        <p:sp>
          <p:nvSpPr>
            <p:cNvPr id="7167" name="Google Shape;7167;p64"/>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9" name="Google Shape;7169;p64"/>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0" name="Google Shape;7170;p64"/>
          <p:cNvGrpSpPr/>
          <p:nvPr/>
        </p:nvGrpSpPr>
        <p:grpSpPr>
          <a:xfrm>
            <a:off x="4864547" y="1375808"/>
            <a:ext cx="358971" cy="359224"/>
            <a:chOff x="-57956275" y="3197925"/>
            <a:chExt cx="319000" cy="319225"/>
          </a:xfrm>
        </p:grpSpPr>
        <p:sp>
          <p:nvSpPr>
            <p:cNvPr id="7171" name="Google Shape;7171;p64"/>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64"/>
          <p:cNvGrpSpPr/>
          <p:nvPr/>
        </p:nvGrpSpPr>
        <p:grpSpPr>
          <a:xfrm>
            <a:off x="4886701" y="1832234"/>
            <a:ext cx="314662" cy="358971"/>
            <a:chOff x="-57940525" y="3590375"/>
            <a:chExt cx="279625" cy="319000"/>
          </a:xfrm>
        </p:grpSpPr>
        <p:sp>
          <p:nvSpPr>
            <p:cNvPr id="7179" name="Google Shape;7179;p64"/>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4"/>
          <p:cNvGrpSpPr/>
          <p:nvPr/>
        </p:nvGrpSpPr>
        <p:grpSpPr>
          <a:xfrm>
            <a:off x="4857582" y="2273605"/>
            <a:ext cx="358099" cy="358999"/>
            <a:chOff x="-57959425" y="3982600"/>
            <a:chExt cx="318225" cy="319025"/>
          </a:xfrm>
        </p:grpSpPr>
        <p:sp>
          <p:nvSpPr>
            <p:cNvPr id="7185" name="Google Shape;7185;p64"/>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9" name="Google Shape;7189;p64"/>
          <p:cNvGrpSpPr/>
          <p:nvPr/>
        </p:nvGrpSpPr>
        <p:grpSpPr>
          <a:xfrm>
            <a:off x="7057749" y="1376934"/>
            <a:ext cx="357226" cy="357226"/>
            <a:chOff x="-55987225" y="3198925"/>
            <a:chExt cx="317450" cy="317450"/>
          </a:xfrm>
        </p:grpSpPr>
        <p:sp>
          <p:nvSpPr>
            <p:cNvPr id="7190" name="Google Shape;7190;p64"/>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64"/>
          <p:cNvGrpSpPr/>
          <p:nvPr/>
        </p:nvGrpSpPr>
        <p:grpSpPr>
          <a:xfrm>
            <a:off x="7057749" y="1832965"/>
            <a:ext cx="357226" cy="357367"/>
            <a:chOff x="-55987225" y="3591025"/>
            <a:chExt cx="317450" cy="317575"/>
          </a:xfrm>
        </p:grpSpPr>
        <p:sp>
          <p:nvSpPr>
            <p:cNvPr id="7195" name="Google Shape;7195;p64"/>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64"/>
          <p:cNvGrpSpPr/>
          <p:nvPr/>
        </p:nvGrpSpPr>
        <p:grpSpPr>
          <a:xfrm>
            <a:off x="7071665" y="2273605"/>
            <a:ext cx="358999" cy="358999"/>
            <a:chOff x="-55988800" y="3982600"/>
            <a:chExt cx="319025" cy="319025"/>
          </a:xfrm>
        </p:grpSpPr>
        <p:sp>
          <p:nvSpPr>
            <p:cNvPr id="7201" name="Google Shape;7201;p64"/>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64"/>
          <p:cNvGrpSpPr/>
          <p:nvPr/>
        </p:nvGrpSpPr>
        <p:grpSpPr>
          <a:xfrm>
            <a:off x="5730184" y="2731562"/>
            <a:ext cx="356326" cy="358971"/>
            <a:chOff x="-54026025" y="3192625"/>
            <a:chExt cx="316650" cy="319000"/>
          </a:xfrm>
        </p:grpSpPr>
        <p:sp>
          <p:nvSpPr>
            <p:cNvPr id="7207" name="Google Shape;7207;p64"/>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5" name="Google Shape;7215;p64"/>
          <p:cNvGrpSpPr/>
          <p:nvPr/>
        </p:nvGrpSpPr>
        <p:grpSpPr>
          <a:xfrm>
            <a:off x="5750130" y="3202536"/>
            <a:ext cx="316434" cy="358099"/>
            <a:chOff x="-54007925" y="3584850"/>
            <a:chExt cx="281200" cy="318225"/>
          </a:xfrm>
        </p:grpSpPr>
        <p:sp>
          <p:nvSpPr>
            <p:cNvPr id="7216" name="Google Shape;7216;p64"/>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2" name="Google Shape;7222;p64"/>
          <p:cNvGrpSpPr/>
          <p:nvPr/>
        </p:nvGrpSpPr>
        <p:grpSpPr>
          <a:xfrm>
            <a:off x="5750130" y="3664421"/>
            <a:ext cx="316434" cy="358914"/>
            <a:chOff x="-54007925" y="3975575"/>
            <a:chExt cx="281200" cy="318950"/>
          </a:xfrm>
        </p:grpSpPr>
        <p:sp>
          <p:nvSpPr>
            <p:cNvPr id="7223" name="Google Shape;7223;p64"/>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4"/>
          <p:cNvGrpSpPr/>
          <p:nvPr/>
        </p:nvGrpSpPr>
        <p:grpSpPr>
          <a:xfrm>
            <a:off x="7984996" y="2748891"/>
            <a:ext cx="274770" cy="358492"/>
            <a:chOff x="-52005775" y="3208025"/>
            <a:chExt cx="244175" cy="318575"/>
          </a:xfrm>
        </p:grpSpPr>
        <p:sp>
          <p:nvSpPr>
            <p:cNvPr id="7228" name="Google Shape;7228;p64"/>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64"/>
          <p:cNvGrpSpPr/>
          <p:nvPr/>
        </p:nvGrpSpPr>
        <p:grpSpPr>
          <a:xfrm>
            <a:off x="5291462" y="1376934"/>
            <a:ext cx="358099" cy="358099"/>
            <a:chOff x="-57568775" y="3198925"/>
            <a:chExt cx="318225" cy="318225"/>
          </a:xfrm>
        </p:grpSpPr>
        <p:sp>
          <p:nvSpPr>
            <p:cNvPr id="7240" name="Google Shape;7240;p64"/>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64"/>
          <p:cNvGrpSpPr/>
          <p:nvPr/>
        </p:nvGrpSpPr>
        <p:grpSpPr>
          <a:xfrm>
            <a:off x="5313181" y="1832234"/>
            <a:ext cx="314662" cy="358099"/>
            <a:chOff x="-57549075" y="3590375"/>
            <a:chExt cx="279625" cy="318225"/>
          </a:xfrm>
        </p:grpSpPr>
        <p:sp>
          <p:nvSpPr>
            <p:cNvPr id="7247" name="Google Shape;7247;p64"/>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64"/>
          <p:cNvGrpSpPr/>
          <p:nvPr/>
        </p:nvGrpSpPr>
        <p:grpSpPr>
          <a:xfrm>
            <a:off x="5305378" y="2273605"/>
            <a:ext cx="359871" cy="359871"/>
            <a:chOff x="-57570350" y="3982600"/>
            <a:chExt cx="319800" cy="319800"/>
          </a:xfrm>
        </p:grpSpPr>
        <p:sp>
          <p:nvSpPr>
            <p:cNvPr id="7252" name="Google Shape;7252;p64"/>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4"/>
          <p:cNvGrpSpPr/>
          <p:nvPr/>
        </p:nvGrpSpPr>
        <p:grpSpPr>
          <a:xfrm>
            <a:off x="7520416" y="1376033"/>
            <a:ext cx="314662" cy="358999"/>
            <a:chOff x="-55576850" y="3198125"/>
            <a:chExt cx="279625" cy="319025"/>
          </a:xfrm>
        </p:grpSpPr>
        <p:sp>
          <p:nvSpPr>
            <p:cNvPr id="7257" name="Google Shape;7257;p64"/>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64"/>
          <p:cNvGrpSpPr/>
          <p:nvPr/>
        </p:nvGrpSpPr>
        <p:grpSpPr>
          <a:xfrm>
            <a:off x="7497812" y="1832009"/>
            <a:ext cx="359871" cy="358324"/>
            <a:chOff x="-55596550" y="3590175"/>
            <a:chExt cx="319800" cy="318425"/>
          </a:xfrm>
        </p:grpSpPr>
        <p:sp>
          <p:nvSpPr>
            <p:cNvPr id="7262" name="Google Shape;7262;p64"/>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64"/>
          <p:cNvGrpSpPr/>
          <p:nvPr/>
        </p:nvGrpSpPr>
        <p:grpSpPr>
          <a:xfrm>
            <a:off x="7513049" y="2273351"/>
            <a:ext cx="358999" cy="359252"/>
            <a:chOff x="-55595775" y="3982375"/>
            <a:chExt cx="319025" cy="319250"/>
          </a:xfrm>
        </p:grpSpPr>
        <p:sp>
          <p:nvSpPr>
            <p:cNvPr id="7267" name="Google Shape;7267;p64"/>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64"/>
          <p:cNvGrpSpPr/>
          <p:nvPr/>
        </p:nvGrpSpPr>
        <p:grpSpPr>
          <a:xfrm>
            <a:off x="6170232" y="2731562"/>
            <a:ext cx="358999" cy="358099"/>
            <a:chOff x="-53635375" y="3192625"/>
            <a:chExt cx="319025" cy="318225"/>
          </a:xfrm>
        </p:grpSpPr>
        <p:sp>
          <p:nvSpPr>
            <p:cNvPr id="7274" name="Google Shape;7274;p64"/>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7" name="Google Shape;7277;p64"/>
          <p:cNvGrpSpPr/>
          <p:nvPr/>
        </p:nvGrpSpPr>
        <p:grpSpPr>
          <a:xfrm>
            <a:off x="6192401" y="3202536"/>
            <a:ext cx="314662" cy="358999"/>
            <a:chOff x="-53615675" y="3584850"/>
            <a:chExt cx="279625" cy="319025"/>
          </a:xfrm>
        </p:grpSpPr>
        <p:sp>
          <p:nvSpPr>
            <p:cNvPr id="7278" name="Google Shape;7278;p64"/>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64"/>
          <p:cNvGrpSpPr/>
          <p:nvPr/>
        </p:nvGrpSpPr>
        <p:grpSpPr>
          <a:xfrm>
            <a:off x="6170246" y="3665461"/>
            <a:ext cx="358971" cy="357874"/>
            <a:chOff x="-53634575" y="3976500"/>
            <a:chExt cx="319000" cy="318025"/>
          </a:xfrm>
        </p:grpSpPr>
        <p:sp>
          <p:nvSpPr>
            <p:cNvPr id="7282" name="Google Shape;7282;p64"/>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64"/>
          <p:cNvGrpSpPr/>
          <p:nvPr/>
        </p:nvGrpSpPr>
        <p:grpSpPr>
          <a:xfrm>
            <a:off x="7965050" y="3208415"/>
            <a:ext cx="314662" cy="358436"/>
            <a:chOff x="-52023900" y="3590075"/>
            <a:chExt cx="279625" cy="318525"/>
          </a:xfrm>
        </p:grpSpPr>
        <p:sp>
          <p:nvSpPr>
            <p:cNvPr id="7291" name="Google Shape;7291;p64"/>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8" name="Google Shape;7298;p64"/>
          <p:cNvGrpSpPr/>
          <p:nvPr/>
        </p:nvGrpSpPr>
        <p:grpSpPr>
          <a:xfrm>
            <a:off x="5728292" y="1376934"/>
            <a:ext cx="358971" cy="358971"/>
            <a:chOff x="-57173375" y="3198925"/>
            <a:chExt cx="319000" cy="319000"/>
          </a:xfrm>
        </p:grpSpPr>
        <p:sp>
          <p:nvSpPr>
            <p:cNvPr id="7299" name="Google Shape;7299;p64"/>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3" name="Google Shape;7303;p64"/>
          <p:cNvGrpSpPr/>
          <p:nvPr/>
        </p:nvGrpSpPr>
        <p:grpSpPr>
          <a:xfrm>
            <a:off x="5729178" y="1854374"/>
            <a:ext cx="357198" cy="314690"/>
            <a:chOff x="-57176525" y="3610050"/>
            <a:chExt cx="317425" cy="279650"/>
          </a:xfrm>
        </p:grpSpPr>
        <p:sp>
          <p:nvSpPr>
            <p:cNvPr id="7304" name="Google Shape;7304;p64"/>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64"/>
          <p:cNvGrpSpPr/>
          <p:nvPr/>
        </p:nvGrpSpPr>
        <p:grpSpPr>
          <a:xfrm>
            <a:off x="7939633" y="1376934"/>
            <a:ext cx="358099" cy="356326"/>
            <a:chOff x="-55202750" y="3198925"/>
            <a:chExt cx="318225" cy="316650"/>
          </a:xfrm>
        </p:grpSpPr>
        <p:sp>
          <p:nvSpPr>
            <p:cNvPr id="7310" name="Google Shape;7310;p64"/>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2" name="Google Shape;7312;p64"/>
          <p:cNvGrpSpPr/>
          <p:nvPr/>
        </p:nvGrpSpPr>
        <p:grpSpPr>
          <a:xfrm>
            <a:off x="7950267" y="1832234"/>
            <a:ext cx="336830" cy="358099"/>
            <a:chOff x="-55194875" y="3590375"/>
            <a:chExt cx="299325" cy="318225"/>
          </a:xfrm>
        </p:grpSpPr>
        <p:sp>
          <p:nvSpPr>
            <p:cNvPr id="7313" name="Google Shape;7313;p64"/>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64"/>
          <p:cNvGrpSpPr/>
          <p:nvPr/>
        </p:nvGrpSpPr>
        <p:grpSpPr>
          <a:xfrm>
            <a:off x="7954884" y="2274505"/>
            <a:ext cx="357198" cy="357198"/>
            <a:chOff x="-55203525" y="3983400"/>
            <a:chExt cx="317425" cy="317425"/>
          </a:xfrm>
        </p:grpSpPr>
        <p:sp>
          <p:nvSpPr>
            <p:cNvPr id="7319" name="Google Shape;7319;p64"/>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64"/>
          <p:cNvGrpSpPr/>
          <p:nvPr/>
        </p:nvGrpSpPr>
        <p:grpSpPr>
          <a:xfrm>
            <a:off x="6621365" y="2731562"/>
            <a:ext cx="335930" cy="358971"/>
            <a:chOff x="-53232900" y="3192625"/>
            <a:chExt cx="298525" cy="319000"/>
          </a:xfrm>
        </p:grpSpPr>
        <p:sp>
          <p:nvSpPr>
            <p:cNvPr id="7323" name="Google Shape;7323;p64"/>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4"/>
          <p:cNvGrpSpPr/>
          <p:nvPr/>
        </p:nvGrpSpPr>
        <p:grpSpPr>
          <a:xfrm>
            <a:off x="6610731" y="3202536"/>
            <a:ext cx="357198" cy="356326"/>
            <a:chOff x="-53242350" y="3584850"/>
            <a:chExt cx="317425" cy="316650"/>
          </a:xfrm>
        </p:grpSpPr>
        <p:sp>
          <p:nvSpPr>
            <p:cNvPr id="7332" name="Google Shape;7332;p64"/>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4"/>
          <p:cNvGrpSpPr/>
          <p:nvPr/>
        </p:nvGrpSpPr>
        <p:grpSpPr>
          <a:xfrm>
            <a:off x="6631999" y="3665236"/>
            <a:ext cx="314662" cy="358999"/>
            <a:chOff x="-53224225" y="3976300"/>
            <a:chExt cx="279625" cy="319025"/>
          </a:xfrm>
        </p:grpSpPr>
        <p:sp>
          <p:nvSpPr>
            <p:cNvPr id="7338" name="Google Shape;7338;p64"/>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64"/>
          <p:cNvGrpSpPr/>
          <p:nvPr/>
        </p:nvGrpSpPr>
        <p:grpSpPr>
          <a:xfrm>
            <a:off x="7942896" y="3672917"/>
            <a:ext cx="358971" cy="358408"/>
            <a:chOff x="-52043575" y="3983125"/>
            <a:chExt cx="319000" cy="318500"/>
          </a:xfrm>
        </p:grpSpPr>
        <p:sp>
          <p:nvSpPr>
            <p:cNvPr id="7346" name="Google Shape;7346;p64"/>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64"/>
          <p:cNvGrpSpPr/>
          <p:nvPr/>
        </p:nvGrpSpPr>
        <p:grpSpPr>
          <a:xfrm>
            <a:off x="6196836" y="1376934"/>
            <a:ext cx="314662" cy="358971"/>
            <a:chOff x="-56766175" y="3198925"/>
            <a:chExt cx="279625" cy="319000"/>
          </a:xfrm>
        </p:grpSpPr>
        <p:sp>
          <p:nvSpPr>
            <p:cNvPr id="7356" name="Google Shape;7356;p64"/>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64"/>
          <p:cNvGrpSpPr/>
          <p:nvPr/>
        </p:nvGrpSpPr>
        <p:grpSpPr>
          <a:xfrm>
            <a:off x="6195950" y="1832234"/>
            <a:ext cx="316434" cy="358099"/>
            <a:chOff x="-56766175" y="3590375"/>
            <a:chExt cx="281200" cy="318225"/>
          </a:xfrm>
        </p:grpSpPr>
        <p:sp>
          <p:nvSpPr>
            <p:cNvPr id="7364" name="Google Shape;7364;p64"/>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64"/>
          <p:cNvGrpSpPr/>
          <p:nvPr/>
        </p:nvGrpSpPr>
        <p:grpSpPr>
          <a:xfrm>
            <a:off x="6232906" y="2273605"/>
            <a:ext cx="272126" cy="358099"/>
            <a:chOff x="-56747275" y="3982600"/>
            <a:chExt cx="241825" cy="318225"/>
          </a:xfrm>
        </p:grpSpPr>
        <p:sp>
          <p:nvSpPr>
            <p:cNvPr id="7369" name="Google Shape;7369;p64"/>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64"/>
          <p:cNvGrpSpPr/>
          <p:nvPr/>
        </p:nvGrpSpPr>
        <p:grpSpPr>
          <a:xfrm>
            <a:off x="4840657" y="3215842"/>
            <a:ext cx="358999" cy="342991"/>
            <a:chOff x="-54812875" y="3596675"/>
            <a:chExt cx="319025" cy="304800"/>
          </a:xfrm>
        </p:grpSpPr>
        <p:sp>
          <p:nvSpPr>
            <p:cNvPr id="7377" name="Google Shape;7377;p64"/>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4" name="Google Shape;7384;p64"/>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86" name="Google Shape;7386;p64"/>
          <p:cNvGrpSpPr/>
          <p:nvPr/>
        </p:nvGrpSpPr>
        <p:grpSpPr>
          <a:xfrm>
            <a:off x="4862826" y="3672326"/>
            <a:ext cx="314662" cy="358099"/>
            <a:chOff x="-54793175" y="3982600"/>
            <a:chExt cx="279625" cy="318225"/>
          </a:xfrm>
        </p:grpSpPr>
        <p:sp>
          <p:nvSpPr>
            <p:cNvPr id="7387" name="Google Shape;7387;p64"/>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64"/>
          <p:cNvGrpSpPr/>
          <p:nvPr/>
        </p:nvGrpSpPr>
        <p:grpSpPr>
          <a:xfrm>
            <a:off x="7074284" y="2731562"/>
            <a:ext cx="314662" cy="358099"/>
            <a:chOff x="-52832000" y="3192625"/>
            <a:chExt cx="279625" cy="318225"/>
          </a:xfrm>
        </p:grpSpPr>
        <p:sp>
          <p:nvSpPr>
            <p:cNvPr id="7395" name="Google Shape;7395;p64"/>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64"/>
          <p:cNvGrpSpPr/>
          <p:nvPr/>
        </p:nvGrpSpPr>
        <p:grpSpPr>
          <a:xfrm>
            <a:off x="5760817" y="2272929"/>
            <a:ext cx="323524" cy="358774"/>
            <a:chOff x="-57162350" y="3982000"/>
            <a:chExt cx="287500" cy="318825"/>
          </a:xfrm>
        </p:grpSpPr>
        <p:sp>
          <p:nvSpPr>
            <p:cNvPr id="7404" name="Google Shape;7404;p64"/>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64"/>
          <p:cNvGrpSpPr/>
          <p:nvPr/>
        </p:nvGrpSpPr>
        <p:grpSpPr>
          <a:xfrm>
            <a:off x="7052130" y="3203436"/>
            <a:ext cx="358971" cy="357198"/>
            <a:chOff x="-52851675" y="3585650"/>
            <a:chExt cx="319000" cy="317425"/>
          </a:xfrm>
        </p:grpSpPr>
        <p:sp>
          <p:nvSpPr>
            <p:cNvPr id="7413" name="Google Shape;7413;p64"/>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64"/>
          <p:cNvGrpSpPr/>
          <p:nvPr/>
        </p:nvGrpSpPr>
        <p:grpSpPr>
          <a:xfrm>
            <a:off x="7074284" y="3665236"/>
            <a:ext cx="314662" cy="358999"/>
            <a:chOff x="-52832000" y="3976300"/>
            <a:chExt cx="279625" cy="319025"/>
          </a:xfrm>
        </p:grpSpPr>
        <p:sp>
          <p:nvSpPr>
            <p:cNvPr id="7420" name="Google Shape;7420;p64"/>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64"/>
          <p:cNvGrpSpPr/>
          <p:nvPr/>
        </p:nvGrpSpPr>
        <p:grpSpPr>
          <a:xfrm>
            <a:off x="6191490" y="4119884"/>
            <a:ext cx="316434" cy="358099"/>
            <a:chOff x="-51633225" y="3198925"/>
            <a:chExt cx="281200" cy="318225"/>
          </a:xfrm>
        </p:grpSpPr>
        <p:sp>
          <p:nvSpPr>
            <p:cNvPr id="7426" name="Google Shape;7426;p64"/>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64"/>
          <p:cNvGrpSpPr/>
          <p:nvPr/>
        </p:nvGrpSpPr>
        <p:grpSpPr>
          <a:xfrm>
            <a:off x="6610314" y="1377806"/>
            <a:ext cx="365188" cy="357226"/>
            <a:chOff x="-56396775" y="3199700"/>
            <a:chExt cx="324525" cy="317450"/>
          </a:xfrm>
        </p:grpSpPr>
        <p:sp>
          <p:nvSpPr>
            <p:cNvPr id="7434" name="Google Shape;7434;p64"/>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64"/>
          <p:cNvGrpSpPr/>
          <p:nvPr/>
        </p:nvGrpSpPr>
        <p:grpSpPr>
          <a:xfrm>
            <a:off x="6613408" y="1843740"/>
            <a:ext cx="358999" cy="335958"/>
            <a:chOff x="-56394425" y="3600600"/>
            <a:chExt cx="319025" cy="298550"/>
          </a:xfrm>
        </p:grpSpPr>
        <p:sp>
          <p:nvSpPr>
            <p:cNvPr id="7441" name="Google Shape;7441;p64"/>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4"/>
          <p:cNvGrpSpPr/>
          <p:nvPr/>
        </p:nvGrpSpPr>
        <p:grpSpPr>
          <a:xfrm>
            <a:off x="6644175" y="2274505"/>
            <a:ext cx="327068" cy="357198"/>
            <a:chOff x="-56379450" y="3983400"/>
            <a:chExt cx="290650" cy="317425"/>
          </a:xfrm>
        </p:grpSpPr>
        <p:sp>
          <p:nvSpPr>
            <p:cNvPr id="7445" name="Google Shape;7445;p64"/>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4"/>
          <p:cNvGrpSpPr/>
          <p:nvPr/>
        </p:nvGrpSpPr>
        <p:grpSpPr>
          <a:xfrm>
            <a:off x="5307879" y="2738651"/>
            <a:ext cx="316434" cy="358971"/>
            <a:chOff x="-54401725" y="3198925"/>
            <a:chExt cx="281200" cy="319000"/>
          </a:xfrm>
        </p:grpSpPr>
        <p:sp>
          <p:nvSpPr>
            <p:cNvPr id="7454" name="Google Shape;7454;p64"/>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64"/>
          <p:cNvGrpSpPr/>
          <p:nvPr/>
        </p:nvGrpSpPr>
        <p:grpSpPr>
          <a:xfrm>
            <a:off x="5308766" y="3208753"/>
            <a:ext cx="314662" cy="358099"/>
            <a:chOff x="-54401725" y="3590375"/>
            <a:chExt cx="279625" cy="318225"/>
          </a:xfrm>
        </p:grpSpPr>
        <p:sp>
          <p:nvSpPr>
            <p:cNvPr id="7466" name="Google Shape;7466;p64"/>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64"/>
          <p:cNvGrpSpPr/>
          <p:nvPr/>
        </p:nvGrpSpPr>
        <p:grpSpPr>
          <a:xfrm>
            <a:off x="5306557" y="3672326"/>
            <a:ext cx="319079" cy="358099"/>
            <a:chOff x="-54403300" y="3982600"/>
            <a:chExt cx="283550" cy="318225"/>
          </a:xfrm>
        </p:grpSpPr>
        <p:sp>
          <p:nvSpPr>
            <p:cNvPr id="7473" name="Google Shape;7473;p64"/>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8" name="Google Shape;7478;p64"/>
          <p:cNvGrpSpPr/>
          <p:nvPr/>
        </p:nvGrpSpPr>
        <p:grpSpPr>
          <a:xfrm>
            <a:off x="7493951" y="2733559"/>
            <a:ext cx="356298" cy="356973"/>
            <a:chOff x="-52458650" y="3194400"/>
            <a:chExt cx="316625" cy="317225"/>
          </a:xfrm>
        </p:grpSpPr>
        <p:sp>
          <p:nvSpPr>
            <p:cNvPr id="7479" name="Google Shape;7479;p64"/>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64"/>
          <p:cNvGrpSpPr/>
          <p:nvPr/>
        </p:nvGrpSpPr>
        <p:grpSpPr>
          <a:xfrm>
            <a:off x="4862826" y="2738651"/>
            <a:ext cx="314662" cy="358971"/>
            <a:chOff x="-54793175" y="3198925"/>
            <a:chExt cx="279625" cy="319000"/>
          </a:xfrm>
        </p:grpSpPr>
        <p:sp>
          <p:nvSpPr>
            <p:cNvPr id="7488" name="Google Shape;7488;p64"/>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5" name="Google Shape;7495;p64"/>
          <p:cNvGrpSpPr/>
          <p:nvPr/>
        </p:nvGrpSpPr>
        <p:grpSpPr>
          <a:xfrm>
            <a:off x="7503249" y="3202536"/>
            <a:ext cx="337703" cy="357845"/>
            <a:chOff x="-52450000" y="3584850"/>
            <a:chExt cx="300100" cy="318000"/>
          </a:xfrm>
        </p:grpSpPr>
        <p:sp>
          <p:nvSpPr>
            <p:cNvPr id="7496" name="Google Shape;7496;p64"/>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64"/>
          <p:cNvGrpSpPr/>
          <p:nvPr/>
        </p:nvGrpSpPr>
        <p:grpSpPr>
          <a:xfrm>
            <a:off x="7514769" y="3667009"/>
            <a:ext cx="314662" cy="357226"/>
            <a:chOff x="-52440550" y="3977875"/>
            <a:chExt cx="279625" cy="317450"/>
          </a:xfrm>
        </p:grpSpPr>
        <p:sp>
          <p:nvSpPr>
            <p:cNvPr id="7504" name="Google Shape;7504;p64"/>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2" name="Google Shape;7512;p64"/>
          <p:cNvGrpSpPr/>
          <p:nvPr/>
        </p:nvGrpSpPr>
        <p:grpSpPr>
          <a:xfrm>
            <a:off x="6626703" y="4123215"/>
            <a:ext cx="314662" cy="358999"/>
            <a:chOff x="-51623775" y="3584850"/>
            <a:chExt cx="279625" cy="319025"/>
          </a:xfrm>
        </p:grpSpPr>
        <p:sp>
          <p:nvSpPr>
            <p:cNvPr id="7513" name="Google Shape;7513;p64"/>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2" name="Google Shape;7522;p64"/>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7523" name="Google Shape;7523;p64"/>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527" name="Shape 7527"/>
        <p:cNvGrpSpPr/>
        <p:nvPr/>
      </p:nvGrpSpPr>
      <p:grpSpPr>
        <a:xfrm>
          <a:off x="0" y="0"/>
          <a:ext cx="0" cy="0"/>
          <a:chOff x="0" y="0"/>
          <a:chExt cx="0" cy="0"/>
        </a:xfrm>
      </p:grpSpPr>
      <p:grpSp>
        <p:nvGrpSpPr>
          <p:cNvPr id="7528" name="Google Shape;7528;p65"/>
          <p:cNvGrpSpPr/>
          <p:nvPr/>
        </p:nvGrpSpPr>
        <p:grpSpPr>
          <a:xfrm>
            <a:off x="866775" y="1386849"/>
            <a:ext cx="276003" cy="357300"/>
            <a:chOff x="-50469125" y="3183175"/>
            <a:chExt cx="233150" cy="301825"/>
          </a:xfrm>
        </p:grpSpPr>
        <p:sp>
          <p:nvSpPr>
            <p:cNvPr id="7529" name="Google Shape;7529;p65"/>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5"/>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5"/>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5"/>
          <p:cNvGrpSpPr/>
          <p:nvPr/>
        </p:nvGrpSpPr>
        <p:grpSpPr>
          <a:xfrm>
            <a:off x="826674" y="1822251"/>
            <a:ext cx="356205" cy="355288"/>
            <a:chOff x="-50504575" y="3550975"/>
            <a:chExt cx="300900" cy="300125"/>
          </a:xfrm>
        </p:grpSpPr>
        <p:sp>
          <p:nvSpPr>
            <p:cNvPr id="7533" name="Google Shape;7533;p65"/>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5"/>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5"/>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5"/>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65"/>
          <p:cNvGrpSpPr/>
          <p:nvPr/>
        </p:nvGrpSpPr>
        <p:grpSpPr>
          <a:xfrm>
            <a:off x="826674" y="2260493"/>
            <a:ext cx="356205" cy="354341"/>
            <a:chOff x="-50503000" y="3921175"/>
            <a:chExt cx="300900" cy="299325"/>
          </a:xfrm>
        </p:grpSpPr>
        <p:sp>
          <p:nvSpPr>
            <p:cNvPr id="7538" name="Google Shape;7538;p65"/>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5"/>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5"/>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5"/>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5"/>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3" name="Google Shape;7543;p65"/>
          <p:cNvGrpSpPr/>
          <p:nvPr/>
        </p:nvGrpSpPr>
        <p:grpSpPr>
          <a:xfrm>
            <a:off x="3030727" y="1406411"/>
            <a:ext cx="355258" cy="356205"/>
            <a:chOff x="-48630025" y="3199700"/>
            <a:chExt cx="300100" cy="300900"/>
          </a:xfrm>
        </p:grpSpPr>
        <p:sp>
          <p:nvSpPr>
            <p:cNvPr id="7544" name="Google Shape;7544;p65"/>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5"/>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5"/>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7" name="Google Shape;7547;p65"/>
          <p:cNvGrpSpPr/>
          <p:nvPr/>
        </p:nvGrpSpPr>
        <p:grpSpPr>
          <a:xfrm>
            <a:off x="3030727" y="1843707"/>
            <a:ext cx="355258" cy="355258"/>
            <a:chOff x="-48630025" y="3569100"/>
            <a:chExt cx="300100" cy="300100"/>
          </a:xfrm>
        </p:grpSpPr>
        <p:sp>
          <p:nvSpPr>
            <p:cNvPr id="7548" name="Google Shape;7548;p65"/>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5"/>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5"/>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5"/>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5"/>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5"/>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5"/>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5"/>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5"/>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5"/>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65"/>
          <p:cNvGrpSpPr/>
          <p:nvPr/>
        </p:nvGrpSpPr>
        <p:grpSpPr>
          <a:xfrm>
            <a:off x="3031201" y="2281003"/>
            <a:ext cx="354311" cy="353394"/>
            <a:chOff x="-48629225" y="3938500"/>
            <a:chExt cx="299300" cy="298525"/>
          </a:xfrm>
        </p:grpSpPr>
        <p:sp>
          <p:nvSpPr>
            <p:cNvPr id="7559" name="Google Shape;7559;p65"/>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5"/>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5"/>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5"/>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3" name="Google Shape;7563;p65"/>
          <p:cNvGrpSpPr/>
          <p:nvPr/>
        </p:nvGrpSpPr>
        <p:grpSpPr>
          <a:xfrm>
            <a:off x="1766604" y="2752344"/>
            <a:ext cx="311458" cy="354341"/>
            <a:chOff x="-46762575" y="3200500"/>
            <a:chExt cx="263100" cy="299325"/>
          </a:xfrm>
        </p:grpSpPr>
        <p:sp>
          <p:nvSpPr>
            <p:cNvPr id="7564" name="Google Shape;7564;p65"/>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5"/>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5"/>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5"/>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5"/>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5"/>
          <p:cNvGrpSpPr/>
          <p:nvPr/>
        </p:nvGrpSpPr>
        <p:grpSpPr>
          <a:xfrm>
            <a:off x="1744689" y="3211066"/>
            <a:ext cx="355288" cy="312375"/>
            <a:chOff x="-46779900" y="3588000"/>
            <a:chExt cx="300125" cy="263875"/>
          </a:xfrm>
        </p:grpSpPr>
        <p:sp>
          <p:nvSpPr>
            <p:cNvPr id="7570" name="Google Shape;7570;p65"/>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5"/>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5"/>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5"/>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65"/>
          <p:cNvGrpSpPr/>
          <p:nvPr/>
        </p:nvGrpSpPr>
        <p:grpSpPr>
          <a:xfrm>
            <a:off x="1745162" y="3625988"/>
            <a:ext cx="354341" cy="353394"/>
            <a:chOff x="-46779100" y="3938500"/>
            <a:chExt cx="299325" cy="298525"/>
          </a:xfrm>
        </p:grpSpPr>
        <p:sp>
          <p:nvSpPr>
            <p:cNvPr id="7575" name="Google Shape;7575;p65"/>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5"/>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7" name="Google Shape;7577;p65"/>
          <p:cNvGrpSpPr/>
          <p:nvPr/>
        </p:nvGrpSpPr>
        <p:grpSpPr>
          <a:xfrm>
            <a:off x="3952900" y="2758855"/>
            <a:ext cx="355258" cy="355288"/>
            <a:chOff x="-44924250" y="3206000"/>
            <a:chExt cx="300100" cy="300125"/>
          </a:xfrm>
        </p:grpSpPr>
        <p:sp>
          <p:nvSpPr>
            <p:cNvPr id="7578" name="Google Shape;7578;p65"/>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5"/>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5"/>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5"/>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5"/>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3" name="Google Shape;7583;p65"/>
          <p:cNvGrpSpPr/>
          <p:nvPr/>
        </p:nvGrpSpPr>
        <p:grpSpPr>
          <a:xfrm>
            <a:off x="1267386" y="1386849"/>
            <a:ext cx="355258" cy="355258"/>
            <a:chOff x="-50134375" y="3183175"/>
            <a:chExt cx="300100" cy="300100"/>
          </a:xfrm>
        </p:grpSpPr>
        <p:sp>
          <p:nvSpPr>
            <p:cNvPr id="7584" name="Google Shape;7584;p65"/>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5"/>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5"/>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5"/>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5"/>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5"/>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5"/>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5"/>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5"/>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5"/>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65"/>
          <p:cNvGrpSpPr/>
          <p:nvPr/>
        </p:nvGrpSpPr>
        <p:grpSpPr>
          <a:xfrm>
            <a:off x="1267386" y="1822251"/>
            <a:ext cx="355258" cy="355288"/>
            <a:chOff x="-50134375" y="3550975"/>
            <a:chExt cx="300100" cy="300125"/>
          </a:xfrm>
        </p:grpSpPr>
        <p:sp>
          <p:nvSpPr>
            <p:cNvPr id="7595" name="Google Shape;7595;p65"/>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5"/>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65"/>
          <p:cNvGrpSpPr/>
          <p:nvPr/>
        </p:nvGrpSpPr>
        <p:grpSpPr>
          <a:xfrm>
            <a:off x="1267386" y="2259783"/>
            <a:ext cx="355258" cy="355051"/>
            <a:chOff x="-50134375" y="3920575"/>
            <a:chExt cx="300100" cy="299925"/>
          </a:xfrm>
        </p:grpSpPr>
        <p:sp>
          <p:nvSpPr>
            <p:cNvPr id="7598" name="Google Shape;7598;p65"/>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5"/>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5"/>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1" name="Google Shape;7601;p65"/>
          <p:cNvGrpSpPr/>
          <p:nvPr/>
        </p:nvGrpSpPr>
        <p:grpSpPr>
          <a:xfrm>
            <a:off x="3478110" y="1407358"/>
            <a:ext cx="357123" cy="355258"/>
            <a:chOff x="-48262200" y="3200500"/>
            <a:chExt cx="301675" cy="300100"/>
          </a:xfrm>
        </p:grpSpPr>
        <p:sp>
          <p:nvSpPr>
            <p:cNvPr id="7602" name="Google Shape;7602;p65"/>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5"/>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5"/>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5"/>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5"/>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5"/>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5"/>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5"/>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5"/>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65"/>
          <p:cNvGrpSpPr/>
          <p:nvPr/>
        </p:nvGrpSpPr>
        <p:grpSpPr>
          <a:xfrm>
            <a:off x="3507483" y="1844447"/>
            <a:ext cx="298377" cy="354519"/>
            <a:chOff x="-48233050" y="3569725"/>
            <a:chExt cx="252050" cy="299475"/>
          </a:xfrm>
        </p:grpSpPr>
        <p:sp>
          <p:nvSpPr>
            <p:cNvPr id="7612" name="Google Shape;7612;p65"/>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5"/>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5"/>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5" name="Google Shape;7615;p65"/>
          <p:cNvGrpSpPr/>
          <p:nvPr/>
        </p:nvGrpSpPr>
        <p:grpSpPr>
          <a:xfrm>
            <a:off x="3531248" y="2278191"/>
            <a:ext cx="250847" cy="358070"/>
            <a:chOff x="-48216525" y="3936125"/>
            <a:chExt cx="211900" cy="302475"/>
          </a:xfrm>
        </p:grpSpPr>
        <p:sp>
          <p:nvSpPr>
            <p:cNvPr id="7616" name="Google Shape;7616;p65"/>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5"/>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5"/>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5"/>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65"/>
          <p:cNvGrpSpPr/>
          <p:nvPr/>
        </p:nvGrpSpPr>
        <p:grpSpPr>
          <a:xfrm>
            <a:off x="2186966" y="2753261"/>
            <a:ext cx="355258" cy="355288"/>
            <a:chOff x="-46410500" y="3201275"/>
            <a:chExt cx="300100" cy="300125"/>
          </a:xfrm>
        </p:grpSpPr>
        <p:sp>
          <p:nvSpPr>
            <p:cNvPr id="7621" name="Google Shape;7621;p65"/>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5"/>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5"/>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5"/>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5"/>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65"/>
          <p:cNvGrpSpPr/>
          <p:nvPr/>
        </p:nvGrpSpPr>
        <p:grpSpPr>
          <a:xfrm>
            <a:off x="2186966" y="3188692"/>
            <a:ext cx="355258" cy="356205"/>
            <a:chOff x="-46409700" y="3569100"/>
            <a:chExt cx="300100" cy="300900"/>
          </a:xfrm>
        </p:grpSpPr>
        <p:sp>
          <p:nvSpPr>
            <p:cNvPr id="7627" name="Google Shape;7627;p65"/>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5"/>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5"/>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5"/>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5"/>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65"/>
          <p:cNvGrpSpPr/>
          <p:nvPr/>
        </p:nvGrpSpPr>
        <p:grpSpPr>
          <a:xfrm>
            <a:off x="2174847" y="3624124"/>
            <a:ext cx="379497" cy="358070"/>
            <a:chOff x="-46422300" y="3936925"/>
            <a:chExt cx="320575" cy="302475"/>
          </a:xfrm>
        </p:grpSpPr>
        <p:sp>
          <p:nvSpPr>
            <p:cNvPr id="7633" name="Google Shape;7633;p65"/>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5"/>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5"/>
          <p:cNvGrpSpPr/>
          <p:nvPr/>
        </p:nvGrpSpPr>
        <p:grpSpPr>
          <a:xfrm>
            <a:off x="3952426" y="3178452"/>
            <a:ext cx="356205" cy="355258"/>
            <a:chOff x="-44914800" y="3560450"/>
            <a:chExt cx="300900" cy="300100"/>
          </a:xfrm>
        </p:grpSpPr>
        <p:sp>
          <p:nvSpPr>
            <p:cNvPr id="7636" name="Google Shape;7636;p65"/>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5"/>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5"/>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5"/>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5"/>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1" name="Google Shape;7641;p65"/>
          <p:cNvGrpSpPr/>
          <p:nvPr/>
        </p:nvGrpSpPr>
        <p:grpSpPr>
          <a:xfrm>
            <a:off x="1707478" y="1387086"/>
            <a:ext cx="354311" cy="354104"/>
            <a:chOff x="-49764975" y="3183375"/>
            <a:chExt cx="299300" cy="299125"/>
          </a:xfrm>
        </p:grpSpPr>
        <p:sp>
          <p:nvSpPr>
            <p:cNvPr id="7642" name="Google Shape;7642;p65"/>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5"/>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5"/>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5"/>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5"/>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5"/>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5"/>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5"/>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5"/>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5"/>
          <p:cNvGrpSpPr/>
          <p:nvPr/>
        </p:nvGrpSpPr>
        <p:grpSpPr>
          <a:xfrm>
            <a:off x="1707478" y="1822547"/>
            <a:ext cx="354311" cy="355909"/>
            <a:chOff x="-49764975" y="3551225"/>
            <a:chExt cx="299300" cy="300650"/>
          </a:xfrm>
        </p:grpSpPr>
        <p:sp>
          <p:nvSpPr>
            <p:cNvPr id="7652" name="Google Shape;7652;p65"/>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5"/>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5"/>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5"/>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5"/>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5"/>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5"/>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5"/>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5"/>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5"/>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5"/>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65"/>
          <p:cNvGrpSpPr/>
          <p:nvPr/>
        </p:nvGrpSpPr>
        <p:grpSpPr>
          <a:xfrm>
            <a:off x="1705140" y="2259310"/>
            <a:ext cx="358987" cy="355525"/>
            <a:chOff x="-49766550" y="3920175"/>
            <a:chExt cx="303250" cy="300325"/>
          </a:xfrm>
        </p:grpSpPr>
        <p:sp>
          <p:nvSpPr>
            <p:cNvPr id="7664" name="Google Shape;7664;p65"/>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5"/>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5"/>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5"/>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65"/>
          <p:cNvGrpSpPr/>
          <p:nvPr/>
        </p:nvGrpSpPr>
        <p:grpSpPr>
          <a:xfrm>
            <a:off x="3920671" y="1407358"/>
            <a:ext cx="357123" cy="354341"/>
            <a:chOff x="-47892800" y="3200500"/>
            <a:chExt cx="301675" cy="299325"/>
          </a:xfrm>
        </p:grpSpPr>
        <p:sp>
          <p:nvSpPr>
            <p:cNvPr id="7669" name="Google Shape;7669;p65"/>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5"/>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5"/>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5"/>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5"/>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5"/>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65"/>
          <p:cNvGrpSpPr/>
          <p:nvPr/>
        </p:nvGrpSpPr>
        <p:grpSpPr>
          <a:xfrm>
            <a:off x="3984537" y="1843707"/>
            <a:ext cx="229391" cy="355258"/>
            <a:chOff x="-47839250" y="3569100"/>
            <a:chExt cx="193775" cy="300100"/>
          </a:xfrm>
        </p:grpSpPr>
        <p:sp>
          <p:nvSpPr>
            <p:cNvPr id="7676" name="Google Shape;7676;p65"/>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5"/>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5"/>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5"/>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5"/>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5"/>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2" name="Google Shape;7682;p65"/>
          <p:cNvGrpSpPr/>
          <p:nvPr/>
        </p:nvGrpSpPr>
        <p:grpSpPr>
          <a:xfrm>
            <a:off x="3921603" y="2280056"/>
            <a:ext cx="355258" cy="356205"/>
            <a:chOff x="-47892800" y="3937700"/>
            <a:chExt cx="300100" cy="300900"/>
          </a:xfrm>
        </p:grpSpPr>
        <p:sp>
          <p:nvSpPr>
            <p:cNvPr id="7683" name="Google Shape;7683;p65"/>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5"/>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5"/>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5"/>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5"/>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5"/>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5"/>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5"/>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65"/>
          <p:cNvGrpSpPr/>
          <p:nvPr/>
        </p:nvGrpSpPr>
        <p:grpSpPr>
          <a:xfrm>
            <a:off x="2626898" y="2773770"/>
            <a:ext cx="355258" cy="311458"/>
            <a:chOff x="-46042675" y="3218600"/>
            <a:chExt cx="300100" cy="263100"/>
          </a:xfrm>
        </p:grpSpPr>
        <p:sp>
          <p:nvSpPr>
            <p:cNvPr id="7692" name="Google Shape;7692;p65"/>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5"/>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5"/>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5"/>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5"/>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5"/>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8" name="Google Shape;7698;p65"/>
          <p:cNvGrpSpPr/>
          <p:nvPr/>
        </p:nvGrpSpPr>
        <p:grpSpPr>
          <a:xfrm>
            <a:off x="2626898" y="3188219"/>
            <a:ext cx="355258" cy="323118"/>
            <a:chOff x="-46042675" y="3568700"/>
            <a:chExt cx="300100" cy="272950"/>
          </a:xfrm>
        </p:grpSpPr>
        <p:sp>
          <p:nvSpPr>
            <p:cNvPr id="7699" name="Google Shape;7699;p65"/>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5"/>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5"/>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5"/>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5"/>
          <p:cNvGrpSpPr/>
          <p:nvPr/>
        </p:nvGrpSpPr>
        <p:grpSpPr>
          <a:xfrm>
            <a:off x="2668849" y="3625189"/>
            <a:ext cx="271357" cy="356057"/>
            <a:chOff x="-46007225" y="3937825"/>
            <a:chExt cx="229225" cy="300775"/>
          </a:xfrm>
        </p:grpSpPr>
        <p:sp>
          <p:nvSpPr>
            <p:cNvPr id="7704" name="Google Shape;7704;p65"/>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5"/>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5"/>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5"/>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5"/>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5"/>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5"/>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5"/>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5"/>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5"/>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65"/>
          <p:cNvGrpSpPr/>
          <p:nvPr/>
        </p:nvGrpSpPr>
        <p:grpSpPr>
          <a:xfrm>
            <a:off x="3974341" y="3615275"/>
            <a:ext cx="312375" cy="357596"/>
            <a:chOff x="-44895900" y="3929450"/>
            <a:chExt cx="263875" cy="302075"/>
          </a:xfrm>
        </p:grpSpPr>
        <p:sp>
          <p:nvSpPr>
            <p:cNvPr id="7715" name="Google Shape;7715;p65"/>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5"/>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5"/>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5"/>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5"/>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5"/>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65"/>
          <p:cNvGrpSpPr/>
          <p:nvPr/>
        </p:nvGrpSpPr>
        <p:grpSpPr>
          <a:xfrm>
            <a:off x="2148160" y="1398036"/>
            <a:ext cx="356205" cy="332885"/>
            <a:chOff x="-49397175" y="3192625"/>
            <a:chExt cx="300900" cy="281200"/>
          </a:xfrm>
        </p:grpSpPr>
        <p:sp>
          <p:nvSpPr>
            <p:cNvPr id="7722" name="Google Shape;7722;p65"/>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5"/>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5"/>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5"/>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5"/>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5"/>
          <p:cNvGrpSpPr/>
          <p:nvPr/>
        </p:nvGrpSpPr>
        <p:grpSpPr>
          <a:xfrm>
            <a:off x="2174263" y="1822251"/>
            <a:ext cx="304000" cy="356205"/>
            <a:chOff x="-49375900" y="3550975"/>
            <a:chExt cx="256800" cy="300900"/>
          </a:xfrm>
        </p:grpSpPr>
        <p:sp>
          <p:nvSpPr>
            <p:cNvPr id="7730" name="Google Shape;7730;p65"/>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5"/>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5"/>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5"/>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5"/>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5"/>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5"/>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5"/>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5"/>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5"/>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65"/>
          <p:cNvGrpSpPr/>
          <p:nvPr/>
        </p:nvGrpSpPr>
        <p:grpSpPr>
          <a:xfrm>
            <a:off x="2169616" y="2259546"/>
            <a:ext cx="313293" cy="356205"/>
            <a:chOff x="-49378250" y="3920375"/>
            <a:chExt cx="264650" cy="300900"/>
          </a:xfrm>
        </p:grpSpPr>
        <p:sp>
          <p:nvSpPr>
            <p:cNvPr id="7742" name="Google Shape;7742;p65"/>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5"/>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5"/>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65"/>
          <p:cNvGrpSpPr/>
          <p:nvPr/>
        </p:nvGrpSpPr>
        <p:grpSpPr>
          <a:xfrm>
            <a:off x="888604" y="2752344"/>
            <a:ext cx="312375" cy="357123"/>
            <a:chOff x="-47505300" y="3200500"/>
            <a:chExt cx="263875" cy="301675"/>
          </a:xfrm>
        </p:grpSpPr>
        <p:sp>
          <p:nvSpPr>
            <p:cNvPr id="7750" name="Google Shape;7750;p65"/>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5"/>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5"/>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5"/>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5"/>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5"/>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5"/>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5"/>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5"/>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5"/>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5"/>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5"/>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65"/>
          <p:cNvGrpSpPr/>
          <p:nvPr/>
        </p:nvGrpSpPr>
        <p:grpSpPr>
          <a:xfrm>
            <a:off x="866704" y="3188692"/>
            <a:ext cx="356176" cy="355051"/>
            <a:chOff x="-47524975" y="3569100"/>
            <a:chExt cx="300875" cy="299925"/>
          </a:xfrm>
        </p:grpSpPr>
        <p:sp>
          <p:nvSpPr>
            <p:cNvPr id="7764" name="Google Shape;7764;p65"/>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5"/>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5"/>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5"/>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5"/>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65"/>
          <p:cNvGrpSpPr/>
          <p:nvPr/>
        </p:nvGrpSpPr>
        <p:grpSpPr>
          <a:xfrm>
            <a:off x="867162" y="3667954"/>
            <a:ext cx="355258" cy="270410"/>
            <a:chOff x="-47523400" y="3973950"/>
            <a:chExt cx="300100" cy="228425"/>
          </a:xfrm>
        </p:grpSpPr>
        <p:sp>
          <p:nvSpPr>
            <p:cNvPr id="7770" name="Google Shape;7770;p65"/>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5"/>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5"/>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5"/>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5"/>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5" name="Google Shape;7775;p65"/>
          <p:cNvGrpSpPr/>
          <p:nvPr/>
        </p:nvGrpSpPr>
        <p:grpSpPr>
          <a:xfrm>
            <a:off x="3072283" y="2750953"/>
            <a:ext cx="354341" cy="357596"/>
            <a:chOff x="-45673275" y="3199325"/>
            <a:chExt cx="299325" cy="302075"/>
          </a:xfrm>
        </p:grpSpPr>
        <p:sp>
          <p:nvSpPr>
            <p:cNvPr id="7776" name="Google Shape;7776;p65"/>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5"/>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5"/>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9" name="Google Shape;7779;p65"/>
          <p:cNvGrpSpPr/>
          <p:nvPr/>
        </p:nvGrpSpPr>
        <p:grpSpPr>
          <a:xfrm>
            <a:off x="3071351" y="3209202"/>
            <a:ext cx="356205" cy="314240"/>
            <a:chOff x="-45674075" y="3586425"/>
            <a:chExt cx="300900" cy="265450"/>
          </a:xfrm>
        </p:grpSpPr>
        <p:sp>
          <p:nvSpPr>
            <p:cNvPr id="7780" name="Google Shape;7780;p65"/>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5"/>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2" name="Google Shape;7782;p65"/>
          <p:cNvGrpSpPr/>
          <p:nvPr/>
        </p:nvGrpSpPr>
        <p:grpSpPr>
          <a:xfrm>
            <a:off x="3072283" y="3625041"/>
            <a:ext cx="354341" cy="356205"/>
            <a:chOff x="-45673275" y="3937700"/>
            <a:chExt cx="299325" cy="300900"/>
          </a:xfrm>
        </p:grpSpPr>
        <p:sp>
          <p:nvSpPr>
            <p:cNvPr id="7783" name="Google Shape;7783;p65"/>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5"/>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5"/>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5"/>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5"/>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5"/>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5"/>
          <p:cNvGrpSpPr/>
          <p:nvPr/>
        </p:nvGrpSpPr>
        <p:grpSpPr>
          <a:xfrm>
            <a:off x="2186449" y="4117825"/>
            <a:ext cx="356205" cy="356205"/>
            <a:chOff x="-44512325" y="3176075"/>
            <a:chExt cx="300900" cy="300900"/>
          </a:xfrm>
        </p:grpSpPr>
        <p:sp>
          <p:nvSpPr>
            <p:cNvPr id="7790" name="Google Shape;7790;p65"/>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5"/>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5"/>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5"/>
          <p:cNvGrpSpPr/>
          <p:nvPr/>
        </p:nvGrpSpPr>
        <p:grpSpPr>
          <a:xfrm>
            <a:off x="2589789" y="1386849"/>
            <a:ext cx="354341" cy="354341"/>
            <a:chOff x="-49027775" y="3183175"/>
            <a:chExt cx="299325" cy="299325"/>
          </a:xfrm>
        </p:grpSpPr>
        <p:sp>
          <p:nvSpPr>
            <p:cNvPr id="7794" name="Google Shape;7794;p65"/>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5"/>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5"/>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5"/>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65"/>
          <p:cNvGrpSpPr/>
          <p:nvPr/>
        </p:nvGrpSpPr>
        <p:grpSpPr>
          <a:xfrm>
            <a:off x="2589330" y="1822251"/>
            <a:ext cx="355258" cy="357152"/>
            <a:chOff x="-49027775" y="3550975"/>
            <a:chExt cx="300100" cy="301700"/>
          </a:xfrm>
        </p:grpSpPr>
        <p:sp>
          <p:nvSpPr>
            <p:cNvPr id="7799" name="Google Shape;7799;p65"/>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5"/>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5"/>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5"/>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5"/>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5"/>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5"/>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5"/>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5"/>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5"/>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9" name="Google Shape;7809;p65"/>
          <p:cNvGrpSpPr/>
          <p:nvPr/>
        </p:nvGrpSpPr>
        <p:grpSpPr>
          <a:xfrm>
            <a:off x="2587406" y="2259310"/>
            <a:ext cx="359106" cy="355525"/>
            <a:chOff x="-49031025" y="3920175"/>
            <a:chExt cx="303350" cy="300325"/>
          </a:xfrm>
        </p:grpSpPr>
        <p:sp>
          <p:nvSpPr>
            <p:cNvPr id="7810" name="Google Shape;7810;p65"/>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5"/>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5"/>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5"/>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5"/>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5"/>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5"/>
          <p:cNvGrpSpPr/>
          <p:nvPr/>
        </p:nvGrpSpPr>
        <p:grpSpPr>
          <a:xfrm>
            <a:off x="1303511" y="2752344"/>
            <a:ext cx="356176" cy="354341"/>
            <a:chOff x="-47155575" y="3200500"/>
            <a:chExt cx="300875" cy="299325"/>
          </a:xfrm>
        </p:grpSpPr>
        <p:sp>
          <p:nvSpPr>
            <p:cNvPr id="7817" name="Google Shape;7817;p65"/>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5"/>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5"/>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5"/>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5"/>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5"/>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65"/>
          <p:cNvGrpSpPr/>
          <p:nvPr/>
        </p:nvGrpSpPr>
        <p:grpSpPr>
          <a:xfrm>
            <a:off x="1303970" y="3188692"/>
            <a:ext cx="355258" cy="355258"/>
            <a:chOff x="-47154800" y="3569100"/>
            <a:chExt cx="300100" cy="300100"/>
          </a:xfrm>
        </p:grpSpPr>
        <p:sp>
          <p:nvSpPr>
            <p:cNvPr id="7824" name="Google Shape;7824;p65"/>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5"/>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5"/>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5"/>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5"/>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5"/>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65"/>
          <p:cNvGrpSpPr/>
          <p:nvPr/>
        </p:nvGrpSpPr>
        <p:grpSpPr>
          <a:xfrm>
            <a:off x="1304443" y="3626905"/>
            <a:ext cx="354311" cy="353423"/>
            <a:chOff x="-47154000" y="3939275"/>
            <a:chExt cx="299300" cy="298550"/>
          </a:xfrm>
        </p:grpSpPr>
        <p:sp>
          <p:nvSpPr>
            <p:cNvPr id="7831" name="Google Shape;7831;p65"/>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5"/>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5"/>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5"/>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5"/>
          <p:cNvGrpSpPr/>
          <p:nvPr/>
        </p:nvGrpSpPr>
        <p:grpSpPr>
          <a:xfrm>
            <a:off x="3529733" y="2752344"/>
            <a:ext cx="312375" cy="354341"/>
            <a:chOff x="-45286550" y="3200500"/>
            <a:chExt cx="263875" cy="299325"/>
          </a:xfrm>
        </p:grpSpPr>
        <p:sp>
          <p:nvSpPr>
            <p:cNvPr id="7836" name="Google Shape;7836;p65"/>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5"/>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5"/>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65"/>
          <p:cNvGrpSpPr/>
          <p:nvPr/>
        </p:nvGrpSpPr>
        <p:grpSpPr>
          <a:xfrm>
            <a:off x="3529733" y="3189639"/>
            <a:ext cx="312375" cy="354311"/>
            <a:chOff x="-45286550" y="3569900"/>
            <a:chExt cx="263875" cy="299300"/>
          </a:xfrm>
        </p:grpSpPr>
        <p:sp>
          <p:nvSpPr>
            <p:cNvPr id="7840" name="Google Shape;7840;p65"/>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5"/>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5"/>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5"/>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5"/>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5"/>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65"/>
          <p:cNvGrpSpPr/>
          <p:nvPr/>
        </p:nvGrpSpPr>
        <p:grpSpPr>
          <a:xfrm>
            <a:off x="3540920" y="3625988"/>
            <a:ext cx="290001" cy="355258"/>
            <a:chOff x="-45277900" y="3938500"/>
            <a:chExt cx="244975" cy="300100"/>
          </a:xfrm>
        </p:grpSpPr>
        <p:sp>
          <p:nvSpPr>
            <p:cNvPr id="7847" name="Google Shape;7847;p65"/>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5"/>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5"/>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5"/>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65"/>
          <p:cNvGrpSpPr/>
          <p:nvPr/>
        </p:nvGrpSpPr>
        <p:grpSpPr>
          <a:xfrm>
            <a:off x="2626869" y="4095090"/>
            <a:ext cx="355258" cy="355258"/>
            <a:chOff x="-44502875" y="3576975"/>
            <a:chExt cx="300100" cy="300100"/>
          </a:xfrm>
        </p:grpSpPr>
        <p:sp>
          <p:nvSpPr>
            <p:cNvPr id="7852" name="Google Shape;7852;p65"/>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5"/>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5"/>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65"/>
          <p:cNvGrpSpPr/>
          <p:nvPr/>
        </p:nvGrpSpPr>
        <p:grpSpPr>
          <a:xfrm>
            <a:off x="4835456" y="1828361"/>
            <a:ext cx="356196" cy="354670"/>
            <a:chOff x="-13946200" y="3647075"/>
            <a:chExt cx="353650" cy="352100"/>
          </a:xfrm>
        </p:grpSpPr>
        <p:sp>
          <p:nvSpPr>
            <p:cNvPr id="7856" name="Google Shape;7856;p65"/>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5"/>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5"/>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5"/>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5"/>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5"/>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2" name="Google Shape;7862;p65"/>
          <p:cNvGrpSpPr/>
          <p:nvPr/>
        </p:nvGrpSpPr>
        <p:grpSpPr>
          <a:xfrm>
            <a:off x="6618849" y="1387844"/>
            <a:ext cx="357002" cy="354267"/>
            <a:chOff x="-12163025" y="3214275"/>
            <a:chExt cx="354450" cy="351700"/>
          </a:xfrm>
        </p:grpSpPr>
        <p:sp>
          <p:nvSpPr>
            <p:cNvPr id="7863" name="Google Shape;7863;p65"/>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5"/>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5"/>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65"/>
          <p:cNvGrpSpPr/>
          <p:nvPr/>
        </p:nvGrpSpPr>
        <p:grpSpPr>
          <a:xfrm>
            <a:off x="6619629" y="1827581"/>
            <a:ext cx="355441" cy="356232"/>
            <a:chOff x="-12160675" y="3647875"/>
            <a:chExt cx="352900" cy="353650"/>
          </a:xfrm>
        </p:grpSpPr>
        <p:sp>
          <p:nvSpPr>
            <p:cNvPr id="7867" name="Google Shape;7867;p65"/>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65"/>
          <p:cNvGrpSpPr/>
          <p:nvPr/>
        </p:nvGrpSpPr>
        <p:grpSpPr>
          <a:xfrm>
            <a:off x="6630345" y="2272036"/>
            <a:ext cx="354635" cy="356232"/>
            <a:chOff x="-12160675" y="4081850"/>
            <a:chExt cx="352100" cy="353650"/>
          </a:xfrm>
        </p:grpSpPr>
        <p:sp>
          <p:nvSpPr>
            <p:cNvPr id="7875" name="Google Shape;7875;p65"/>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1" name="Google Shape;7881;p65"/>
          <p:cNvGrpSpPr/>
          <p:nvPr/>
        </p:nvGrpSpPr>
        <p:grpSpPr>
          <a:xfrm>
            <a:off x="4835311" y="2746480"/>
            <a:ext cx="355416" cy="355652"/>
            <a:chOff x="-10391650" y="3180600"/>
            <a:chExt cx="352875" cy="353075"/>
          </a:xfrm>
        </p:grpSpPr>
        <p:sp>
          <p:nvSpPr>
            <p:cNvPr id="7882" name="Google Shape;7882;p65"/>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5"/>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5"/>
          <p:cNvGrpSpPr/>
          <p:nvPr/>
        </p:nvGrpSpPr>
        <p:grpSpPr>
          <a:xfrm>
            <a:off x="4835310" y="3223278"/>
            <a:ext cx="354635" cy="353890"/>
            <a:chOff x="-10390875" y="3616350"/>
            <a:chExt cx="352100" cy="351325"/>
          </a:xfrm>
        </p:grpSpPr>
        <p:sp>
          <p:nvSpPr>
            <p:cNvPr id="7889" name="Google Shape;7889;p65"/>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5"/>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65"/>
          <p:cNvGrpSpPr/>
          <p:nvPr/>
        </p:nvGrpSpPr>
        <p:grpSpPr>
          <a:xfrm>
            <a:off x="7502285" y="2747943"/>
            <a:ext cx="312585" cy="354670"/>
            <a:chOff x="-10370400" y="4049550"/>
            <a:chExt cx="310350" cy="352100"/>
          </a:xfrm>
        </p:grpSpPr>
        <p:sp>
          <p:nvSpPr>
            <p:cNvPr id="7893" name="Google Shape;7893;p65"/>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65"/>
          <p:cNvGrpSpPr/>
          <p:nvPr/>
        </p:nvGrpSpPr>
        <p:grpSpPr>
          <a:xfrm>
            <a:off x="6606541" y="2746884"/>
            <a:ext cx="379236" cy="354847"/>
            <a:chOff x="-8674650" y="3210975"/>
            <a:chExt cx="376525" cy="352275"/>
          </a:xfrm>
        </p:grpSpPr>
        <p:sp>
          <p:nvSpPr>
            <p:cNvPr id="7899" name="Google Shape;7899;p65"/>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5"/>
          <p:cNvGrpSpPr/>
          <p:nvPr/>
        </p:nvGrpSpPr>
        <p:grpSpPr>
          <a:xfrm>
            <a:off x="5278038" y="1828361"/>
            <a:ext cx="356221" cy="354670"/>
            <a:chOff x="-13512225" y="3647075"/>
            <a:chExt cx="353675" cy="352100"/>
          </a:xfrm>
        </p:grpSpPr>
        <p:sp>
          <p:nvSpPr>
            <p:cNvPr id="7906" name="Google Shape;7906;p65"/>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5"/>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5"/>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6" name="Google Shape;7916;p65"/>
          <p:cNvGrpSpPr/>
          <p:nvPr/>
        </p:nvGrpSpPr>
        <p:grpSpPr>
          <a:xfrm>
            <a:off x="5288351" y="2272427"/>
            <a:ext cx="356221" cy="355451"/>
            <a:chOff x="-13512225" y="4080275"/>
            <a:chExt cx="353675" cy="352875"/>
          </a:xfrm>
        </p:grpSpPr>
        <p:sp>
          <p:nvSpPr>
            <p:cNvPr id="7917" name="Google Shape;7917;p65"/>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5"/>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5"/>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5"/>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5"/>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5"/>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5"/>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5"/>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5"/>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65"/>
          <p:cNvGrpSpPr/>
          <p:nvPr/>
        </p:nvGrpSpPr>
        <p:grpSpPr>
          <a:xfrm>
            <a:off x="7061431" y="1419788"/>
            <a:ext cx="356196" cy="290379"/>
            <a:chOff x="-11728250" y="3245400"/>
            <a:chExt cx="353650" cy="288275"/>
          </a:xfrm>
        </p:grpSpPr>
        <p:sp>
          <p:nvSpPr>
            <p:cNvPr id="7929" name="Google Shape;7929;p65"/>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5"/>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5"/>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4" name="Google Shape;7934;p65"/>
          <p:cNvGrpSpPr/>
          <p:nvPr/>
        </p:nvGrpSpPr>
        <p:grpSpPr>
          <a:xfrm>
            <a:off x="7093939" y="2272427"/>
            <a:ext cx="311804" cy="355451"/>
            <a:chOff x="-11703850" y="4081850"/>
            <a:chExt cx="309575" cy="352875"/>
          </a:xfrm>
        </p:grpSpPr>
        <p:sp>
          <p:nvSpPr>
            <p:cNvPr id="7935" name="Google Shape;7935;p65"/>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5"/>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5"/>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65"/>
          <p:cNvGrpSpPr/>
          <p:nvPr/>
        </p:nvGrpSpPr>
        <p:grpSpPr>
          <a:xfrm>
            <a:off x="5282595" y="2746580"/>
            <a:ext cx="357002" cy="355451"/>
            <a:chOff x="-9958475" y="3180025"/>
            <a:chExt cx="354450" cy="352875"/>
          </a:xfrm>
        </p:grpSpPr>
        <p:sp>
          <p:nvSpPr>
            <p:cNvPr id="7944" name="Google Shape;7944;p65"/>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5"/>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65"/>
          <p:cNvGrpSpPr/>
          <p:nvPr/>
        </p:nvGrpSpPr>
        <p:grpSpPr>
          <a:xfrm>
            <a:off x="5291722" y="3222561"/>
            <a:ext cx="337966" cy="355325"/>
            <a:chOff x="-9949025" y="3615575"/>
            <a:chExt cx="335550" cy="352750"/>
          </a:xfrm>
        </p:grpSpPr>
        <p:sp>
          <p:nvSpPr>
            <p:cNvPr id="7948" name="Google Shape;7948;p65"/>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5"/>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65"/>
          <p:cNvGrpSpPr/>
          <p:nvPr/>
        </p:nvGrpSpPr>
        <p:grpSpPr>
          <a:xfrm>
            <a:off x="7926568" y="2746067"/>
            <a:ext cx="360175" cy="358423"/>
            <a:chOff x="-9961625" y="4048175"/>
            <a:chExt cx="357600" cy="355825"/>
          </a:xfrm>
        </p:grpSpPr>
        <p:sp>
          <p:nvSpPr>
            <p:cNvPr id="7952" name="Google Shape;7952;p65"/>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5"/>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5"/>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65"/>
          <p:cNvGrpSpPr/>
          <p:nvPr/>
        </p:nvGrpSpPr>
        <p:grpSpPr>
          <a:xfrm>
            <a:off x="6613289" y="3221579"/>
            <a:ext cx="364959" cy="357289"/>
            <a:chOff x="-8680950" y="3624225"/>
            <a:chExt cx="362350" cy="354700"/>
          </a:xfrm>
        </p:grpSpPr>
        <p:sp>
          <p:nvSpPr>
            <p:cNvPr id="7959" name="Google Shape;7959;p65"/>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5"/>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5"/>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5"/>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5" name="Google Shape;7965;p65"/>
          <p:cNvGrpSpPr/>
          <p:nvPr/>
        </p:nvGrpSpPr>
        <p:grpSpPr>
          <a:xfrm>
            <a:off x="5749533" y="1387239"/>
            <a:ext cx="313365" cy="355476"/>
            <a:chOff x="-13056975" y="3212300"/>
            <a:chExt cx="311125" cy="352900"/>
          </a:xfrm>
        </p:grpSpPr>
        <p:sp>
          <p:nvSpPr>
            <p:cNvPr id="7966" name="Google Shape;7966;p65"/>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5"/>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5"/>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65"/>
          <p:cNvGrpSpPr/>
          <p:nvPr/>
        </p:nvGrpSpPr>
        <p:grpSpPr>
          <a:xfrm>
            <a:off x="5726921" y="1828034"/>
            <a:ext cx="358588" cy="355325"/>
            <a:chOff x="-13077450" y="3647075"/>
            <a:chExt cx="356025" cy="352750"/>
          </a:xfrm>
        </p:grpSpPr>
        <p:sp>
          <p:nvSpPr>
            <p:cNvPr id="7971" name="Google Shape;7971;p65"/>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5"/>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5"/>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65"/>
          <p:cNvGrpSpPr/>
          <p:nvPr/>
        </p:nvGrpSpPr>
        <p:grpSpPr>
          <a:xfrm>
            <a:off x="5738027" y="2271633"/>
            <a:ext cx="357002" cy="357037"/>
            <a:chOff x="-13079025" y="4079475"/>
            <a:chExt cx="354450" cy="354450"/>
          </a:xfrm>
        </p:grpSpPr>
        <p:sp>
          <p:nvSpPr>
            <p:cNvPr id="7975" name="Google Shape;7975;p65"/>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5"/>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5"/>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5"/>
          <p:cNvGrpSpPr/>
          <p:nvPr/>
        </p:nvGrpSpPr>
        <p:grpSpPr>
          <a:xfrm>
            <a:off x="7511094" y="1387642"/>
            <a:ext cx="356221" cy="354670"/>
            <a:chOff x="-11292700" y="3213875"/>
            <a:chExt cx="353675" cy="352100"/>
          </a:xfrm>
        </p:grpSpPr>
        <p:sp>
          <p:nvSpPr>
            <p:cNvPr id="7980" name="Google Shape;7980;p65"/>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5"/>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5"/>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5"/>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65"/>
          <p:cNvGrpSpPr/>
          <p:nvPr/>
        </p:nvGrpSpPr>
        <p:grpSpPr>
          <a:xfrm>
            <a:off x="7505152" y="1827581"/>
            <a:ext cx="368106" cy="356232"/>
            <a:chOff x="-11299000" y="3647875"/>
            <a:chExt cx="365475" cy="353650"/>
          </a:xfrm>
        </p:grpSpPr>
        <p:sp>
          <p:nvSpPr>
            <p:cNvPr id="7988" name="Google Shape;7988;p65"/>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5"/>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5"/>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5"/>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5"/>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5"/>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5"/>
          <p:cNvGrpSpPr/>
          <p:nvPr/>
        </p:nvGrpSpPr>
        <p:grpSpPr>
          <a:xfrm>
            <a:off x="7520614" y="2283532"/>
            <a:ext cx="357808" cy="333240"/>
            <a:chOff x="-11295075" y="4092875"/>
            <a:chExt cx="355250" cy="330825"/>
          </a:xfrm>
        </p:grpSpPr>
        <p:sp>
          <p:nvSpPr>
            <p:cNvPr id="7995" name="Google Shape;7995;p65"/>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5"/>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5"/>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5"/>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5"/>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0" name="Google Shape;8000;p65"/>
          <p:cNvGrpSpPr/>
          <p:nvPr/>
        </p:nvGrpSpPr>
        <p:grpSpPr>
          <a:xfrm>
            <a:off x="5746214" y="2746580"/>
            <a:ext cx="312585" cy="355451"/>
            <a:chOff x="-9500075" y="3180800"/>
            <a:chExt cx="310350" cy="352875"/>
          </a:xfrm>
        </p:grpSpPr>
        <p:sp>
          <p:nvSpPr>
            <p:cNvPr id="8001" name="Google Shape;8001;p65"/>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5"/>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5"/>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5"/>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5"/>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5"/>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5"/>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5"/>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5"/>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65"/>
          <p:cNvGrpSpPr/>
          <p:nvPr/>
        </p:nvGrpSpPr>
        <p:grpSpPr>
          <a:xfrm>
            <a:off x="5724005" y="3222095"/>
            <a:ext cx="356221" cy="356257"/>
            <a:chOff x="-9523700" y="3614000"/>
            <a:chExt cx="353675" cy="353675"/>
          </a:xfrm>
        </p:grpSpPr>
        <p:sp>
          <p:nvSpPr>
            <p:cNvPr id="8011" name="Google Shape;8011;p65"/>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5"/>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5"/>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5"/>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5"/>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5"/>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5"/>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5"/>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5"/>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65"/>
          <p:cNvGrpSpPr/>
          <p:nvPr/>
        </p:nvGrpSpPr>
        <p:grpSpPr>
          <a:xfrm>
            <a:off x="7508956" y="3244737"/>
            <a:ext cx="356221" cy="354670"/>
            <a:chOff x="-9523700" y="4049550"/>
            <a:chExt cx="353675" cy="352100"/>
          </a:xfrm>
        </p:grpSpPr>
        <p:sp>
          <p:nvSpPr>
            <p:cNvPr id="8021" name="Google Shape;8021;p65"/>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5"/>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5"/>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5"/>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5"/>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5"/>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5"/>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65"/>
          <p:cNvGrpSpPr/>
          <p:nvPr/>
        </p:nvGrpSpPr>
        <p:grpSpPr>
          <a:xfrm>
            <a:off x="7065071" y="3244710"/>
            <a:ext cx="357002" cy="311029"/>
            <a:chOff x="-8209150" y="3659675"/>
            <a:chExt cx="354450" cy="308775"/>
          </a:xfrm>
        </p:grpSpPr>
        <p:sp>
          <p:nvSpPr>
            <p:cNvPr id="8029" name="Google Shape;8029;p65"/>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5"/>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5"/>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5"/>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5"/>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5"/>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65"/>
          <p:cNvGrpSpPr/>
          <p:nvPr/>
        </p:nvGrpSpPr>
        <p:grpSpPr>
          <a:xfrm>
            <a:off x="6178632" y="2273623"/>
            <a:ext cx="356221" cy="353059"/>
            <a:chOff x="-12643475" y="4081850"/>
            <a:chExt cx="353675" cy="350500"/>
          </a:xfrm>
        </p:grpSpPr>
        <p:sp>
          <p:nvSpPr>
            <p:cNvPr id="8036" name="Google Shape;8036;p65"/>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5"/>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5"/>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5"/>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0" name="Google Shape;8040;p65"/>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1" name="Google Shape;8041;p65"/>
          <p:cNvGrpSpPr/>
          <p:nvPr/>
        </p:nvGrpSpPr>
        <p:grpSpPr>
          <a:xfrm>
            <a:off x="7961232" y="2283532"/>
            <a:ext cx="356221" cy="333240"/>
            <a:chOff x="-10858725" y="4092875"/>
            <a:chExt cx="353675" cy="330825"/>
          </a:xfrm>
        </p:grpSpPr>
        <p:sp>
          <p:nvSpPr>
            <p:cNvPr id="8042" name="Google Shape;8042;p65"/>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5"/>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5"/>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5"/>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5"/>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5"/>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5"/>
          <p:cNvGrpSpPr/>
          <p:nvPr/>
        </p:nvGrpSpPr>
        <p:grpSpPr>
          <a:xfrm>
            <a:off x="6219755" y="3222498"/>
            <a:ext cx="252278" cy="355451"/>
            <a:chOff x="-9039300" y="3614000"/>
            <a:chExt cx="250475" cy="352875"/>
          </a:xfrm>
        </p:grpSpPr>
        <p:sp>
          <p:nvSpPr>
            <p:cNvPr id="8049" name="Google Shape;8049;p65"/>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5"/>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65"/>
          <p:cNvGrpSpPr/>
          <p:nvPr/>
        </p:nvGrpSpPr>
        <p:grpSpPr>
          <a:xfrm>
            <a:off x="7951721" y="3244737"/>
            <a:ext cx="354635" cy="354670"/>
            <a:chOff x="-9088150" y="4049550"/>
            <a:chExt cx="352100" cy="352100"/>
          </a:xfrm>
        </p:grpSpPr>
        <p:sp>
          <p:nvSpPr>
            <p:cNvPr id="8052" name="Google Shape;8052;p65"/>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5"/>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5"/>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5"/>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5"/>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5"/>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65"/>
          <p:cNvGrpSpPr/>
          <p:nvPr/>
        </p:nvGrpSpPr>
        <p:grpSpPr>
          <a:xfrm>
            <a:off x="7086085" y="2746970"/>
            <a:ext cx="315757" cy="354670"/>
            <a:chOff x="-8191825" y="3174500"/>
            <a:chExt cx="313500" cy="352100"/>
          </a:xfrm>
        </p:grpSpPr>
        <p:sp>
          <p:nvSpPr>
            <p:cNvPr id="8059" name="Google Shape;8059;p65"/>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5"/>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5"/>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65"/>
          <p:cNvGrpSpPr/>
          <p:nvPr/>
        </p:nvGrpSpPr>
        <p:grpSpPr>
          <a:xfrm>
            <a:off x="4835443" y="1387491"/>
            <a:ext cx="356221" cy="354973"/>
            <a:chOff x="-13947000" y="3212800"/>
            <a:chExt cx="353675" cy="352400"/>
          </a:xfrm>
        </p:grpSpPr>
        <p:sp>
          <p:nvSpPr>
            <p:cNvPr id="8063" name="Google Shape;8063;p65"/>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5"/>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5" name="Google Shape;8065;p65"/>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6" name="Google Shape;8066;p65"/>
          <p:cNvGrpSpPr/>
          <p:nvPr/>
        </p:nvGrpSpPr>
        <p:grpSpPr>
          <a:xfrm>
            <a:off x="5278038" y="1386849"/>
            <a:ext cx="356221" cy="356257"/>
            <a:chOff x="-13512225" y="3211525"/>
            <a:chExt cx="353675" cy="353675"/>
          </a:xfrm>
        </p:grpSpPr>
        <p:sp>
          <p:nvSpPr>
            <p:cNvPr id="8067" name="Google Shape;8067;p65"/>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5"/>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5"/>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5"/>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5"/>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65"/>
          <p:cNvGrpSpPr/>
          <p:nvPr/>
        </p:nvGrpSpPr>
        <p:grpSpPr>
          <a:xfrm>
            <a:off x="6168320" y="1387239"/>
            <a:ext cx="356221" cy="355476"/>
            <a:chOff x="-12643475" y="3212300"/>
            <a:chExt cx="353675" cy="352900"/>
          </a:xfrm>
        </p:grpSpPr>
        <p:sp>
          <p:nvSpPr>
            <p:cNvPr id="8073" name="Google Shape;8073;p65"/>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5"/>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5"/>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5"/>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5"/>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5"/>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5"/>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5"/>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5"/>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5"/>
          <p:cNvGrpSpPr/>
          <p:nvPr/>
        </p:nvGrpSpPr>
        <p:grpSpPr>
          <a:xfrm>
            <a:off x="6168320" y="1839013"/>
            <a:ext cx="356221" cy="333366"/>
            <a:chOff x="-12643475" y="3657325"/>
            <a:chExt cx="353675" cy="330950"/>
          </a:xfrm>
        </p:grpSpPr>
        <p:sp>
          <p:nvSpPr>
            <p:cNvPr id="8083" name="Google Shape;8083;p65"/>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5"/>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5"/>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5"/>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5"/>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5"/>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5"/>
          <p:cNvGrpSpPr/>
          <p:nvPr/>
        </p:nvGrpSpPr>
        <p:grpSpPr>
          <a:xfrm>
            <a:off x="7951322" y="1387642"/>
            <a:ext cx="355416" cy="354670"/>
            <a:chOff x="-10857925" y="3213875"/>
            <a:chExt cx="352875" cy="352100"/>
          </a:xfrm>
        </p:grpSpPr>
        <p:sp>
          <p:nvSpPr>
            <p:cNvPr id="8090" name="Google Shape;8090;p65"/>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5"/>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5"/>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5"/>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5"/>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5"/>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5"/>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5"/>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5"/>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5"/>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65"/>
          <p:cNvGrpSpPr/>
          <p:nvPr/>
        </p:nvGrpSpPr>
        <p:grpSpPr>
          <a:xfrm>
            <a:off x="6168237" y="2747071"/>
            <a:ext cx="356096" cy="354469"/>
            <a:chOff x="-9089725" y="3180200"/>
            <a:chExt cx="353550" cy="351900"/>
          </a:xfrm>
        </p:grpSpPr>
        <p:sp>
          <p:nvSpPr>
            <p:cNvPr id="8101" name="Google Shape;8101;p65"/>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5"/>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5"/>
          <p:cNvGrpSpPr/>
          <p:nvPr/>
        </p:nvGrpSpPr>
        <p:grpSpPr>
          <a:xfrm>
            <a:off x="7060235" y="1826875"/>
            <a:ext cx="358588" cy="357642"/>
            <a:chOff x="7083760" y="1971660"/>
            <a:chExt cx="358588" cy="357642"/>
          </a:xfrm>
        </p:grpSpPr>
        <p:sp>
          <p:nvSpPr>
            <p:cNvPr id="8104" name="Google Shape;8104;p65"/>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5"/>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5"/>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5"/>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5"/>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5"/>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5"/>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5"/>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5"/>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5"/>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5"/>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5"/>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6" name="Google Shape;8116;p65"/>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8117" name="Google Shape;8117;p65"/>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21" name="Shape 8121"/>
        <p:cNvGrpSpPr/>
        <p:nvPr/>
      </p:nvGrpSpPr>
      <p:grpSpPr>
        <a:xfrm>
          <a:off x="0" y="0"/>
          <a:ext cx="0" cy="0"/>
          <a:chOff x="0" y="0"/>
          <a:chExt cx="0" cy="0"/>
        </a:xfrm>
      </p:grpSpPr>
      <p:sp>
        <p:nvSpPr>
          <p:cNvPr id="8122" name="Google Shape;8122;p66"/>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3" name="Google Shape;8123;p66"/>
          <p:cNvGrpSpPr/>
          <p:nvPr/>
        </p:nvGrpSpPr>
        <p:grpSpPr>
          <a:xfrm>
            <a:off x="719610" y="2243507"/>
            <a:ext cx="452798" cy="449473"/>
            <a:chOff x="-21322300" y="3693325"/>
            <a:chExt cx="306400" cy="304150"/>
          </a:xfrm>
        </p:grpSpPr>
        <p:sp>
          <p:nvSpPr>
            <p:cNvPr id="8124" name="Google Shape;8124;p66"/>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6"/>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6"/>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8" name="Google Shape;8128;p66"/>
          <p:cNvGrpSpPr/>
          <p:nvPr/>
        </p:nvGrpSpPr>
        <p:grpSpPr>
          <a:xfrm>
            <a:off x="719019" y="2810244"/>
            <a:ext cx="453980" cy="422540"/>
            <a:chOff x="-21322300" y="4077125"/>
            <a:chExt cx="307200" cy="285925"/>
          </a:xfrm>
        </p:grpSpPr>
        <p:sp>
          <p:nvSpPr>
            <p:cNvPr id="8129" name="Google Shape;8129;p66"/>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6"/>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6"/>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6"/>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6"/>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6"/>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6"/>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1" name="Google Shape;8141;p66"/>
          <p:cNvGrpSpPr/>
          <p:nvPr/>
        </p:nvGrpSpPr>
        <p:grpSpPr>
          <a:xfrm>
            <a:off x="3496195" y="1689128"/>
            <a:ext cx="451653" cy="450212"/>
            <a:chOff x="-19394200" y="3333800"/>
            <a:chExt cx="305625" cy="304650"/>
          </a:xfrm>
        </p:grpSpPr>
        <p:sp>
          <p:nvSpPr>
            <p:cNvPr id="8142" name="Google Shape;8142;p66"/>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6"/>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6"/>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6"/>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6"/>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6"/>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6"/>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6"/>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6"/>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66"/>
          <p:cNvGrpSpPr/>
          <p:nvPr/>
        </p:nvGrpSpPr>
        <p:grpSpPr>
          <a:xfrm>
            <a:off x="3495032" y="2243580"/>
            <a:ext cx="453980" cy="449325"/>
            <a:chOff x="-19396575" y="3708500"/>
            <a:chExt cx="307200" cy="304050"/>
          </a:xfrm>
        </p:grpSpPr>
        <p:sp>
          <p:nvSpPr>
            <p:cNvPr id="8152" name="Google Shape;8152;p66"/>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6"/>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6"/>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66"/>
          <p:cNvGrpSpPr/>
          <p:nvPr/>
        </p:nvGrpSpPr>
        <p:grpSpPr>
          <a:xfrm>
            <a:off x="3489212" y="2796461"/>
            <a:ext cx="465618" cy="450101"/>
            <a:chOff x="-19394200" y="4084200"/>
            <a:chExt cx="315075" cy="304575"/>
          </a:xfrm>
        </p:grpSpPr>
        <p:sp>
          <p:nvSpPr>
            <p:cNvPr id="8156" name="Google Shape;8156;p66"/>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6"/>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6"/>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6"/>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6"/>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66"/>
          <p:cNvGrpSpPr/>
          <p:nvPr/>
        </p:nvGrpSpPr>
        <p:grpSpPr>
          <a:xfrm>
            <a:off x="6294923" y="1689001"/>
            <a:ext cx="400447" cy="450470"/>
            <a:chOff x="-17526750" y="3309200"/>
            <a:chExt cx="270975" cy="304825"/>
          </a:xfrm>
        </p:grpSpPr>
        <p:sp>
          <p:nvSpPr>
            <p:cNvPr id="8163" name="Google Shape;8163;p66"/>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6"/>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6"/>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6"/>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8" name="Google Shape;8168;p66"/>
          <p:cNvGrpSpPr/>
          <p:nvPr/>
        </p:nvGrpSpPr>
        <p:grpSpPr>
          <a:xfrm>
            <a:off x="6271075" y="2244173"/>
            <a:ext cx="448143" cy="448143"/>
            <a:chOff x="-17542500" y="3684100"/>
            <a:chExt cx="303250" cy="303250"/>
          </a:xfrm>
        </p:grpSpPr>
        <p:sp>
          <p:nvSpPr>
            <p:cNvPr id="8169" name="Google Shape;8169;p66"/>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6"/>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6"/>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6"/>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6"/>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6"/>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66"/>
          <p:cNvGrpSpPr/>
          <p:nvPr/>
        </p:nvGrpSpPr>
        <p:grpSpPr>
          <a:xfrm>
            <a:off x="6270484" y="2810817"/>
            <a:ext cx="449325" cy="421395"/>
            <a:chOff x="-17542500" y="4068450"/>
            <a:chExt cx="304050" cy="285150"/>
          </a:xfrm>
        </p:grpSpPr>
        <p:sp>
          <p:nvSpPr>
            <p:cNvPr id="8177" name="Google Shape;8177;p66"/>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6"/>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6"/>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6"/>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6"/>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66"/>
          <p:cNvGrpSpPr/>
          <p:nvPr/>
        </p:nvGrpSpPr>
        <p:grpSpPr>
          <a:xfrm>
            <a:off x="3500906" y="3342211"/>
            <a:ext cx="343404" cy="449325"/>
            <a:chOff x="-15652200" y="3335975"/>
            <a:chExt cx="232375" cy="304050"/>
          </a:xfrm>
        </p:grpSpPr>
        <p:sp>
          <p:nvSpPr>
            <p:cNvPr id="8184" name="Google Shape;8184;p66"/>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6"/>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6"/>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6"/>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6"/>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6"/>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6"/>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6"/>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6"/>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66"/>
          <p:cNvGrpSpPr/>
          <p:nvPr/>
        </p:nvGrpSpPr>
        <p:grpSpPr>
          <a:xfrm>
            <a:off x="1274819" y="2243729"/>
            <a:ext cx="449325" cy="449030"/>
            <a:chOff x="-20945825" y="3692175"/>
            <a:chExt cx="304050" cy="303850"/>
          </a:xfrm>
        </p:grpSpPr>
        <p:sp>
          <p:nvSpPr>
            <p:cNvPr id="8194" name="Google Shape;8194;p66"/>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6"/>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6"/>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6"/>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8" name="Google Shape;8198;p66"/>
          <p:cNvGrpSpPr/>
          <p:nvPr/>
        </p:nvGrpSpPr>
        <p:grpSpPr>
          <a:xfrm>
            <a:off x="4081644" y="1689848"/>
            <a:ext cx="372516" cy="448771"/>
            <a:chOff x="-18994100" y="3334775"/>
            <a:chExt cx="252075" cy="303675"/>
          </a:xfrm>
        </p:grpSpPr>
        <p:sp>
          <p:nvSpPr>
            <p:cNvPr id="8199" name="Google Shape;8199;p66"/>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6"/>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6"/>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6"/>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3" name="Google Shape;8203;p66"/>
          <p:cNvGrpSpPr/>
          <p:nvPr/>
        </p:nvGrpSpPr>
        <p:grpSpPr>
          <a:xfrm>
            <a:off x="4096200" y="2244743"/>
            <a:ext cx="343404" cy="446998"/>
            <a:chOff x="-18983850" y="3710075"/>
            <a:chExt cx="232375" cy="302475"/>
          </a:xfrm>
        </p:grpSpPr>
        <p:sp>
          <p:nvSpPr>
            <p:cNvPr id="8204" name="Google Shape;8204;p66"/>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6"/>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6"/>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6"/>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66"/>
          <p:cNvGrpSpPr/>
          <p:nvPr/>
        </p:nvGrpSpPr>
        <p:grpSpPr>
          <a:xfrm>
            <a:off x="1274247" y="1689573"/>
            <a:ext cx="450470" cy="449325"/>
            <a:chOff x="-20946600" y="3317850"/>
            <a:chExt cx="304825" cy="304050"/>
          </a:xfrm>
        </p:grpSpPr>
        <p:sp>
          <p:nvSpPr>
            <p:cNvPr id="8209" name="Google Shape;8209;p66"/>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6"/>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66"/>
          <p:cNvGrpSpPr/>
          <p:nvPr/>
        </p:nvGrpSpPr>
        <p:grpSpPr>
          <a:xfrm>
            <a:off x="1300422" y="2797442"/>
            <a:ext cx="398119" cy="448143"/>
            <a:chOff x="-20930075" y="4066100"/>
            <a:chExt cx="269400" cy="303250"/>
          </a:xfrm>
        </p:grpSpPr>
        <p:sp>
          <p:nvSpPr>
            <p:cNvPr id="8213" name="Google Shape;8213;p66"/>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6"/>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6"/>
          <p:cNvGrpSpPr/>
          <p:nvPr/>
        </p:nvGrpSpPr>
        <p:grpSpPr>
          <a:xfrm>
            <a:off x="4042667" y="2797422"/>
            <a:ext cx="450470" cy="448180"/>
            <a:chOff x="-19020075" y="4084200"/>
            <a:chExt cx="304825" cy="303275"/>
          </a:xfrm>
        </p:grpSpPr>
        <p:sp>
          <p:nvSpPr>
            <p:cNvPr id="8216" name="Google Shape;8216;p66"/>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6"/>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6"/>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6"/>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6"/>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6"/>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6"/>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6"/>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5" name="Google Shape;8225;p66"/>
          <p:cNvGrpSpPr/>
          <p:nvPr/>
        </p:nvGrpSpPr>
        <p:grpSpPr>
          <a:xfrm>
            <a:off x="6859931" y="1689001"/>
            <a:ext cx="396937" cy="450470"/>
            <a:chOff x="-17149475" y="3309200"/>
            <a:chExt cx="268600" cy="304825"/>
          </a:xfrm>
        </p:grpSpPr>
        <p:sp>
          <p:nvSpPr>
            <p:cNvPr id="8226" name="Google Shape;8226;p66"/>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6"/>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6"/>
          <p:cNvGrpSpPr/>
          <p:nvPr/>
        </p:nvGrpSpPr>
        <p:grpSpPr>
          <a:xfrm>
            <a:off x="6833737" y="2258120"/>
            <a:ext cx="449325" cy="420249"/>
            <a:chOff x="-17168375" y="3692750"/>
            <a:chExt cx="304050" cy="284375"/>
          </a:xfrm>
        </p:grpSpPr>
        <p:sp>
          <p:nvSpPr>
            <p:cNvPr id="8229" name="Google Shape;8229;p66"/>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6"/>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6"/>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6"/>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6"/>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6"/>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66"/>
          <p:cNvGrpSpPr/>
          <p:nvPr/>
        </p:nvGrpSpPr>
        <p:grpSpPr>
          <a:xfrm>
            <a:off x="6830246" y="2796852"/>
            <a:ext cx="456308" cy="449325"/>
            <a:chOff x="-17170750" y="4058800"/>
            <a:chExt cx="308775" cy="304050"/>
          </a:xfrm>
        </p:grpSpPr>
        <p:sp>
          <p:nvSpPr>
            <p:cNvPr id="8237" name="Google Shape;8237;p66"/>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6"/>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6"/>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6"/>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6"/>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6"/>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6"/>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6"/>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6"/>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6"/>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6"/>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6"/>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6"/>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6"/>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6"/>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6"/>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6"/>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66"/>
          <p:cNvGrpSpPr/>
          <p:nvPr/>
        </p:nvGrpSpPr>
        <p:grpSpPr>
          <a:xfrm>
            <a:off x="5692143" y="3343358"/>
            <a:ext cx="450470" cy="446998"/>
            <a:chOff x="-15688425" y="3707725"/>
            <a:chExt cx="304825" cy="302475"/>
          </a:xfrm>
        </p:grpSpPr>
        <p:sp>
          <p:nvSpPr>
            <p:cNvPr id="8255" name="Google Shape;8255;p66"/>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6"/>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6"/>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6"/>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6"/>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6"/>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1" name="Google Shape;8261;p66"/>
          <p:cNvGrpSpPr/>
          <p:nvPr/>
        </p:nvGrpSpPr>
        <p:grpSpPr>
          <a:xfrm>
            <a:off x="1836300" y="1690441"/>
            <a:ext cx="451653" cy="447589"/>
            <a:chOff x="-20572500" y="3319025"/>
            <a:chExt cx="305625" cy="302875"/>
          </a:xfrm>
        </p:grpSpPr>
        <p:sp>
          <p:nvSpPr>
            <p:cNvPr id="8262" name="Google Shape;8262;p66"/>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6"/>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6"/>
          <p:cNvGrpSpPr/>
          <p:nvPr/>
        </p:nvGrpSpPr>
        <p:grpSpPr>
          <a:xfrm>
            <a:off x="1837463" y="2305410"/>
            <a:ext cx="449325" cy="325670"/>
            <a:chOff x="-20571700" y="3722875"/>
            <a:chExt cx="304050" cy="220375"/>
          </a:xfrm>
        </p:grpSpPr>
        <p:sp>
          <p:nvSpPr>
            <p:cNvPr id="8265" name="Google Shape;8265;p66"/>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6"/>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6"/>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6"/>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6"/>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6"/>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6"/>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66"/>
          <p:cNvGrpSpPr/>
          <p:nvPr/>
        </p:nvGrpSpPr>
        <p:grpSpPr>
          <a:xfrm>
            <a:off x="1836891" y="2796278"/>
            <a:ext cx="450470" cy="450470"/>
            <a:chOff x="-20571700" y="4066875"/>
            <a:chExt cx="304825" cy="304825"/>
          </a:xfrm>
        </p:grpSpPr>
        <p:sp>
          <p:nvSpPr>
            <p:cNvPr id="8273" name="Google Shape;8273;p66"/>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6"/>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6"/>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6"/>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66"/>
          <p:cNvGrpSpPr/>
          <p:nvPr/>
        </p:nvGrpSpPr>
        <p:grpSpPr>
          <a:xfrm>
            <a:off x="4603593" y="1688259"/>
            <a:ext cx="453980" cy="451948"/>
            <a:chOff x="-18645175" y="3334200"/>
            <a:chExt cx="307200" cy="305825"/>
          </a:xfrm>
        </p:grpSpPr>
        <p:sp>
          <p:nvSpPr>
            <p:cNvPr id="8280" name="Google Shape;8280;p66"/>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6"/>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6"/>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6"/>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6"/>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66"/>
          <p:cNvGrpSpPr/>
          <p:nvPr/>
        </p:nvGrpSpPr>
        <p:grpSpPr>
          <a:xfrm>
            <a:off x="4604184" y="2242989"/>
            <a:ext cx="452798" cy="450507"/>
            <a:chOff x="-18645175" y="3708500"/>
            <a:chExt cx="306400" cy="304850"/>
          </a:xfrm>
        </p:grpSpPr>
        <p:sp>
          <p:nvSpPr>
            <p:cNvPr id="8286" name="Google Shape;8286;p66"/>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6"/>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6"/>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6"/>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6"/>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66"/>
          <p:cNvGrpSpPr/>
          <p:nvPr/>
        </p:nvGrpSpPr>
        <p:grpSpPr>
          <a:xfrm>
            <a:off x="4601857" y="2795630"/>
            <a:ext cx="457453" cy="451763"/>
            <a:chOff x="-18647525" y="4082625"/>
            <a:chExt cx="309550" cy="305700"/>
          </a:xfrm>
        </p:grpSpPr>
        <p:sp>
          <p:nvSpPr>
            <p:cNvPr id="8294" name="Google Shape;8294;p66"/>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6"/>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6"/>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6"/>
          <p:cNvGrpSpPr/>
          <p:nvPr/>
        </p:nvGrpSpPr>
        <p:grpSpPr>
          <a:xfrm>
            <a:off x="7412241" y="1689592"/>
            <a:ext cx="395755" cy="449288"/>
            <a:chOff x="-16775350" y="3309200"/>
            <a:chExt cx="267800" cy="304025"/>
          </a:xfrm>
        </p:grpSpPr>
        <p:sp>
          <p:nvSpPr>
            <p:cNvPr id="8299" name="Google Shape;8299;p66"/>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66"/>
          <p:cNvGrpSpPr/>
          <p:nvPr/>
        </p:nvGrpSpPr>
        <p:grpSpPr>
          <a:xfrm>
            <a:off x="7412241" y="2241827"/>
            <a:ext cx="395755" cy="452835"/>
            <a:chOff x="-16775350" y="3683300"/>
            <a:chExt cx="267800" cy="306425"/>
          </a:xfrm>
        </p:grpSpPr>
        <p:sp>
          <p:nvSpPr>
            <p:cNvPr id="8303" name="Google Shape;8303;p66"/>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6"/>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6"/>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66"/>
          <p:cNvGrpSpPr/>
          <p:nvPr/>
        </p:nvGrpSpPr>
        <p:grpSpPr>
          <a:xfrm>
            <a:off x="7384292" y="2796870"/>
            <a:ext cx="451653" cy="449288"/>
            <a:chOff x="-16794250" y="4058225"/>
            <a:chExt cx="305625" cy="304025"/>
          </a:xfrm>
        </p:grpSpPr>
        <p:sp>
          <p:nvSpPr>
            <p:cNvPr id="8307" name="Google Shape;8307;p66"/>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6"/>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6"/>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6"/>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6"/>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6"/>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6"/>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6"/>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6"/>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16" name="Google Shape;8316;p66"/>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7" name="Google Shape;8317;p66"/>
          <p:cNvGrpSpPr/>
          <p:nvPr/>
        </p:nvGrpSpPr>
        <p:grpSpPr>
          <a:xfrm>
            <a:off x="2385709" y="1689573"/>
            <a:ext cx="457453" cy="449325"/>
            <a:chOff x="-20199150" y="3317850"/>
            <a:chExt cx="309550" cy="304050"/>
          </a:xfrm>
        </p:grpSpPr>
        <p:sp>
          <p:nvSpPr>
            <p:cNvPr id="8318" name="Google Shape;8318;p66"/>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6"/>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6"/>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6"/>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6"/>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6"/>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6"/>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6"/>
          <p:cNvGrpSpPr/>
          <p:nvPr/>
        </p:nvGrpSpPr>
        <p:grpSpPr>
          <a:xfrm>
            <a:off x="2388036" y="2242861"/>
            <a:ext cx="452798" cy="450766"/>
            <a:chOff x="-20199150" y="3693150"/>
            <a:chExt cx="306400" cy="305025"/>
          </a:xfrm>
        </p:grpSpPr>
        <p:sp>
          <p:nvSpPr>
            <p:cNvPr id="8326" name="Google Shape;8326;p66"/>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6"/>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6"/>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6"/>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6"/>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6"/>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66"/>
          <p:cNvGrpSpPr/>
          <p:nvPr/>
        </p:nvGrpSpPr>
        <p:grpSpPr>
          <a:xfrm>
            <a:off x="2388609" y="2795687"/>
            <a:ext cx="451653" cy="451653"/>
            <a:chOff x="-20197575" y="4066875"/>
            <a:chExt cx="305625" cy="305625"/>
          </a:xfrm>
        </p:grpSpPr>
        <p:sp>
          <p:nvSpPr>
            <p:cNvPr id="8333" name="Google Shape;8333;p66"/>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6"/>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6"/>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6"/>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6"/>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6"/>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6"/>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6"/>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1" name="Google Shape;8341;p66"/>
          <p:cNvGrpSpPr/>
          <p:nvPr/>
        </p:nvGrpSpPr>
        <p:grpSpPr>
          <a:xfrm>
            <a:off x="5170827" y="1687520"/>
            <a:ext cx="449325" cy="453426"/>
            <a:chOff x="-18271050" y="3333200"/>
            <a:chExt cx="304050" cy="306825"/>
          </a:xfrm>
        </p:grpSpPr>
        <p:sp>
          <p:nvSpPr>
            <p:cNvPr id="8342" name="Google Shape;8342;p66"/>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6"/>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6"/>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6"/>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6"/>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7" name="Google Shape;8347;p66"/>
          <p:cNvGrpSpPr/>
          <p:nvPr/>
        </p:nvGrpSpPr>
        <p:grpSpPr>
          <a:xfrm>
            <a:off x="5171399" y="2244171"/>
            <a:ext cx="448180" cy="448143"/>
            <a:chOff x="-18270275" y="3710875"/>
            <a:chExt cx="303275" cy="303250"/>
          </a:xfrm>
        </p:grpSpPr>
        <p:sp>
          <p:nvSpPr>
            <p:cNvPr id="8348" name="Google Shape;8348;p66"/>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6"/>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6"/>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6"/>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6"/>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6"/>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66"/>
          <p:cNvGrpSpPr/>
          <p:nvPr/>
        </p:nvGrpSpPr>
        <p:grpSpPr>
          <a:xfrm>
            <a:off x="5224951" y="2797422"/>
            <a:ext cx="341076" cy="448180"/>
            <a:chOff x="-18234025" y="4084200"/>
            <a:chExt cx="230800" cy="303275"/>
          </a:xfrm>
        </p:grpSpPr>
        <p:sp>
          <p:nvSpPr>
            <p:cNvPr id="8355" name="Google Shape;8355;p66"/>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6"/>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6"/>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66"/>
          <p:cNvGrpSpPr/>
          <p:nvPr/>
        </p:nvGrpSpPr>
        <p:grpSpPr>
          <a:xfrm>
            <a:off x="2337506" y="3341641"/>
            <a:ext cx="449325" cy="450470"/>
            <a:chOff x="-16419350" y="3308400"/>
            <a:chExt cx="304050" cy="304825"/>
          </a:xfrm>
        </p:grpSpPr>
        <p:sp>
          <p:nvSpPr>
            <p:cNvPr id="8359" name="Google Shape;8359;p66"/>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6"/>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6"/>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6"/>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6"/>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6"/>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66"/>
          <p:cNvGrpSpPr/>
          <p:nvPr/>
        </p:nvGrpSpPr>
        <p:grpSpPr>
          <a:xfrm>
            <a:off x="4609062" y="3340423"/>
            <a:ext cx="395755" cy="452872"/>
            <a:chOff x="-16401225" y="3683275"/>
            <a:chExt cx="267800" cy="306450"/>
          </a:xfrm>
        </p:grpSpPr>
        <p:sp>
          <p:nvSpPr>
            <p:cNvPr id="8367" name="Google Shape;8367;p66"/>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6"/>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6"/>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6"/>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6"/>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6"/>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6"/>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6"/>
          <p:cNvGrpSpPr/>
          <p:nvPr/>
        </p:nvGrpSpPr>
        <p:grpSpPr>
          <a:xfrm>
            <a:off x="7974511" y="2797062"/>
            <a:ext cx="450470" cy="448180"/>
            <a:chOff x="-16419350" y="4058200"/>
            <a:chExt cx="304825" cy="303275"/>
          </a:xfrm>
        </p:grpSpPr>
        <p:sp>
          <p:nvSpPr>
            <p:cNvPr id="8375" name="Google Shape;8375;p66"/>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6"/>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6"/>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6"/>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6"/>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6"/>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6"/>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66"/>
          <p:cNvGrpSpPr/>
          <p:nvPr/>
        </p:nvGrpSpPr>
        <p:grpSpPr>
          <a:xfrm>
            <a:off x="4001398" y="3343080"/>
            <a:ext cx="450507" cy="447589"/>
            <a:chOff x="-15296200" y="3326900"/>
            <a:chExt cx="304850" cy="302875"/>
          </a:xfrm>
        </p:grpSpPr>
        <p:sp>
          <p:nvSpPr>
            <p:cNvPr id="8383" name="Google Shape;8383;p66"/>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6"/>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6"/>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6"/>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6"/>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66"/>
          <p:cNvGrpSpPr/>
          <p:nvPr/>
        </p:nvGrpSpPr>
        <p:grpSpPr>
          <a:xfrm>
            <a:off x="2917051" y="1706881"/>
            <a:ext cx="486566" cy="414708"/>
            <a:chOff x="-19835275" y="3330250"/>
            <a:chExt cx="329250" cy="280625"/>
          </a:xfrm>
        </p:grpSpPr>
        <p:sp>
          <p:nvSpPr>
            <p:cNvPr id="8389" name="Google Shape;8389;p66"/>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6"/>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6"/>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66"/>
          <p:cNvGrpSpPr/>
          <p:nvPr/>
        </p:nvGrpSpPr>
        <p:grpSpPr>
          <a:xfrm>
            <a:off x="2935080" y="2243470"/>
            <a:ext cx="450507" cy="449547"/>
            <a:chOff x="-19822675" y="3692750"/>
            <a:chExt cx="304850" cy="304200"/>
          </a:xfrm>
        </p:grpSpPr>
        <p:sp>
          <p:nvSpPr>
            <p:cNvPr id="8393" name="Google Shape;8393;p66"/>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6"/>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6"/>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6"/>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66"/>
          <p:cNvGrpSpPr/>
          <p:nvPr/>
        </p:nvGrpSpPr>
        <p:grpSpPr>
          <a:xfrm>
            <a:off x="2935672" y="2796278"/>
            <a:ext cx="449325" cy="450470"/>
            <a:chOff x="-19822675" y="4066875"/>
            <a:chExt cx="304050" cy="304825"/>
          </a:xfrm>
        </p:grpSpPr>
        <p:sp>
          <p:nvSpPr>
            <p:cNvPr id="8399" name="Google Shape;8399;p66"/>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6"/>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6"/>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6"/>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6"/>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6"/>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6"/>
          <p:cNvGrpSpPr/>
          <p:nvPr/>
        </p:nvGrpSpPr>
        <p:grpSpPr>
          <a:xfrm>
            <a:off x="5744740" y="1689571"/>
            <a:ext cx="399302" cy="449325"/>
            <a:chOff x="-17878825" y="3334400"/>
            <a:chExt cx="270200" cy="304050"/>
          </a:xfrm>
        </p:grpSpPr>
        <p:sp>
          <p:nvSpPr>
            <p:cNvPr id="8406" name="Google Shape;8406;p66"/>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6"/>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6"/>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6"/>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6"/>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6"/>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6"/>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66"/>
          <p:cNvGrpSpPr/>
          <p:nvPr/>
        </p:nvGrpSpPr>
        <p:grpSpPr>
          <a:xfrm>
            <a:off x="5718565" y="2242416"/>
            <a:ext cx="451653" cy="451653"/>
            <a:chOff x="-17896150" y="3709300"/>
            <a:chExt cx="305625" cy="305625"/>
          </a:xfrm>
        </p:grpSpPr>
        <p:sp>
          <p:nvSpPr>
            <p:cNvPr id="8414" name="Google Shape;8414;p66"/>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6"/>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6"/>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6"/>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8" name="Google Shape;8418;p66"/>
          <p:cNvGrpSpPr/>
          <p:nvPr/>
        </p:nvGrpSpPr>
        <p:grpSpPr>
          <a:xfrm>
            <a:off x="5746495" y="2795686"/>
            <a:ext cx="395792" cy="451653"/>
            <a:chOff x="-17878025" y="4082625"/>
            <a:chExt cx="267825" cy="305625"/>
          </a:xfrm>
        </p:grpSpPr>
        <p:sp>
          <p:nvSpPr>
            <p:cNvPr id="8419" name="Google Shape;8419;p66"/>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6"/>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6"/>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6"/>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6"/>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6"/>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6"/>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66"/>
          <p:cNvGrpSpPr/>
          <p:nvPr/>
        </p:nvGrpSpPr>
        <p:grpSpPr>
          <a:xfrm>
            <a:off x="2890388" y="3355015"/>
            <a:ext cx="450507" cy="423722"/>
            <a:chOff x="-16044450" y="3317850"/>
            <a:chExt cx="304850" cy="286725"/>
          </a:xfrm>
        </p:grpSpPr>
        <p:sp>
          <p:nvSpPr>
            <p:cNvPr id="8427" name="Google Shape;8427;p66"/>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6"/>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6"/>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6"/>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1" name="Google Shape;8431;p66"/>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2" name="Google Shape;8432;p66"/>
          <p:cNvGrpSpPr/>
          <p:nvPr/>
        </p:nvGrpSpPr>
        <p:grpSpPr>
          <a:xfrm>
            <a:off x="8012905" y="2243724"/>
            <a:ext cx="373662" cy="449030"/>
            <a:chOff x="-16018450" y="4058400"/>
            <a:chExt cx="252850" cy="303850"/>
          </a:xfrm>
        </p:grpSpPr>
        <p:sp>
          <p:nvSpPr>
            <p:cNvPr id="8433" name="Google Shape;8433;p66"/>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6"/>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6"/>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6"/>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7" name="Google Shape;8437;p66"/>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 name="Shape 974"/>
        <p:cNvGrpSpPr/>
        <p:nvPr/>
      </p:nvGrpSpPr>
      <p:grpSpPr>
        <a:xfrm>
          <a:off x="0" y="0"/>
          <a:ext cx="0" cy="0"/>
          <a:chOff x="0" y="0"/>
          <a:chExt cx="0" cy="0"/>
        </a:xfrm>
      </p:grpSpPr>
      <p:sp>
        <p:nvSpPr>
          <p:cNvPr id="975" name="Google Shape;975;p31"/>
          <p:cNvSpPr txBox="1"/>
          <p:nvPr>
            <p:ph type="title"/>
          </p:nvPr>
        </p:nvSpPr>
        <p:spPr>
          <a:xfrm>
            <a:off x="1137849" y="991675"/>
            <a:ext cx="3504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976" name="Google Shape;976;p31"/>
          <p:cNvSpPr txBox="1"/>
          <p:nvPr>
            <p:ph idx="1" type="body"/>
          </p:nvPr>
        </p:nvSpPr>
        <p:spPr>
          <a:xfrm>
            <a:off x="1137849" y="1716675"/>
            <a:ext cx="3504900" cy="228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
            </a:r>
            <a:r>
              <a:rPr lang="en"/>
              <a:t>rovide a brief but impactful overview of the campaign, its purpose, goals, and the social cause it aims to address. Present three key points about the campaign:</a:t>
            </a:r>
            <a:endParaRPr/>
          </a:p>
          <a:p>
            <a:pPr indent="-304800" lvl="0" marL="457200" rtl="0" algn="l">
              <a:spcBef>
                <a:spcPts val="1000"/>
              </a:spcBef>
              <a:spcAft>
                <a:spcPts val="0"/>
              </a:spcAft>
              <a:buSzPts val="1200"/>
              <a:buFont typeface="Nunito"/>
              <a:buChar char="●"/>
            </a:pPr>
            <a:r>
              <a:rPr lang="en"/>
              <a:t>Campaign purpose</a:t>
            </a:r>
            <a:endParaRPr/>
          </a:p>
          <a:p>
            <a:pPr indent="-304800" lvl="0" marL="457200" rtl="0" algn="l">
              <a:spcBef>
                <a:spcPts val="0"/>
              </a:spcBef>
              <a:spcAft>
                <a:spcPts val="0"/>
              </a:spcAft>
              <a:buSzPts val="1200"/>
              <a:buFont typeface="Nunito"/>
              <a:buChar char="●"/>
            </a:pPr>
            <a:r>
              <a:rPr lang="en"/>
              <a:t>Goals and objectives</a:t>
            </a:r>
            <a:endParaRPr/>
          </a:p>
          <a:p>
            <a:pPr indent="-304800" lvl="0" marL="457200" rtl="0" algn="l">
              <a:spcBef>
                <a:spcPts val="0"/>
              </a:spcBef>
              <a:spcAft>
                <a:spcPts val="0"/>
              </a:spcAft>
              <a:buSzPts val="1200"/>
              <a:buFont typeface="Nunito"/>
              <a:buChar char="●"/>
            </a:pPr>
            <a:r>
              <a:rPr lang="en"/>
              <a:t>Target audience</a:t>
            </a:r>
            <a:endParaRPr/>
          </a:p>
          <a:p>
            <a:pPr indent="0" lvl="0" marL="0" rtl="0" algn="l">
              <a:spcBef>
                <a:spcPts val="1000"/>
              </a:spcBef>
              <a:spcAft>
                <a:spcPts val="0"/>
              </a:spcAft>
              <a:buNone/>
            </a:pPr>
            <a:r>
              <a:rPr lang="en"/>
              <a:t>Conclude this section with a final sentence that summarizes the essence of the campaign and reinforces its importance</a:t>
            </a:r>
            <a:endParaRPr/>
          </a:p>
        </p:txBody>
      </p:sp>
      <p:pic>
        <p:nvPicPr>
          <p:cNvPr id="977" name="Google Shape;977;p31"/>
          <p:cNvPicPr preferRelativeResize="0"/>
          <p:nvPr>
            <p:ph idx="2" type="pic"/>
          </p:nvPr>
        </p:nvPicPr>
        <p:blipFill rotWithShape="1">
          <a:blip r:embed="rId3">
            <a:alphaModFix/>
          </a:blip>
          <a:srcRect b="0" l="16675" r="16675" t="0"/>
          <a:stretch/>
        </p:blipFill>
        <p:spPr>
          <a:xfrm>
            <a:off x="4893949" y="940625"/>
            <a:ext cx="3112202" cy="3112200"/>
          </a:xfrm>
          <a:prstGeom prst="rect">
            <a:avLst/>
          </a:prstGeom>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42" name="Shape 8442"/>
        <p:cNvGrpSpPr/>
        <p:nvPr/>
      </p:nvGrpSpPr>
      <p:grpSpPr>
        <a:xfrm>
          <a:off x="0" y="0"/>
          <a:ext cx="0" cy="0"/>
          <a:chOff x="0" y="0"/>
          <a:chExt cx="0" cy="0"/>
        </a:xfrm>
      </p:grpSpPr>
      <p:grpSp>
        <p:nvGrpSpPr>
          <p:cNvPr id="8443" name="Google Shape;8443;p67"/>
          <p:cNvGrpSpPr/>
          <p:nvPr/>
        </p:nvGrpSpPr>
        <p:grpSpPr>
          <a:xfrm>
            <a:off x="829817" y="1689241"/>
            <a:ext cx="442337" cy="419623"/>
            <a:chOff x="-6696925" y="3272575"/>
            <a:chExt cx="307200" cy="291425"/>
          </a:xfrm>
        </p:grpSpPr>
        <p:sp>
          <p:nvSpPr>
            <p:cNvPr id="8444" name="Google Shape;8444;p6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67"/>
          <p:cNvGrpSpPr/>
          <p:nvPr/>
        </p:nvGrpSpPr>
        <p:grpSpPr>
          <a:xfrm>
            <a:off x="829799" y="2204636"/>
            <a:ext cx="442373" cy="420775"/>
            <a:chOff x="-6690625" y="3631325"/>
            <a:chExt cx="307225" cy="292225"/>
          </a:xfrm>
        </p:grpSpPr>
        <p:sp>
          <p:nvSpPr>
            <p:cNvPr id="8447" name="Google Shape;8447;p6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67"/>
          <p:cNvGrpSpPr/>
          <p:nvPr/>
        </p:nvGrpSpPr>
        <p:grpSpPr>
          <a:xfrm>
            <a:off x="851921" y="2756972"/>
            <a:ext cx="421927" cy="419371"/>
            <a:chOff x="-6689825" y="3992050"/>
            <a:chExt cx="293025" cy="291250"/>
          </a:xfrm>
        </p:grpSpPr>
        <p:sp>
          <p:nvSpPr>
            <p:cNvPr id="8453" name="Google Shape;8453;p6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5" name="Google Shape;8465;p67"/>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67"/>
          <p:cNvGrpSpPr/>
          <p:nvPr/>
        </p:nvGrpSpPr>
        <p:grpSpPr>
          <a:xfrm>
            <a:off x="3535232" y="2205192"/>
            <a:ext cx="423043" cy="419659"/>
            <a:chOff x="-4837325" y="3612425"/>
            <a:chExt cx="293800" cy="291450"/>
          </a:xfrm>
        </p:grpSpPr>
        <p:sp>
          <p:nvSpPr>
            <p:cNvPr id="8467" name="Google Shape;8467;p6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67"/>
          <p:cNvGrpSpPr/>
          <p:nvPr/>
        </p:nvGrpSpPr>
        <p:grpSpPr>
          <a:xfrm>
            <a:off x="3548265" y="2756826"/>
            <a:ext cx="420775" cy="419659"/>
            <a:chOff x="-4837325" y="3971575"/>
            <a:chExt cx="292225" cy="291450"/>
          </a:xfrm>
        </p:grpSpPr>
        <p:sp>
          <p:nvSpPr>
            <p:cNvPr id="8471" name="Google Shape;8471;p6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67"/>
          <p:cNvGrpSpPr/>
          <p:nvPr/>
        </p:nvGrpSpPr>
        <p:grpSpPr>
          <a:xfrm>
            <a:off x="6240279" y="1714185"/>
            <a:ext cx="430998" cy="369730"/>
            <a:chOff x="-3037625" y="3254850"/>
            <a:chExt cx="299325" cy="256775"/>
          </a:xfrm>
        </p:grpSpPr>
        <p:sp>
          <p:nvSpPr>
            <p:cNvPr id="8478" name="Google Shape;8478;p6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67"/>
          <p:cNvGrpSpPr/>
          <p:nvPr/>
        </p:nvGrpSpPr>
        <p:grpSpPr>
          <a:xfrm>
            <a:off x="6244239" y="2204615"/>
            <a:ext cx="423079" cy="420811"/>
            <a:chOff x="-3031325" y="3597450"/>
            <a:chExt cx="293825" cy="292250"/>
          </a:xfrm>
        </p:grpSpPr>
        <p:sp>
          <p:nvSpPr>
            <p:cNvPr id="8483" name="Google Shape;8483;p6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67"/>
          <p:cNvGrpSpPr/>
          <p:nvPr/>
        </p:nvGrpSpPr>
        <p:grpSpPr>
          <a:xfrm>
            <a:off x="6256714" y="2781214"/>
            <a:ext cx="421927" cy="370882"/>
            <a:chOff x="-3030525" y="3973150"/>
            <a:chExt cx="293025" cy="257575"/>
          </a:xfrm>
        </p:grpSpPr>
        <p:sp>
          <p:nvSpPr>
            <p:cNvPr id="8488" name="Google Shape;8488;p6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67"/>
          <p:cNvGrpSpPr/>
          <p:nvPr/>
        </p:nvGrpSpPr>
        <p:grpSpPr>
          <a:xfrm>
            <a:off x="1358307" y="3369426"/>
            <a:ext cx="421927" cy="297195"/>
            <a:chOff x="-1199300" y="3279250"/>
            <a:chExt cx="293025" cy="206400"/>
          </a:xfrm>
        </p:grpSpPr>
        <p:sp>
          <p:nvSpPr>
            <p:cNvPr id="8491" name="Google Shape;8491;p6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67"/>
          <p:cNvGrpSpPr/>
          <p:nvPr/>
        </p:nvGrpSpPr>
        <p:grpSpPr>
          <a:xfrm>
            <a:off x="1365393" y="1688773"/>
            <a:ext cx="444605" cy="420559"/>
            <a:chOff x="-6338550" y="3272950"/>
            <a:chExt cx="308775" cy="292075"/>
          </a:xfrm>
        </p:grpSpPr>
        <p:sp>
          <p:nvSpPr>
            <p:cNvPr id="8496" name="Google Shape;8496;p6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67"/>
          <p:cNvGrpSpPr/>
          <p:nvPr/>
        </p:nvGrpSpPr>
        <p:grpSpPr>
          <a:xfrm>
            <a:off x="1376732" y="2205194"/>
            <a:ext cx="421927" cy="419659"/>
            <a:chOff x="-6329100" y="3632100"/>
            <a:chExt cx="293025" cy="291450"/>
          </a:xfrm>
        </p:grpSpPr>
        <p:sp>
          <p:nvSpPr>
            <p:cNvPr id="8500" name="Google Shape;8500;p6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67"/>
          <p:cNvGrpSpPr/>
          <p:nvPr/>
        </p:nvGrpSpPr>
        <p:grpSpPr>
          <a:xfrm>
            <a:off x="1389783" y="2756828"/>
            <a:ext cx="419623" cy="419659"/>
            <a:chOff x="-6329875" y="3992050"/>
            <a:chExt cx="291425" cy="291450"/>
          </a:xfrm>
        </p:grpSpPr>
        <p:sp>
          <p:nvSpPr>
            <p:cNvPr id="8504" name="Google Shape;8504;p6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67"/>
          <p:cNvGrpSpPr/>
          <p:nvPr/>
        </p:nvGrpSpPr>
        <p:grpSpPr>
          <a:xfrm>
            <a:off x="4075920" y="1687530"/>
            <a:ext cx="423079" cy="423043"/>
            <a:chOff x="-4478975" y="3251700"/>
            <a:chExt cx="293825" cy="293800"/>
          </a:xfrm>
        </p:grpSpPr>
        <p:sp>
          <p:nvSpPr>
            <p:cNvPr id="8509" name="Google Shape;8509;p6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67"/>
          <p:cNvGrpSpPr/>
          <p:nvPr/>
        </p:nvGrpSpPr>
        <p:grpSpPr>
          <a:xfrm>
            <a:off x="4075920" y="2205192"/>
            <a:ext cx="423079" cy="419659"/>
            <a:chOff x="-4475825" y="3612425"/>
            <a:chExt cx="293825" cy="291450"/>
          </a:xfrm>
        </p:grpSpPr>
        <p:sp>
          <p:nvSpPr>
            <p:cNvPr id="8513" name="Google Shape;8513;p6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67"/>
          <p:cNvGrpSpPr/>
          <p:nvPr/>
        </p:nvGrpSpPr>
        <p:grpSpPr>
          <a:xfrm>
            <a:off x="4084992" y="2756844"/>
            <a:ext cx="428730" cy="419623"/>
            <a:chOff x="-4480550" y="3970800"/>
            <a:chExt cx="297750" cy="291425"/>
          </a:xfrm>
        </p:grpSpPr>
        <p:sp>
          <p:nvSpPr>
            <p:cNvPr id="8517" name="Google Shape;8517;p6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67"/>
          <p:cNvGrpSpPr/>
          <p:nvPr/>
        </p:nvGrpSpPr>
        <p:grpSpPr>
          <a:xfrm>
            <a:off x="6788826" y="1689221"/>
            <a:ext cx="415123" cy="419659"/>
            <a:chOff x="-2668225" y="3239075"/>
            <a:chExt cx="288300" cy="291450"/>
          </a:xfrm>
        </p:grpSpPr>
        <p:sp>
          <p:nvSpPr>
            <p:cNvPr id="8520" name="Google Shape;8520;p6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67"/>
          <p:cNvGrpSpPr/>
          <p:nvPr/>
        </p:nvGrpSpPr>
        <p:grpSpPr>
          <a:xfrm>
            <a:off x="6785982" y="2205191"/>
            <a:ext cx="420811" cy="419659"/>
            <a:chOff x="-2671375" y="3597450"/>
            <a:chExt cx="292250" cy="291450"/>
          </a:xfrm>
        </p:grpSpPr>
        <p:sp>
          <p:nvSpPr>
            <p:cNvPr id="8526" name="Google Shape;8526;p6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67"/>
          <p:cNvGrpSpPr/>
          <p:nvPr/>
        </p:nvGrpSpPr>
        <p:grpSpPr>
          <a:xfrm>
            <a:off x="6796765" y="2755691"/>
            <a:ext cx="423043" cy="421927"/>
            <a:chOff x="-2670575" y="3956600"/>
            <a:chExt cx="293800" cy="293025"/>
          </a:xfrm>
        </p:grpSpPr>
        <p:sp>
          <p:nvSpPr>
            <p:cNvPr id="8529" name="Google Shape;8529;p6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67"/>
          <p:cNvGrpSpPr/>
          <p:nvPr/>
        </p:nvGrpSpPr>
        <p:grpSpPr>
          <a:xfrm>
            <a:off x="3054285" y="3311947"/>
            <a:ext cx="426462" cy="418363"/>
            <a:chOff x="-1183550" y="3586525"/>
            <a:chExt cx="296175" cy="290550"/>
          </a:xfrm>
        </p:grpSpPr>
        <p:sp>
          <p:nvSpPr>
            <p:cNvPr id="8534" name="Google Shape;8534;p6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67"/>
          <p:cNvGrpSpPr/>
          <p:nvPr/>
        </p:nvGrpSpPr>
        <p:grpSpPr>
          <a:xfrm>
            <a:off x="1917896" y="1689799"/>
            <a:ext cx="420811" cy="418507"/>
            <a:chOff x="-5971525" y="3273750"/>
            <a:chExt cx="292250" cy="290650"/>
          </a:xfrm>
        </p:grpSpPr>
        <p:sp>
          <p:nvSpPr>
            <p:cNvPr id="8544" name="Google Shape;8544;p6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67"/>
          <p:cNvGrpSpPr/>
          <p:nvPr/>
        </p:nvGrpSpPr>
        <p:grpSpPr>
          <a:xfrm>
            <a:off x="1912226" y="2203826"/>
            <a:ext cx="432150" cy="422395"/>
            <a:chOff x="-5974675" y="3632100"/>
            <a:chExt cx="300125" cy="293350"/>
          </a:xfrm>
        </p:grpSpPr>
        <p:sp>
          <p:nvSpPr>
            <p:cNvPr id="8547" name="Google Shape;8547;p6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67"/>
          <p:cNvGrpSpPr/>
          <p:nvPr/>
        </p:nvGrpSpPr>
        <p:grpSpPr>
          <a:xfrm>
            <a:off x="1942267" y="2755694"/>
            <a:ext cx="395865" cy="421927"/>
            <a:chOff x="-5971525" y="3990475"/>
            <a:chExt cx="274925" cy="293025"/>
          </a:xfrm>
        </p:grpSpPr>
        <p:sp>
          <p:nvSpPr>
            <p:cNvPr id="8551" name="Google Shape;8551;p6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67"/>
          <p:cNvGrpSpPr/>
          <p:nvPr/>
        </p:nvGrpSpPr>
        <p:grpSpPr>
          <a:xfrm>
            <a:off x="4615473" y="1689798"/>
            <a:ext cx="420775" cy="418507"/>
            <a:chOff x="-4118225" y="3253275"/>
            <a:chExt cx="292225" cy="290650"/>
          </a:xfrm>
        </p:grpSpPr>
        <p:sp>
          <p:nvSpPr>
            <p:cNvPr id="8556" name="Google Shape;8556;p6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67"/>
          <p:cNvGrpSpPr/>
          <p:nvPr/>
        </p:nvGrpSpPr>
        <p:grpSpPr>
          <a:xfrm>
            <a:off x="4665924" y="2204922"/>
            <a:ext cx="319874" cy="420199"/>
            <a:chOff x="-4082800" y="3612425"/>
            <a:chExt cx="222150" cy="291825"/>
          </a:xfrm>
        </p:grpSpPr>
        <p:sp>
          <p:nvSpPr>
            <p:cNvPr id="8559" name="Google Shape;8559;p6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67"/>
          <p:cNvGrpSpPr/>
          <p:nvPr/>
        </p:nvGrpSpPr>
        <p:grpSpPr>
          <a:xfrm>
            <a:off x="4627372" y="2769876"/>
            <a:ext cx="420775" cy="393561"/>
            <a:chOff x="-4118225" y="3990475"/>
            <a:chExt cx="292225" cy="273325"/>
          </a:xfrm>
        </p:grpSpPr>
        <p:sp>
          <p:nvSpPr>
            <p:cNvPr id="8563" name="Google Shape;8563;p6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67"/>
          <p:cNvGrpSpPr/>
          <p:nvPr/>
        </p:nvGrpSpPr>
        <p:grpSpPr>
          <a:xfrm>
            <a:off x="7338026" y="1688087"/>
            <a:ext cx="394713" cy="421927"/>
            <a:chOff x="-2312225" y="3238300"/>
            <a:chExt cx="274125" cy="293025"/>
          </a:xfrm>
        </p:grpSpPr>
        <p:sp>
          <p:nvSpPr>
            <p:cNvPr id="8568" name="Google Shape;8568;p6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67"/>
          <p:cNvGrpSpPr/>
          <p:nvPr/>
        </p:nvGrpSpPr>
        <p:grpSpPr>
          <a:xfrm>
            <a:off x="7335742" y="2756825"/>
            <a:ext cx="423079" cy="419659"/>
            <a:chOff x="-2310650" y="3958175"/>
            <a:chExt cx="293825" cy="291450"/>
          </a:xfrm>
        </p:grpSpPr>
        <p:sp>
          <p:nvSpPr>
            <p:cNvPr id="8571" name="Google Shape;8571;p6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7"/>
          <p:cNvGrpSpPr/>
          <p:nvPr/>
        </p:nvGrpSpPr>
        <p:grpSpPr>
          <a:xfrm>
            <a:off x="4702603" y="3308459"/>
            <a:ext cx="424159" cy="419659"/>
            <a:chOff x="-1182750" y="3962900"/>
            <a:chExt cx="294575" cy="291450"/>
          </a:xfrm>
        </p:grpSpPr>
        <p:sp>
          <p:nvSpPr>
            <p:cNvPr id="8574" name="Google Shape;8574;p6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1" name="Google Shape;8581;p67"/>
          <p:cNvGrpSpPr/>
          <p:nvPr/>
        </p:nvGrpSpPr>
        <p:grpSpPr>
          <a:xfrm>
            <a:off x="2455739" y="1689223"/>
            <a:ext cx="424195" cy="419659"/>
            <a:chOff x="-5611575" y="3272950"/>
            <a:chExt cx="294600" cy="291450"/>
          </a:xfrm>
        </p:grpSpPr>
        <p:sp>
          <p:nvSpPr>
            <p:cNvPr id="8582" name="Google Shape;8582;p6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67"/>
          <p:cNvGrpSpPr/>
          <p:nvPr/>
        </p:nvGrpSpPr>
        <p:grpSpPr>
          <a:xfrm>
            <a:off x="2455739" y="2205770"/>
            <a:ext cx="424195" cy="418507"/>
            <a:chOff x="-5613150" y="3632900"/>
            <a:chExt cx="294600" cy="290650"/>
          </a:xfrm>
        </p:grpSpPr>
        <p:sp>
          <p:nvSpPr>
            <p:cNvPr id="8588" name="Google Shape;8588;p6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67"/>
          <p:cNvGrpSpPr/>
          <p:nvPr/>
        </p:nvGrpSpPr>
        <p:grpSpPr>
          <a:xfrm>
            <a:off x="7324977" y="2153586"/>
            <a:ext cx="420811" cy="522864"/>
            <a:chOff x="-2310650" y="3525775"/>
            <a:chExt cx="292250" cy="363125"/>
          </a:xfrm>
        </p:grpSpPr>
        <p:sp>
          <p:nvSpPr>
            <p:cNvPr id="8591" name="Google Shape;8591;p6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67"/>
          <p:cNvGrpSpPr/>
          <p:nvPr/>
        </p:nvGrpSpPr>
        <p:grpSpPr>
          <a:xfrm>
            <a:off x="2467638" y="2756270"/>
            <a:ext cx="424195" cy="420775"/>
            <a:chOff x="-5613150" y="3991275"/>
            <a:chExt cx="294600" cy="292225"/>
          </a:xfrm>
        </p:grpSpPr>
        <p:sp>
          <p:nvSpPr>
            <p:cNvPr id="8596" name="Google Shape;8596;p6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7"/>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7"/>
          <p:cNvGrpSpPr/>
          <p:nvPr/>
        </p:nvGrpSpPr>
        <p:grpSpPr>
          <a:xfrm>
            <a:off x="5139126" y="1689438"/>
            <a:ext cx="434634" cy="419227"/>
            <a:chOff x="-3768700" y="3253275"/>
            <a:chExt cx="301850" cy="291150"/>
          </a:xfrm>
        </p:grpSpPr>
        <p:sp>
          <p:nvSpPr>
            <p:cNvPr id="8606" name="Google Shape;8606;p6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67"/>
          <p:cNvGrpSpPr/>
          <p:nvPr/>
        </p:nvGrpSpPr>
        <p:grpSpPr>
          <a:xfrm>
            <a:off x="5143209" y="2217090"/>
            <a:ext cx="426462" cy="395865"/>
            <a:chOff x="-3808700" y="3628950"/>
            <a:chExt cx="296175" cy="274925"/>
          </a:xfrm>
        </p:grpSpPr>
        <p:sp>
          <p:nvSpPr>
            <p:cNvPr id="8610" name="Google Shape;8610;p6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7"/>
          <p:cNvGrpSpPr/>
          <p:nvPr/>
        </p:nvGrpSpPr>
        <p:grpSpPr>
          <a:xfrm>
            <a:off x="5208420" y="2756412"/>
            <a:ext cx="419443" cy="420487"/>
            <a:chOff x="-3771675" y="3971775"/>
            <a:chExt cx="291300" cy="292025"/>
          </a:xfrm>
        </p:grpSpPr>
        <p:sp>
          <p:nvSpPr>
            <p:cNvPr id="8614" name="Google Shape;8614;p6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7"/>
          <p:cNvGrpSpPr/>
          <p:nvPr/>
        </p:nvGrpSpPr>
        <p:grpSpPr>
          <a:xfrm>
            <a:off x="7869864" y="1716461"/>
            <a:ext cx="420271" cy="320774"/>
            <a:chOff x="-1951475" y="3273100"/>
            <a:chExt cx="291875" cy="222775"/>
          </a:xfrm>
        </p:grpSpPr>
        <p:sp>
          <p:nvSpPr>
            <p:cNvPr id="8620" name="Google Shape;8620;p6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67"/>
          <p:cNvGrpSpPr/>
          <p:nvPr/>
        </p:nvGrpSpPr>
        <p:grpSpPr>
          <a:xfrm>
            <a:off x="7867344" y="2205191"/>
            <a:ext cx="425310" cy="419659"/>
            <a:chOff x="-1951475" y="3597450"/>
            <a:chExt cx="295375" cy="291450"/>
          </a:xfrm>
        </p:grpSpPr>
        <p:sp>
          <p:nvSpPr>
            <p:cNvPr id="8624" name="Google Shape;8624;p6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67"/>
          <p:cNvGrpSpPr/>
          <p:nvPr/>
        </p:nvGrpSpPr>
        <p:grpSpPr>
          <a:xfrm>
            <a:off x="7869595" y="2756825"/>
            <a:ext cx="444605" cy="419659"/>
            <a:chOff x="-1960150" y="3956600"/>
            <a:chExt cx="308775" cy="291450"/>
          </a:xfrm>
        </p:grpSpPr>
        <p:sp>
          <p:nvSpPr>
            <p:cNvPr id="8629" name="Google Shape;8629;p6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7"/>
          <p:cNvGrpSpPr/>
          <p:nvPr/>
        </p:nvGrpSpPr>
        <p:grpSpPr>
          <a:xfrm>
            <a:off x="1923633" y="3307636"/>
            <a:ext cx="420775" cy="420775"/>
            <a:chOff x="-804700" y="3226500"/>
            <a:chExt cx="292225" cy="292225"/>
          </a:xfrm>
        </p:grpSpPr>
        <p:sp>
          <p:nvSpPr>
            <p:cNvPr id="8632" name="Google Shape;8632;p6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67"/>
          <p:cNvGrpSpPr/>
          <p:nvPr/>
        </p:nvGrpSpPr>
        <p:grpSpPr>
          <a:xfrm>
            <a:off x="3003724" y="1688647"/>
            <a:ext cx="420775" cy="420811"/>
            <a:chOff x="-5251625" y="3272950"/>
            <a:chExt cx="292225" cy="292250"/>
          </a:xfrm>
        </p:grpSpPr>
        <p:sp>
          <p:nvSpPr>
            <p:cNvPr id="8640" name="Google Shape;8640;p6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7"/>
          <p:cNvGrpSpPr/>
          <p:nvPr/>
        </p:nvGrpSpPr>
        <p:grpSpPr>
          <a:xfrm>
            <a:off x="3000322" y="2204348"/>
            <a:ext cx="427578" cy="421351"/>
            <a:chOff x="-5254775" y="3631325"/>
            <a:chExt cx="296950" cy="292625"/>
          </a:xfrm>
        </p:grpSpPr>
        <p:sp>
          <p:nvSpPr>
            <p:cNvPr id="8644" name="Google Shape;8644;p6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67"/>
          <p:cNvGrpSpPr/>
          <p:nvPr/>
        </p:nvGrpSpPr>
        <p:grpSpPr>
          <a:xfrm>
            <a:off x="3016181" y="2756270"/>
            <a:ext cx="419659" cy="420775"/>
            <a:chOff x="-5251625" y="3991275"/>
            <a:chExt cx="291450" cy="292225"/>
          </a:xfrm>
        </p:grpSpPr>
        <p:sp>
          <p:nvSpPr>
            <p:cNvPr id="8652" name="Google Shape;8652;p6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7"/>
          <p:cNvGrpSpPr/>
          <p:nvPr/>
        </p:nvGrpSpPr>
        <p:grpSpPr>
          <a:xfrm>
            <a:off x="5756763" y="1689240"/>
            <a:ext cx="319874" cy="419623"/>
            <a:chOff x="-3365275" y="3253275"/>
            <a:chExt cx="222150" cy="291425"/>
          </a:xfrm>
        </p:grpSpPr>
        <p:sp>
          <p:nvSpPr>
            <p:cNvPr id="8658" name="Google Shape;8658;p6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67"/>
          <p:cNvGrpSpPr/>
          <p:nvPr/>
        </p:nvGrpSpPr>
        <p:grpSpPr>
          <a:xfrm>
            <a:off x="5730701" y="2204058"/>
            <a:ext cx="371998" cy="421927"/>
            <a:chOff x="-3383375" y="3611625"/>
            <a:chExt cx="258350" cy="293025"/>
          </a:xfrm>
        </p:grpSpPr>
        <p:sp>
          <p:nvSpPr>
            <p:cNvPr id="8661" name="Google Shape;8661;p6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67"/>
          <p:cNvGrpSpPr/>
          <p:nvPr/>
        </p:nvGrpSpPr>
        <p:grpSpPr>
          <a:xfrm>
            <a:off x="5793050" y="2756826"/>
            <a:ext cx="271097" cy="419659"/>
            <a:chOff x="-3347950" y="3971575"/>
            <a:chExt cx="188275" cy="291450"/>
          </a:xfrm>
        </p:grpSpPr>
        <p:sp>
          <p:nvSpPr>
            <p:cNvPr id="8664" name="Google Shape;8664;p6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7"/>
          <p:cNvGrpSpPr/>
          <p:nvPr/>
        </p:nvGrpSpPr>
        <p:grpSpPr>
          <a:xfrm>
            <a:off x="842909" y="3307061"/>
            <a:ext cx="371998" cy="421927"/>
            <a:chOff x="-1575775" y="3238300"/>
            <a:chExt cx="258350" cy="293025"/>
          </a:xfrm>
        </p:grpSpPr>
        <p:sp>
          <p:nvSpPr>
            <p:cNvPr id="8668" name="Google Shape;8668;p67"/>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7"/>
          <p:cNvGrpSpPr/>
          <p:nvPr/>
        </p:nvGrpSpPr>
        <p:grpSpPr>
          <a:xfrm>
            <a:off x="2487807" y="3309051"/>
            <a:ext cx="423079" cy="424159"/>
            <a:chOff x="-1591550" y="3597475"/>
            <a:chExt cx="293825" cy="294575"/>
          </a:xfrm>
        </p:grpSpPr>
        <p:sp>
          <p:nvSpPr>
            <p:cNvPr id="8674" name="Google Shape;8674;p6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67"/>
          <p:cNvGrpSpPr/>
          <p:nvPr/>
        </p:nvGrpSpPr>
        <p:grpSpPr>
          <a:xfrm>
            <a:off x="4137277" y="3318663"/>
            <a:ext cx="421927" cy="399248"/>
            <a:chOff x="-1592325" y="3957400"/>
            <a:chExt cx="293025" cy="277275"/>
          </a:xfrm>
        </p:grpSpPr>
        <p:sp>
          <p:nvSpPr>
            <p:cNvPr id="8678" name="Google Shape;8678;p6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67"/>
          <p:cNvGrpSpPr/>
          <p:nvPr/>
        </p:nvGrpSpPr>
        <p:grpSpPr>
          <a:xfrm>
            <a:off x="3624147" y="3310744"/>
            <a:ext cx="369730" cy="420775"/>
            <a:chOff x="-778700" y="3612425"/>
            <a:chExt cx="256775" cy="292225"/>
          </a:xfrm>
        </p:grpSpPr>
        <p:sp>
          <p:nvSpPr>
            <p:cNvPr id="8683" name="Google Shape;8683;p6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67"/>
          <p:cNvGrpSpPr/>
          <p:nvPr/>
        </p:nvGrpSpPr>
        <p:grpSpPr>
          <a:xfrm>
            <a:off x="6095649" y="3828305"/>
            <a:ext cx="340731" cy="387641"/>
            <a:chOff x="7728464" y="1561258"/>
            <a:chExt cx="349719" cy="397866"/>
          </a:xfrm>
        </p:grpSpPr>
        <p:sp>
          <p:nvSpPr>
            <p:cNvPr id="8690" name="Google Shape;8690;p6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67"/>
          <p:cNvGrpSpPr/>
          <p:nvPr/>
        </p:nvGrpSpPr>
        <p:grpSpPr>
          <a:xfrm>
            <a:off x="4018617" y="3828305"/>
            <a:ext cx="387681" cy="387641"/>
            <a:chOff x="5611350" y="1561258"/>
            <a:chExt cx="397907" cy="397866"/>
          </a:xfrm>
        </p:grpSpPr>
        <p:sp>
          <p:nvSpPr>
            <p:cNvPr id="8693" name="Google Shape;8693;p6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7"/>
          <p:cNvGrpSpPr/>
          <p:nvPr/>
        </p:nvGrpSpPr>
        <p:grpSpPr>
          <a:xfrm>
            <a:off x="4537903" y="3925571"/>
            <a:ext cx="387610" cy="193109"/>
            <a:chOff x="6140660" y="1661097"/>
            <a:chExt cx="397835" cy="198202"/>
          </a:xfrm>
        </p:grpSpPr>
        <p:sp>
          <p:nvSpPr>
            <p:cNvPr id="8698" name="Google Shape;8698;p6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2" name="Google Shape;8702;p67"/>
          <p:cNvGrpSpPr/>
          <p:nvPr/>
        </p:nvGrpSpPr>
        <p:grpSpPr>
          <a:xfrm>
            <a:off x="5057118" y="3828305"/>
            <a:ext cx="387681" cy="387641"/>
            <a:chOff x="6669907" y="1561258"/>
            <a:chExt cx="397907" cy="397866"/>
          </a:xfrm>
        </p:grpSpPr>
        <p:sp>
          <p:nvSpPr>
            <p:cNvPr id="8703" name="Google Shape;8703;p6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7"/>
          <p:cNvGrpSpPr/>
          <p:nvPr/>
        </p:nvGrpSpPr>
        <p:grpSpPr>
          <a:xfrm>
            <a:off x="1942348" y="3885842"/>
            <a:ext cx="387681" cy="272572"/>
            <a:chOff x="3386036" y="1746339"/>
            <a:chExt cx="397907" cy="279762"/>
          </a:xfrm>
        </p:grpSpPr>
        <p:sp>
          <p:nvSpPr>
            <p:cNvPr id="8709" name="Google Shape;8709;p6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67"/>
          <p:cNvGrpSpPr/>
          <p:nvPr/>
        </p:nvGrpSpPr>
        <p:grpSpPr>
          <a:xfrm>
            <a:off x="2980045" y="3828288"/>
            <a:ext cx="387681" cy="387681"/>
            <a:chOff x="4417380" y="1687279"/>
            <a:chExt cx="397907" cy="397907"/>
          </a:xfrm>
        </p:grpSpPr>
        <p:sp>
          <p:nvSpPr>
            <p:cNvPr id="8712" name="Google Shape;8712;p6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67"/>
          <p:cNvGrpSpPr/>
          <p:nvPr/>
        </p:nvGrpSpPr>
        <p:grpSpPr>
          <a:xfrm>
            <a:off x="7926526" y="3308537"/>
            <a:ext cx="387661" cy="387661"/>
            <a:chOff x="2869999" y="1687279"/>
            <a:chExt cx="397887" cy="397887"/>
          </a:xfrm>
        </p:grpSpPr>
        <p:sp>
          <p:nvSpPr>
            <p:cNvPr id="8715" name="Google Shape;8715;p6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67"/>
          <p:cNvGrpSpPr/>
          <p:nvPr/>
        </p:nvGrpSpPr>
        <p:grpSpPr>
          <a:xfrm>
            <a:off x="2461634" y="3828664"/>
            <a:ext cx="386807" cy="386929"/>
            <a:chOff x="3902887" y="1687655"/>
            <a:chExt cx="397010" cy="397135"/>
          </a:xfrm>
        </p:grpSpPr>
        <p:sp>
          <p:nvSpPr>
            <p:cNvPr id="8718" name="Google Shape;8718;p6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67"/>
          <p:cNvGrpSpPr/>
          <p:nvPr/>
        </p:nvGrpSpPr>
        <p:grpSpPr>
          <a:xfrm>
            <a:off x="3499331" y="3828344"/>
            <a:ext cx="387681" cy="387681"/>
            <a:chOff x="4933458" y="1687279"/>
            <a:chExt cx="397907" cy="397907"/>
          </a:xfrm>
        </p:grpSpPr>
        <p:sp>
          <p:nvSpPr>
            <p:cNvPr id="8721" name="Google Shape;8721;p6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67"/>
          <p:cNvGrpSpPr/>
          <p:nvPr/>
        </p:nvGrpSpPr>
        <p:grpSpPr>
          <a:xfrm>
            <a:off x="5273586" y="3308775"/>
            <a:ext cx="387681" cy="387661"/>
            <a:chOff x="266768" y="1721375"/>
            <a:chExt cx="397907" cy="397887"/>
          </a:xfrm>
        </p:grpSpPr>
        <p:sp>
          <p:nvSpPr>
            <p:cNvPr id="8724" name="Google Shape;8724;p6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67"/>
          <p:cNvGrpSpPr/>
          <p:nvPr/>
        </p:nvGrpSpPr>
        <p:grpSpPr>
          <a:xfrm>
            <a:off x="7395588" y="3308924"/>
            <a:ext cx="387539" cy="386888"/>
            <a:chOff x="2408992" y="1722875"/>
            <a:chExt cx="397761" cy="397093"/>
          </a:xfrm>
        </p:grpSpPr>
        <p:sp>
          <p:nvSpPr>
            <p:cNvPr id="8727" name="Google Shape;8727;p6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7"/>
          <p:cNvGrpSpPr/>
          <p:nvPr/>
        </p:nvGrpSpPr>
        <p:grpSpPr>
          <a:xfrm>
            <a:off x="5576404" y="3828305"/>
            <a:ext cx="387641" cy="387641"/>
            <a:chOff x="7199196" y="1561258"/>
            <a:chExt cx="397866" cy="397866"/>
          </a:xfrm>
        </p:grpSpPr>
        <p:sp>
          <p:nvSpPr>
            <p:cNvPr id="8730" name="Google Shape;8730;p6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67"/>
          <p:cNvGrpSpPr/>
          <p:nvPr/>
        </p:nvGrpSpPr>
        <p:grpSpPr>
          <a:xfrm>
            <a:off x="6332282" y="3308537"/>
            <a:ext cx="387661" cy="387661"/>
            <a:chOff x="1379798" y="1723250"/>
            <a:chExt cx="397887" cy="397887"/>
          </a:xfrm>
        </p:grpSpPr>
        <p:sp>
          <p:nvSpPr>
            <p:cNvPr id="8734" name="Google Shape;8734;p6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7"/>
          <p:cNvGrpSpPr/>
          <p:nvPr/>
        </p:nvGrpSpPr>
        <p:grpSpPr>
          <a:xfrm>
            <a:off x="5801242" y="3308537"/>
            <a:ext cx="387641" cy="387661"/>
            <a:chOff x="864491" y="1723250"/>
            <a:chExt cx="397866" cy="397887"/>
          </a:xfrm>
        </p:grpSpPr>
        <p:sp>
          <p:nvSpPr>
            <p:cNvPr id="8739" name="Google Shape;8739;p6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2" name="Google Shape;8742;p67"/>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3" name="Google Shape;8743;p67"/>
          <p:cNvGrpSpPr/>
          <p:nvPr/>
        </p:nvGrpSpPr>
        <p:grpSpPr>
          <a:xfrm>
            <a:off x="6568070" y="3827060"/>
            <a:ext cx="388966" cy="388966"/>
            <a:chOff x="1190625" y="238125"/>
            <a:chExt cx="5235075" cy="5235075"/>
          </a:xfrm>
        </p:grpSpPr>
        <p:sp>
          <p:nvSpPr>
            <p:cNvPr id="8744" name="Google Shape;8744;p67"/>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7"/>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6" name="Google Shape;8746;p6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50" name="Shape 8750"/>
        <p:cNvGrpSpPr/>
        <p:nvPr/>
      </p:nvGrpSpPr>
      <p:grpSpPr>
        <a:xfrm>
          <a:off x="0" y="0"/>
          <a:ext cx="0" cy="0"/>
          <a:chOff x="0" y="0"/>
          <a:chExt cx="0" cy="0"/>
        </a:xfrm>
      </p:grpSpPr>
      <p:pic>
        <p:nvPicPr>
          <p:cNvPr id="8751" name="Google Shape;8751;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1" name="Shape 981"/>
        <p:cNvGrpSpPr/>
        <p:nvPr/>
      </p:nvGrpSpPr>
      <p:grpSpPr>
        <a:xfrm>
          <a:off x="0" y="0"/>
          <a:ext cx="0" cy="0"/>
          <a:chOff x="0" y="0"/>
          <a:chExt cx="0" cy="0"/>
        </a:xfrm>
      </p:grpSpPr>
      <p:sp>
        <p:nvSpPr>
          <p:cNvPr id="982" name="Google Shape;982;p32"/>
          <p:cNvSpPr/>
          <p:nvPr/>
        </p:nvSpPr>
        <p:spPr>
          <a:xfrm>
            <a:off x="715100" y="0"/>
            <a:ext cx="5299500" cy="30069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2"/>
          <p:cNvSpPr txBox="1"/>
          <p:nvPr>
            <p:ph type="title"/>
          </p:nvPr>
        </p:nvSpPr>
        <p:spPr>
          <a:xfrm>
            <a:off x="965050" y="1841550"/>
            <a:ext cx="3448800" cy="897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984" name="Google Shape;984;p32"/>
          <p:cNvSpPr txBox="1"/>
          <p:nvPr>
            <p:ph idx="2" type="title"/>
          </p:nvPr>
        </p:nvSpPr>
        <p:spPr>
          <a:xfrm>
            <a:off x="965050" y="922250"/>
            <a:ext cx="1209600" cy="102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985" name="Google Shape;985;p32"/>
          <p:cNvSpPr/>
          <p:nvPr/>
        </p:nvSpPr>
        <p:spPr>
          <a:xfrm>
            <a:off x="8187604" y="5369939"/>
            <a:ext cx="1619" cy="4856"/>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2"/>
          <p:cNvSpPr/>
          <p:nvPr/>
        </p:nvSpPr>
        <p:spPr>
          <a:xfrm>
            <a:off x="8187604" y="5369939"/>
            <a:ext cx="1619" cy="4856"/>
          </a:xfrm>
          <a:custGeom>
            <a:rect b="b" l="l" r="r" t="t"/>
            <a:pathLst>
              <a:path extrusionOk="0" h="63" w="21">
                <a:moveTo>
                  <a:pt x="21" y="0"/>
                </a:moveTo>
                <a:cubicBezTo>
                  <a:pt x="12" y="21"/>
                  <a:pt x="5" y="42"/>
                  <a:pt x="1" y="63"/>
                </a:cubicBezTo>
                <a:cubicBezTo>
                  <a:pt x="5" y="51"/>
                  <a:pt x="9" y="39"/>
                  <a:pt x="12" y="28"/>
                </a:cubicBezTo>
                <a:cubicBezTo>
                  <a:pt x="15" y="19"/>
                  <a:pt x="18" y="10"/>
                  <a:pt x="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 name="Google Shape;987;p32"/>
          <p:cNvGrpSpPr/>
          <p:nvPr/>
        </p:nvGrpSpPr>
        <p:grpSpPr>
          <a:xfrm>
            <a:off x="4591957" y="1950041"/>
            <a:ext cx="1177508" cy="2779014"/>
            <a:chOff x="4591957" y="1950041"/>
            <a:chExt cx="1177508" cy="2779014"/>
          </a:xfrm>
        </p:grpSpPr>
        <p:sp>
          <p:nvSpPr>
            <p:cNvPr id="988" name="Google Shape;988;p32"/>
            <p:cNvSpPr/>
            <p:nvPr/>
          </p:nvSpPr>
          <p:spPr>
            <a:xfrm>
              <a:off x="4591957" y="2587303"/>
              <a:ext cx="426166" cy="2141752"/>
            </a:xfrm>
            <a:custGeom>
              <a:rect b="b" l="l" r="r" t="t"/>
              <a:pathLst>
                <a:path extrusionOk="0" h="25149" w="5004">
                  <a:moveTo>
                    <a:pt x="2720" y="1"/>
                  </a:moveTo>
                  <a:cubicBezTo>
                    <a:pt x="2718" y="1"/>
                    <a:pt x="2716" y="1"/>
                    <a:pt x="2715" y="1"/>
                  </a:cubicBezTo>
                  <a:cubicBezTo>
                    <a:pt x="2681" y="4"/>
                    <a:pt x="2675" y="50"/>
                    <a:pt x="2676" y="83"/>
                  </a:cubicBezTo>
                  <a:cubicBezTo>
                    <a:pt x="2708" y="620"/>
                    <a:pt x="2577" y="1099"/>
                    <a:pt x="2432" y="1608"/>
                  </a:cubicBezTo>
                  <a:cubicBezTo>
                    <a:pt x="2369" y="1832"/>
                    <a:pt x="2222" y="2127"/>
                    <a:pt x="2219" y="2358"/>
                  </a:cubicBezTo>
                  <a:cubicBezTo>
                    <a:pt x="2080" y="2844"/>
                    <a:pt x="1857" y="3357"/>
                    <a:pt x="1883" y="3862"/>
                  </a:cubicBezTo>
                  <a:cubicBezTo>
                    <a:pt x="1887" y="3948"/>
                    <a:pt x="1896" y="4034"/>
                    <a:pt x="1906" y="4120"/>
                  </a:cubicBezTo>
                  <a:cubicBezTo>
                    <a:pt x="1713" y="3915"/>
                    <a:pt x="1482" y="3714"/>
                    <a:pt x="1404" y="3472"/>
                  </a:cubicBezTo>
                  <a:cubicBezTo>
                    <a:pt x="1312" y="3181"/>
                    <a:pt x="1364" y="2845"/>
                    <a:pt x="1287" y="2547"/>
                  </a:cubicBezTo>
                  <a:cubicBezTo>
                    <a:pt x="1205" y="2231"/>
                    <a:pt x="1003" y="1957"/>
                    <a:pt x="835" y="1683"/>
                  </a:cubicBezTo>
                  <a:cubicBezTo>
                    <a:pt x="831" y="1677"/>
                    <a:pt x="824" y="1674"/>
                    <a:pt x="818" y="1674"/>
                  </a:cubicBezTo>
                  <a:cubicBezTo>
                    <a:pt x="805" y="1674"/>
                    <a:pt x="793" y="1684"/>
                    <a:pt x="798" y="1699"/>
                  </a:cubicBezTo>
                  <a:cubicBezTo>
                    <a:pt x="906" y="1968"/>
                    <a:pt x="1053" y="2253"/>
                    <a:pt x="1115" y="2537"/>
                  </a:cubicBezTo>
                  <a:cubicBezTo>
                    <a:pt x="1181" y="2849"/>
                    <a:pt x="1118" y="3175"/>
                    <a:pt x="1173" y="3487"/>
                  </a:cubicBezTo>
                  <a:cubicBezTo>
                    <a:pt x="1221" y="3760"/>
                    <a:pt x="1447" y="3969"/>
                    <a:pt x="1604" y="4185"/>
                  </a:cubicBezTo>
                  <a:cubicBezTo>
                    <a:pt x="1787" y="4436"/>
                    <a:pt x="1953" y="4682"/>
                    <a:pt x="2016" y="4976"/>
                  </a:cubicBezTo>
                  <a:cubicBezTo>
                    <a:pt x="2024" y="5044"/>
                    <a:pt x="2033" y="5114"/>
                    <a:pt x="2042" y="5183"/>
                  </a:cubicBezTo>
                  <a:lnTo>
                    <a:pt x="2043" y="5201"/>
                  </a:lnTo>
                  <a:cubicBezTo>
                    <a:pt x="2043" y="5218"/>
                    <a:pt x="2046" y="5234"/>
                    <a:pt x="2051" y="5248"/>
                  </a:cubicBezTo>
                  <a:cubicBezTo>
                    <a:pt x="2095" y="5597"/>
                    <a:pt x="2138" y="5949"/>
                    <a:pt x="2139" y="6303"/>
                  </a:cubicBezTo>
                  <a:cubicBezTo>
                    <a:pt x="2141" y="6741"/>
                    <a:pt x="2099" y="7180"/>
                    <a:pt x="2013" y="7610"/>
                  </a:cubicBezTo>
                  <a:cubicBezTo>
                    <a:pt x="1990" y="7725"/>
                    <a:pt x="1971" y="7839"/>
                    <a:pt x="1953" y="7954"/>
                  </a:cubicBezTo>
                  <a:cubicBezTo>
                    <a:pt x="1795" y="7671"/>
                    <a:pt x="1596" y="7408"/>
                    <a:pt x="1404" y="7149"/>
                  </a:cubicBezTo>
                  <a:cubicBezTo>
                    <a:pt x="1251" y="6941"/>
                    <a:pt x="1093" y="6777"/>
                    <a:pt x="882" y="6627"/>
                  </a:cubicBezTo>
                  <a:cubicBezTo>
                    <a:pt x="572" y="6405"/>
                    <a:pt x="307" y="6140"/>
                    <a:pt x="16" y="5898"/>
                  </a:cubicBezTo>
                  <a:cubicBezTo>
                    <a:pt x="14" y="5896"/>
                    <a:pt x="13" y="5896"/>
                    <a:pt x="11" y="5896"/>
                  </a:cubicBezTo>
                  <a:cubicBezTo>
                    <a:pt x="6" y="5896"/>
                    <a:pt x="0" y="5902"/>
                    <a:pt x="3" y="5908"/>
                  </a:cubicBezTo>
                  <a:cubicBezTo>
                    <a:pt x="152" y="6148"/>
                    <a:pt x="349" y="6347"/>
                    <a:pt x="562" y="6532"/>
                  </a:cubicBezTo>
                  <a:cubicBezTo>
                    <a:pt x="682" y="6634"/>
                    <a:pt x="820" y="6720"/>
                    <a:pt x="933" y="6830"/>
                  </a:cubicBezTo>
                  <a:cubicBezTo>
                    <a:pt x="1059" y="6953"/>
                    <a:pt x="1136" y="7112"/>
                    <a:pt x="1225" y="7263"/>
                  </a:cubicBezTo>
                  <a:cubicBezTo>
                    <a:pt x="1394" y="7555"/>
                    <a:pt x="1608" y="7835"/>
                    <a:pt x="1733" y="8151"/>
                  </a:cubicBezTo>
                  <a:cubicBezTo>
                    <a:pt x="1798" y="8313"/>
                    <a:pt x="1813" y="8508"/>
                    <a:pt x="1865" y="8679"/>
                  </a:cubicBezTo>
                  <a:cubicBezTo>
                    <a:pt x="1858" y="8758"/>
                    <a:pt x="1852" y="8836"/>
                    <a:pt x="1846" y="8915"/>
                  </a:cubicBezTo>
                  <a:cubicBezTo>
                    <a:pt x="1776" y="9838"/>
                    <a:pt x="1721" y="10763"/>
                    <a:pt x="1700" y="11689"/>
                  </a:cubicBezTo>
                  <a:cubicBezTo>
                    <a:pt x="1692" y="12077"/>
                    <a:pt x="1689" y="12465"/>
                    <a:pt x="1695" y="12853"/>
                  </a:cubicBezTo>
                  <a:cubicBezTo>
                    <a:pt x="1707" y="13853"/>
                    <a:pt x="1782" y="14850"/>
                    <a:pt x="1768" y="15848"/>
                  </a:cubicBezTo>
                  <a:cubicBezTo>
                    <a:pt x="1745" y="18265"/>
                    <a:pt x="1668" y="20706"/>
                    <a:pt x="1467" y="23110"/>
                  </a:cubicBezTo>
                  <a:cubicBezTo>
                    <a:pt x="1422" y="23654"/>
                    <a:pt x="1414" y="24226"/>
                    <a:pt x="1317" y="24764"/>
                  </a:cubicBezTo>
                  <a:cubicBezTo>
                    <a:pt x="1292" y="25027"/>
                    <a:pt x="1490" y="25149"/>
                    <a:pt x="1704" y="25149"/>
                  </a:cubicBezTo>
                  <a:cubicBezTo>
                    <a:pt x="1846" y="25149"/>
                    <a:pt x="1994" y="25095"/>
                    <a:pt x="2089" y="24996"/>
                  </a:cubicBezTo>
                  <a:cubicBezTo>
                    <a:pt x="2429" y="24637"/>
                    <a:pt x="2386" y="23903"/>
                    <a:pt x="2383" y="23452"/>
                  </a:cubicBezTo>
                  <a:cubicBezTo>
                    <a:pt x="2380" y="22818"/>
                    <a:pt x="2378" y="22184"/>
                    <a:pt x="2383" y="21551"/>
                  </a:cubicBezTo>
                  <a:cubicBezTo>
                    <a:pt x="2391" y="20309"/>
                    <a:pt x="2415" y="19067"/>
                    <a:pt x="2454" y="17825"/>
                  </a:cubicBezTo>
                  <a:cubicBezTo>
                    <a:pt x="2473" y="17228"/>
                    <a:pt x="2515" y="16641"/>
                    <a:pt x="2475" y="16044"/>
                  </a:cubicBezTo>
                  <a:cubicBezTo>
                    <a:pt x="2437" y="15456"/>
                    <a:pt x="2398" y="14867"/>
                    <a:pt x="2359" y="14278"/>
                  </a:cubicBezTo>
                  <a:cubicBezTo>
                    <a:pt x="2330" y="13846"/>
                    <a:pt x="2301" y="13415"/>
                    <a:pt x="2272" y="12983"/>
                  </a:cubicBezTo>
                  <a:cubicBezTo>
                    <a:pt x="2234" y="12449"/>
                    <a:pt x="2238" y="11900"/>
                    <a:pt x="2255" y="11354"/>
                  </a:cubicBezTo>
                  <a:cubicBezTo>
                    <a:pt x="2331" y="11238"/>
                    <a:pt x="2374" y="11090"/>
                    <a:pt x="2432" y="10953"/>
                  </a:cubicBezTo>
                  <a:cubicBezTo>
                    <a:pt x="2571" y="10632"/>
                    <a:pt x="2684" y="10311"/>
                    <a:pt x="2889" y="10024"/>
                  </a:cubicBezTo>
                  <a:cubicBezTo>
                    <a:pt x="3341" y="9390"/>
                    <a:pt x="4039" y="9034"/>
                    <a:pt x="4694" y="8653"/>
                  </a:cubicBezTo>
                  <a:cubicBezTo>
                    <a:pt x="4708" y="8646"/>
                    <a:pt x="4701" y="8624"/>
                    <a:pt x="4687" y="8624"/>
                  </a:cubicBezTo>
                  <a:cubicBezTo>
                    <a:pt x="4686" y="8624"/>
                    <a:pt x="4685" y="8624"/>
                    <a:pt x="4683" y="8625"/>
                  </a:cubicBezTo>
                  <a:cubicBezTo>
                    <a:pt x="4107" y="8821"/>
                    <a:pt x="3521" y="9058"/>
                    <a:pt x="3046" y="9445"/>
                  </a:cubicBezTo>
                  <a:cubicBezTo>
                    <a:pt x="3132" y="9061"/>
                    <a:pt x="3191" y="8678"/>
                    <a:pt x="3520" y="8403"/>
                  </a:cubicBezTo>
                  <a:cubicBezTo>
                    <a:pt x="3529" y="8395"/>
                    <a:pt x="3521" y="8381"/>
                    <a:pt x="3511" y="8381"/>
                  </a:cubicBezTo>
                  <a:cubicBezTo>
                    <a:pt x="3510" y="8381"/>
                    <a:pt x="3509" y="8381"/>
                    <a:pt x="3508" y="8382"/>
                  </a:cubicBezTo>
                  <a:cubicBezTo>
                    <a:pt x="3044" y="8523"/>
                    <a:pt x="2930" y="8984"/>
                    <a:pt x="2789" y="9397"/>
                  </a:cubicBezTo>
                  <a:cubicBezTo>
                    <a:pt x="2695" y="9667"/>
                    <a:pt x="2464" y="9955"/>
                    <a:pt x="2303" y="10249"/>
                  </a:cubicBezTo>
                  <a:cubicBezTo>
                    <a:pt x="2305" y="10183"/>
                    <a:pt x="2308" y="10118"/>
                    <a:pt x="2311" y="10053"/>
                  </a:cubicBezTo>
                  <a:cubicBezTo>
                    <a:pt x="2325" y="9744"/>
                    <a:pt x="2328" y="9434"/>
                    <a:pt x="2345" y="9124"/>
                  </a:cubicBezTo>
                  <a:cubicBezTo>
                    <a:pt x="2362" y="8848"/>
                    <a:pt x="2409" y="8577"/>
                    <a:pt x="2404" y="8303"/>
                  </a:cubicBezTo>
                  <a:cubicBezTo>
                    <a:pt x="2397" y="7949"/>
                    <a:pt x="2415" y="7595"/>
                    <a:pt x="2437" y="7242"/>
                  </a:cubicBezTo>
                  <a:cubicBezTo>
                    <a:pt x="2448" y="7057"/>
                    <a:pt x="2476" y="6869"/>
                    <a:pt x="2498" y="6682"/>
                  </a:cubicBezTo>
                  <a:lnTo>
                    <a:pt x="2498" y="6683"/>
                  </a:lnTo>
                  <a:cubicBezTo>
                    <a:pt x="2569" y="6517"/>
                    <a:pt x="2653" y="6356"/>
                    <a:pt x="2743" y="6202"/>
                  </a:cubicBezTo>
                  <a:cubicBezTo>
                    <a:pt x="3005" y="5755"/>
                    <a:pt x="3437" y="5384"/>
                    <a:pt x="3809" y="5029"/>
                  </a:cubicBezTo>
                  <a:cubicBezTo>
                    <a:pt x="4145" y="4708"/>
                    <a:pt x="4546" y="4398"/>
                    <a:pt x="4766" y="3979"/>
                  </a:cubicBezTo>
                  <a:cubicBezTo>
                    <a:pt x="4978" y="3574"/>
                    <a:pt x="5003" y="3081"/>
                    <a:pt x="5001" y="2633"/>
                  </a:cubicBezTo>
                  <a:cubicBezTo>
                    <a:pt x="5001" y="2624"/>
                    <a:pt x="4993" y="2618"/>
                    <a:pt x="4986" y="2618"/>
                  </a:cubicBezTo>
                  <a:cubicBezTo>
                    <a:pt x="4980" y="2618"/>
                    <a:pt x="4974" y="2622"/>
                    <a:pt x="4972" y="2629"/>
                  </a:cubicBezTo>
                  <a:cubicBezTo>
                    <a:pt x="4841" y="3174"/>
                    <a:pt x="4840" y="3671"/>
                    <a:pt x="4444" y="4112"/>
                  </a:cubicBezTo>
                  <a:cubicBezTo>
                    <a:pt x="4087" y="4509"/>
                    <a:pt x="3641" y="4859"/>
                    <a:pt x="3225" y="5192"/>
                  </a:cubicBezTo>
                  <a:cubicBezTo>
                    <a:pt x="2957" y="5407"/>
                    <a:pt x="2695" y="5596"/>
                    <a:pt x="2500" y="5859"/>
                  </a:cubicBezTo>
                  <a:cubicBezTo>
                    <a:pt x="2455" y="5485"/>
                    <a:pt x="2382" y="5116"/>
                    <a:pt x="2326" y="4743"/>
                  </a:cubicBezTo>
                  <a:cubicBezTo>
                    <a:pt x="2300" y="4575"/>
                    <a:pt x="2289" y="4406"/>
                    <a:pt x="2267" y="4237"/>
                  </a:cubicBezTo>
                  <a:cubicBezTo>
                    <a:pt x="2167" y="3460"/>
                    <a:pt x="2385" y="2696"/>
                    <a:pt x="2582" y="1953"/>
                  </a:cubicBezTo>
                  <a:cubicBezTo>
                    <a:pt x="2667" y="1630"/>
                    <a:pt x="2735" y="1308"/>
                    <a:pt x="2803" y="984"/>
                  </a:cubicBezTo>
                  <a:cubicBezTo>
                    <a:pt x="2866" y="688"/>
                    <a:pt x="2814" y="372"/>
                    <a:pt x="2770" y="73"/>
                  </a:cubicBezTo>
                  <a:cubicBezTo>
                    <a:pt x="2765" y="41"/>
                    <a:pt x="2749" y="1"/>
                    <a:pt x="272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2"/>
            <p:cNvSpPr/>
            <p:nvPr/>
          </p:nvSpPr>
          <p:spPr>
            <a:xfrm>
              <a:off x="5196237" y="1950041"/>
              <a:ext cx="573228" cy="2477787"/>
            </a:xfrm>
            <a:custGeom>
              <a:rect b="b" l="l" r="r" t="t"/>
              <a:pathLst>
                <a:path extrusionOk="0" h="31174" w="7212">
                  <a:moveTo>
                    <a:pt x="3085" y="0"/>
                  </a:moveTo>
                  <a:cubicBezTo>
                    <a:pt x="3083" y="0"/>
                    <a:pt x="3081" y="1"/>
                    <a:pt x="3082" y="4"/>
                  </a:cubicBezTo>
                  <a:cubicBezTo>
                    <a:pt x="3088" y="101"/>
                    <a:pt x="3107" y="159"/>
                    <a:pt x="3156" y="243"/>
                  </a:cubicBezTo>
                  <a:cubicBezTo>
                    <a:pt x="3243" y="393"/>
                    <a:pt x="3327" y="530"/>
                    <a:pt x="3403" y="688"/>
                  </a:cubicBezTo>
                  <a:cubicBezTo>
                    <a:pt x="3453" y="790"/>
                    <a:pt x="3509" y="893"/>
                    <a:pt x="3575" y="986"/>
                  </a:cubicBezTo>
                  <a:cubicBezTo>
                    <a:pt x="3686" y="1141"/>
                    <a:pt x="3835" y="1230"/>
                    <a:pt x="3901" y="1401"/>
                  </a:cubicBezTo>
                  <a:cubicBezTo>
                    <a:pt x="3859" y="1813"/>
                    <a:pt x="3758" y="2211"/>
                    <a:pt x="3650" y="2625"/>
                  </a:cubicBezTo>
                  <a:cubicBezTo>
                    <a:pt x="3580" y="2897"/>
                    <a:pt x="3414" y="3257"/>
                    <a:pt x="3414" y="3538"/>
                  </a:cubicBezTo>
                  <a:cubicBezTo>
                    <a:pt x="3409" y="3555"/>
                    <a:pt x="3404" y="3574"/>
                    <a:pt x="3399" y="3593"/>
                  </a:cubicBezTo>
                  <a:cubicBezTo>
                    <a:pt x="3301" y="3406"/>
                    <a:pt x="3166" y="3232"/>
                    <a:pt x="3055" y="3074"/>
                  </a:cubicBezTo>
                  <a:cubicBezTo>
                    <a:pt x="2753" y="2643"/>
                    <a:pt x="2272" y="2334"/>
                    <a:pt x="2095" y="1818"/>
                  </a:cubicBezTo>
                  <a:cubicBezTo>
                    <a:pt x="2094" y="1816"/>
                    <a:pt x="2093" y="1815"/>
                    <a:pt x="2092" y="1815"/>
                  </a:cubicBezTo>
                  <a:cubicBezTo>
                    <a:pt x="2089" y="1815"/>
                    <a:pt x="2086" y="1818"/>
                    <a:pt x="2087" y="1821"/>
                  </a:cubicBezTo>
                  <a:cubicBezTo>
                    <a:pt x="2211" y="2186"/>
                    <a:pt x="2434" y="2449"/>
                    <a:pt x="2666" y="2743"/>
                  </a:cubicBezTo>
                  <a:cubicBezTo>
                    <a:pt x="2993" y="3156"/>
                    <a:pt x="3169" y="3578"/>
                    <a:pt x="3256" y="4091"/>
                  </a:cubicBezTo>
                  <a:cubicBezTo>
                    <a:pt x="3133" y="4511"/>
                    <a:pt x="3019" y="4942"/>
                    <a:pt x="3044" y="5366"/>
                  </a:cubicBezTo>
                  <a:cubicBezTo>
                    <a:pt x="3050" y="5471"/>
                    <a:pt x="3061" y="5574"/>
                    <a:pt x="3074" y="5677"/>
                  </a:cubicBezTo>
                  <a:cubicBezTo>
                    <a:pt x="2849" y="5432"/>
                    <a:pt x="2578" y="5191"/>
                    <a:pt x="2486" y="4900"/>
                  </a:cubicBezTo>
                  <a:cubicBezTo>
                    <a:pt x="2375" y="4548"/>
                    <a:pt x="2430" y="4141"/>
                    <a:pt x="2338" y="3779"/>
                  </a:cubicBezTo>
                  <a:cubicBezTo>
                    <a:pt x="2240" y="3398"/>
                    <a:pt x="2002" y="3068"/>
                    <a:pt x="1803" y="2739"/>
                  </a:cubicBezTo>
                  <a:cubicBezTo>
                    <a:pt x="1799" y="2732"/>
                    <a:pt x="1791" y="2728"/>
                    <a:pt x="1784" y="2728"/>
                  </a:cubicBezTo>
                  <a:cubicBezTo>
                    <a:pt x="1769" y="2728"/>
                    <a:pt x="1755" y="2741"/>
                    <a:pt x="1761" y="2758"/>
                  </a:cubicBezTo>
                  <a:cubicBezTo>
                    <a:pt x="1875" y="3046"/>
                    <a:pt x="2025" y="3348"/>
                    <a:pt x="2109" y="3653"/>
                  </a:cubicBezTo>
                  <a:cubicBezTo>
                    <a:pt x="1977" y="3532"/>
                    <a:pt x="1811" y="3439"/>
                    <a:pt x="1677" y="3382"/>
                  </a:cubicBezTo>
                  <a:cubicBezTo>
                    <a:pt x="1586" y="3345"/>
                    <a:pt x="1472" y="3340"/>
                    <a:pt x="1387" y="3297"/>
                  </a:cubicBezTo>
                  <a:cubicBezTo>
                    <a:pt x="1267" y="3236"/>
                    <a:pt x="1214" y="3113"/>
                    <a:pt x="1148" y="3002"/>
                  </a:cubicBezTo>
                  <a:cubicBezTo>
                    <a:pt x="1031" y="2804"/>
                    <a:pt x="894" y="2624"/>
                    <a:pt x="743" y="2454"/>
                  </a:cubicBezTo>
                  <a:cubicBezTo>
                    <a:pt x="743" y="2454"/>
                    <a:pt x="742" y="2453"/>
                    <a:pt x="742" y="2453"/>
                  </a:cubicBezTo>
                  <a:cubicBezTo>
                    <a:pt x="740" y="2453"/>
                    <a:pt x="738" y="2456"/>
                    <a:pt x="740" y="2458"/>
                  </a:cubicBezTo>
                  <a:cubicBezTo>
                    <a:pt x="928" y="2701"/>
                    <a:pt x="1016" y="2943"/>
                    <a:pt x="1158" y="3210"/>
                  </a:cubicBezTo>
                  <a:cubicBezTo>
                    <a:pt x="1212" y="3312"/>
                    <a:pt x="1246" y="3356"/>
                    <a:pt x="1350" y="3409"/>
                  </a:cubicBezTo>
                  <a:cubicBezTo>
                    <a:pt x="1536" y="3502"/>
                    <a:pt x="1713" y="3531"/>
                    <a:pt x="1884" y="3671"/>
                  </a:cubicBezTo>
                  <a:cubicBezTo>
                    <a:pt x="1996" y="3763"/>
                    <a:pt x="2073" y="3886"/>
                    <a:pt x="2171" y="3988"/>
                  </a:cubicBezTo>
                  <a:cubicBezTo>
                    <a:pt x="2199" y="4297"/>
                    <a:pt x="2164" y="4615"/>
                    <a:pt x="2219" y="4921"/>
                  </a:cubicBezTo>
                  <a:cubicBezTo>
                    <a:pt x="2277" y="5252"/>
                    <a:pt x="2541" y="5501"/>
                    <a:pt x="2726" y="5761"/>
                  </a:cubicBezTo>
                  <a:cubicBezTo>
                    <a:pt x="2941" y="6063"/>
                    <a:pt x="3135" y="6358"/>
                    <a:pt x="3212" y="6714"/>
                  </a:cubicBezTo>
                  <a:cubicBezTo>
                    <a:pt x="3223" y="6798"/>
                    <a:pt x="3234" y="6881"/>
                    <a:pt x="3245" y="6965"/>
                  </a:cubicBezTo>
                  <a:cubicBezTo>
                    <a:pt x="3246" y="6971"/>
                    <a:pt x="3246" y="6979"/>
                    <a:pt x="3246" y="6987"/>
                  </a:cubicBezTo>
                  <a:cubicBezTo>
                    <a:pt x="3247" y="7008"/>
                    <a:pt x="3250" y="7026"/>
                    <a:pt x="3256" y="7044"/>
                  </a:cubicBezTo>
                  <a:cubicBezTo>
                    <a:pt x="3312" y="7467"/>
                    <a:pt x="3366" y="7892"/>
                    <a:pt x="3372" y="8322"/>
                  </a:cubicBezTo>
                  <a:cubicBezTo>
                    <a:pt x="3380" y="8811"/>
                    <a:pt x="3344" y="9301"/>
                    <a:pt x="3265" y="9783"/>
                  </a:cubicBezTo>
                  <a:cubicBezTo>
                    <a:pt x="3068" y="9377"/>
                    <a:pt x="2796" y="9011"/>
                    <a:pt x="2536" y="8649"/>
                  </a:cubicBezTo>
                  <a:cubicBezTo>
                    <a:pt x="2355" y="8400"/>
                    <a:pt x="2171" y="8203"/>
                    <a:pt x="1924" y="8024"/>
                  </a:cubicBezTo>
                  <a:cubicBezTo>
                    <a:pt x="1564" y="7760"/>
                    <a:pt x="1252" y="7442"/>
                    <a:pt x="913" y="7152"/>
                  </a:cubicBezTo>
                  <a:cubicBezTo>
                    <a:pt x="911" y="7150"/>
                    <a:pt x="909" y="7150"/>
                    <a:pt x="908" y="7150"/>
                  </a:cubicBezTo>
                  <a:cubicBezTo>
                    <a:pt x="901" y="7150"/>
                    <a:pt x="895" y="7157"/>
                    <a:pt x="899" y="7164"/>
                  </a:cubicBezTo>
                  <a:cubicBezTo>
                    <a:pt x="1073" y="7454"/>
                    <a:pt x="1304" y="7693"/>
                    <a:pt x="1554" y="7913"/>
                  </a:cubicBezTo>
                  <a:cubicBezTo>
                    <a:pt x="1692" y="8036"/>
                    <a:pt x="1854" y="8138"/>
                    <a:pt x="1986" y="8270"/>
                  </a:cubicBezTo>
                  <a:cubicBezTo>
                    <a:pt x="2134" y="8418"/>
                    <a:pt x="2224" y="8608"/>
                    <a:pt x="2329" y="8791"/>
                  </a:cubicBezTo>
                  <a:cubicBezTo>
                    <a:pt x="2529" y="9142"/>
                    <a:pt x="2780" y="9478"/>
                    <a:pt x="2928" y="9859"/>
                  </a:cubicBezTo>
                  <a:cubicBezTo>
                    <a:pt x="3023" y="10101"/>
                    <a:pt x="3031" y="10400"/>
                    <a:pt x="3139" y="10634"/>
                  </a:cubicBezTo>
                  <a:cubicBezTo>
                    <a:pt x="3107" y="10917"/>
                    <a:pt x="3084" y="11200"/>
                    <a:pt x="3067" y="11492"/>
                  </a:cubicBezTo>
                  <a:cubicBezTo>
                    <a:pt x="3038" y="11956"/>
                    <a:pt x="3013" y="12420"/>
                    <a:pt x="2991" y="12884"/>
                  </a:cubicBezTo>
                  <a:cubicBezTo>
                    <a:pt x="2809" y="12725"/>
                    <a:pt x="2602" y="12590"/>
                    <a:pt x="2398" y="12468"/>
                  </a:cubicBezTo>
                  <a:cubicBezTo>
                    <a:pt x="2381" y="12448"/>
                    <a:pt x="2363" y="12427"/>
                    <a:pt x="2345" y="12405"/>
                  </a:cubicBezTo>
                  <a:cubicBezTo>
                    <a:pt x="2221" y="12238"/>
                    <a:pt x="2149" y="12037"/>
                    <a:pt x="2035" y="11862"/>
                  </a:cubicBezTo>
                  <a:cubicBezTo>
                    <a:pt x="1868" y="11605"/>
                    <a:pt x="1653" y="11401"/>
                    <a:pt x="1399" y="11245"/>
                  </a:cubicBezTo>
                  <a:cubicBezTo>
                    <a:pt x="1396" y="11243"/>
                    <a:pt x="1393" y="11243"/>
                    <a:pt x="1391" y="11243"/>
                  </a:cubicBezTo>
                  <a:cubicBezTo>
                    <a:pt x="1379" y="11243"/>
                    <a:pt x="1373" y="11261"/>
                    <a:pt x="1384" y="11271"/>
                  </a:cubicBezTo>
                  <a:cubicBezTo>
                    <a:pt x="1722" y="11547"/>
                    <a:pt x="1866" y="11865"/>
                    <a:pt x="2025" y="12250"/>
                  </a:cubicBezTo>
                  <a:cubicBezTo>
                    <a:pt x="1654" y="12038"/>
                    <a:pt x="1323" y="11892"/>
                    <a:pt x="1019" y="11563"/>
                  </a:cubicBezTo>
                  <a:cubicBezTo>
                    <a:pt x="747" y="11266"/>
                    <a:pt x="366" y="11101"/>
                    <a:pt x="26" y="10903"/>
                  </a:cubicBezTo>
                  <a:cubicBezTo>
                    <a:pt x="24" y="10902"/>
                    <a:pt x="21" y="10901"/>
                    <a:pt x="19" y="10901"/>
                  </a:cubicBezTo>
                  <a:cubicBezTo>
                    <a:pt x="7" y="10901"/>
                    <a:pt x="0" y="10919"/>
                    <a:pt x="12" y="10930"/>
                  </a:cubicBezTo>
                  <a:cubicBezTo>
                    <a:pt x="344" y="11194"/>
                    <a:pt x="685" y="11432"/>
                    <a:pt x="948" y="11774"/>
                  </a:cubicBezTo>
                  <a:cubicBezTo>
                    <a:pt x="1122" y="12000"/>
                    <a:pt x="1307" y="12140"/>
                    <a:pt x="1547" y="12280"/>
                  </a:cubicBezTo>
                  <a:cubicBezTo>
                    <a:pt x="1768" y="12410"/>
                    <a:pt x="2053" y="12557"/>
                    <a:pt x="2315" y="12738"/>
                  </a:cubicBezTo>
                  <a:cubicBezTo>
                    <a:pt x="2367" y="12791"/>
                    <a:pt x="2427" y="12836"/>
                    <a:pt x="2490" y="12868"/>
                  </a:cubicBezTo>
                  <a:cubicBezTo>
                    <a:pt x="2694" y="13030"/>
                    <a:pt x="2869" y="13217"/>
                    <a:pt x="2969" y="13437"/>
                  </a:cubicBezTo>
                  <a:cubicBezTo>
                    <a:pt x="2951" y="13909"/>
                    <a:pt x="2939" y="14383"/>
                    <a:pt x="2934" y="14856"/>
                  </a:cubicBezTo>
                  <a:cubicBezTo>
                    <a:pt x="2929" y="15327"/>
                    <a:pt x="2931" y="15797"/>
                    <a:pt x="2941" y="16268"/>
                  </a:cubicBezTo>
                  <a:cubicBezTo>
                    <a:pt x="2969" y="17481"/>
                    <a:pt x="3070" y="18687"/>
                    <a:pt x="3066" y="19899"/>
                  </a:cubicBezTo>
                  <a:cubicBezTo>
                    <a:pt x="3071" y="22829"/>
                    <a:pt x="3013" y="25789"/>
                    <a:pt x="2812" y="28705"/>
                  </a:cubicBezTo>
                  <a:cubicBezTo>
                    <a:pt x="2765" y="29366"/>
                    <a:pt x="2764" y="30059"/>
                    <a:pt x="2659" y="30713"/>
                  </a:cubicBezTo>
                  <a:cubicBezTo>
                    <a:pt x="2633" y="31029"/>
                    <a:pt x="2858" y="31173"/>
                    <a:pt x="3103" y="31173"/>
                  </a:cubicBezTo>
                  <a:cubicBezTo>
                    <a:pt x="3269" y="31173"/>
                    <a:pt x="3444" y="31107"/>
                    <a:pt x="3555" y="30982"/>
                  </a:cubicBezTo>
                  <a:cubicBezTo>
                    <a:pt x="3944" y="30543"/>
                    <a:pt x="3885" y="29654"/>
                    <a:pt x="3875" y="29106"/>
                  </a:cubicBezTo>
                  <a:cubicBezTo>
                    <a:pt x="3862" y="28339"/>
                    <a:pt x="3854" y="27571"/>
                    <a:pt x="3851" y="26803"/>
                  </a:cubicBezTo>
                  <a:cubicBezTo>
                    <a:pt x="3844" y="25297"/>
                    <a:pt x="3855" y="23791"/>
                    <a:pt x="3885" y="22286"/>
                  </a:cubicBezTo>
                  <a:cubicBezTo>
                    <a:pt x="3899" y="21561"/>
                    <a:pt x="3940" y="20849"/>
                    <a:pt x="3887" y="20125"/>
                  </a:cubicBezTo>
                  <a:cubicBezTo>
                    <a:pt x="3834" y="19413"/>
                    <a:pt x="3781" y="18700"/>
                    <a:pt x="3730" y="17987"/>
                  </a:cubicBezTo>
                  <a:cubicBezTo>
                    <a:pt x="3690" y="17463"/>
                    <a:pt x="3652" y="16941"/>
                    <a:pt x="3611" y="16418"/>
                  </a:cubicBezTo>
                  <a:cubicBezTo>
                    <a:pt x="3587" y="16095"/>
                    <a:pt x="3574" y="15769"/>
                    <a:pt x="3568" y="15440"/>
                  </a:cubicBezTo>
                  <a:cubicBezTo>
                    <a:pt x="3709" y="15144"/>
                    <a:pt x="3989" y="14957"/>
                    <a:pt x="4307" y="14828"/>
                  </a:cubicBezTo>
                  <a:cubicBezTo>
                    <a:pt x="4377" y="14815"/>
                    <a:pt x="4445" y="14789"/>
                    <a:pt x="4510" y="14754"/>
                  </a:cubicBezTo>
                  <a:cubicBezTo>
                    <a:pt x="4809" y="14655"/>
                    <a:pt x="5122" y="14596"/>
                    <a:pt x="5368" y="14535"/>
                  </a:cubicBezTo>
                  <a:cubicBezTo>
                    <a:pt x="5634" y="14470"/>
                    <a:pt x="5851" y="14388"/>
                    <a:pt x="6076" y="14223"/>
                  </a:cubicBezTo>
                  <a:cubicBezTo>
                    <a:pt x="6418" y="13970"/>
                    <a:pt x="6807" y="13838"/>
                    <a:pt x="7196" y="13681"/>
                  </a:cubicBezTo>
                  <a:cubicBezTo>
                    <a:pt x="7212" y="13675"/>
                    <a:pt x="7208" y="13651"/>
                    <a:pt x="7193" y="13651"/>
                  </a:cubicBezTo>
                  <a:cubicBezTo>
                    <a:pt x="7191" y="13651"/>
                    <a:pt x="7190" y="13651"/>
                    <a:pt x="7189" y="13651"/>
                  </a:cubicBezTo>
                  <a:lnTo>
                    <a:pt x="7190" y="13652"/>
                  </a:lnTo>
                  <a:cubicBezTo>
                    <a:pt x="6812" y="13743"/>
                    <a:pt x="6403" y="13792"/>
                    <a:pt x="6063" y="13999"/>
                  </a:cubicBezTo>
                  <a:cubicBezTo>
                    <a:pt x="5686" y="14227"/>
                    <a:pt x="5328" y="14272"/>
                    <a:pt x="4916" y="14368"/>
                  </a:cubicBezTo>
                  <a:cubicBezTo>
                    <a:pt x="5170" y="14045"/>
                    <a:pt x="5391" y="13780"/>
                    <a:pt x="5788" y="13612"/>
                  </a:cubicBezTo>
                  <a:cubicBezTo>
                    <a:pt x="5803" y="13606"/>
                    <a:pt x="5800" y="13582"/>
                    <a:pt x="5786" y="13582"/>
                  </a:cubicBezTo>
                  <a:cubicBezTo>
                    <a:pt x="5784" y="13582"/>
                    <a:pt x="5783" y="13582"/>
                    <a:pt x="5781" y="13583"/>
                  </a:cubicBezTo>
                  <a:cubicBezTo>
                    <a:pt x="5496" y="13660"/>
                    <a:pt x="5235" y="13793"/>
                    <a:pt x="5007" y="13992"/>
                  </a:cubicBezTo>
                  <a:cubicBezTo>
                    <a:pt x="4853" y="14128"/>
                    <a:pt x="4731" y="14300"/>
                    <a:pt x="4568" y="14424"/>
                  </a:cubicBezTo>
                  <a:cubicBezTo>
                    <a:pt x="4546" y="14441"/>
                    <a:pt x="4524" y="14456"/>
                    <a:pt x="4500" y="14469"/>
                  </a:cubicBezTo>
                  <a:cubicBezTo>
                    <a:pt x="4179" y="14552"/>
                    <a:pt x="3843" y="14657"/>
                    <a:pt x="3566" y="14837"/>
                  </a:cubicBezTo>
                  <a:cubicBezTo>
                    <a:pt x="3571" y="14178"/>
                    <a:pt x="3599" y="13514"/>
                    <a:pt x="3619" y="12866"/>
                  </a:cubicBezTo>
                  <a:cubicBezTo>
                    <a:pt x="3631" y="12490"/>
                    <a:pt x="3630" y="12114"/>
                    <a:pt x="3647" y="11739"/>
                  </a:cubicBezTo>
                  <a:cubicBezTo>
                    <a:pt x="3653" y="11626"/>
                    <a:pt x="3661" y="11512"/>
                    <a:pt x="3671" y="11399"/>
                  </a:cubicBezTo>
                  <a:cubicBezTo>
                    <a:pt x="3720" y="11333"/>
                    <a:pt x="3765" y="11262"/>
                    <a:pt x="3814" y="11196"/>
                  </a:cubicBezTo>
                  <a:cubicBezTo>
                    <a:pt x="4009" y="10934"/>
                    <a:pt x="4183" y="10665"/>
                    <a:pt x="4429" y="10449"/>
                  </a:cubicBezTo>
                  <a:cubicBezTo>
                    <a:pt x="4972" y="9975"/>
                    <a:pt x="5667" y="9816"/>
                    <a:pt x="6331" y="9626"/>
                  </a:cubicBezTo>
                  <a:cubicBezTo>
                    <a:pt x="6346" y="9621"/>
                    <a:pt x="6344" y="9596"/>
                    <a:pt x="6328" y="9596"/>
                  </a:cubicBezTo>
                  <a:cubicBezTo>
                    <a:pt x="6327" y="9596"/>
                    <a:pt x="6327" y="9596"/>
                    <a:pt x="6327" y="9596"/>
                  </a:cubicBezTo>
                  <a:cubicBezTo>
                    <a:pt x="5776" y="9638"/>
                    <a:pt x="5206" y="9714"/>
                    <a:pt x="4699" y="9954"/>
                  </a:cubicBezTo>
                  <a:cubicBezTo>
                    <a:pt x="4862" y="9621"/>
                    <a:pt x="5002" y="9283"/>
                    <a:pt x="5355" y="9109"/>
                  </a:cubicBezTo>
                  <a:cubicBezTo>
                    <a:pt x="5365" y="9104"/>
                    <a:pt x="5361" y="9087"/>
                    <a:pt x="5350" y="9087"/>
                  </a:cubicBezTo>
                  <a:cubicBezTo>
                    <a:pt x="5350" y="9087"/>
                    <a:pt x="5350" y="9087"/>
                    <a:pt x="5349" y="9087"/>
                  </a:cubicBezTo>
                  <a:cubicBezTo>
                    <a:pt x="4908" y="9103"/>
                    <a:pt x="4704" y="9501"/>
                    <a:pt x="4484" y="9848"/>
                  </a:cubicBezTo>
                  <a:cubicBezTo>
                    <a:pt x="4310" y="10122"/>
                    <a:pt x="3953" y="10370"/>
                    <a:pt x="3738" y="10663"/>
                  </a:cubicBezTo>
                  <a:cubicBezTo>
                    <a:pt x="3726" y="10675"/>
                    <a:pt x="3714" y="10686"/>
                    <a:pt x="3703" y="10697"/>
                  </a:cubicBezTo>
                  <a:cubicBezTo>
                    <a:pt x="3692" y="10283"/>
                    <a:pt x="3708" y="9870"/>
                    <a:pt x="3727" y="9456"/>
                  </a:cubicBezTo>
                  <a:cubicBezTo>
                    <a:pt x="3738" y="9231"/>
                    <a:pt x="3769" y="9003"/>
                    <a:pt x="3792" y="8777"/>
                  </a:cubicBezTo>
                  <a:cubicBezTo>
                    <a:pt x="3871" y="8575"/>
                    <a:pt x="3968" y="8379"/>
                    <a:pt x="4069" y="8192"/>
                  </a:cubicBezTo>
                  <a:cubicBezTo>
                    <a:pt x="4366" y="7644"/>
                    <a:pt x="4862" y="7189"/>
                    <a:pt x="5288" y="6754"/>
                  </a:cubicBezTo>
                  <a:cubicBezTo>
                    <a:pt x="5673" y="6360"/>
                    <a:pt x="6131" y="5980"/>
                    <a:pt x="6381" y="5467"/>
                  </a:cubicBezTo>
                  <a:cubicBezTo>
                    <a:pt x="6620" y="4975"/>
                    <a:pt x="6643" y="4375"/>
                    <a:pt x="6636" y="3833"/>
                  </a:cubicBezTo>
                  <a:cubicBezTo>
                    <a:pt x="6636" y="3822"/>
                    <a:pt x="6626" y="3815"/>
                    <a:pt x="6618" y="3815"/>
                  </a:cubicBezTo>
                  <a:cubicBezTo>
                    <a:pt x="6611" y="3815"/>
                    <a:pt x="6605" y="3819"/>
                    <a:pt x="6603" y="3828"/>
                  </a:cubicBezTo>
                  <a:cubicBezTo>
                    <a:pt x="6459" y="4491"/>
                    <a:pt x="6463" y="5093"/>
                    <a:pt x="6011" y="5633"/>
                  </a:cubicBezTo>
                  <a:cubicBezTo>
                    <a:pt x="5642" y="6074"/>
                    <a:pt x="5187" y="6468"/>
                    <a:pt x="4750" y="6843"/>
                  </a:cubicBezTo>
                  <a:cubicBezTo>
                    <a:pt x="4852" y="6539"/>
                    <a:pt x="4824" y="6230"/>
                    <a:pt x="4881" y="5918"/>
                  </a:cubicBezTo>
                  <a:cubicBezTo>
                    <a:pt x="4952" y="5519"/>
                    <a:pt x="5124" y="5138"/>
                    <a:pt x="5276" y="4769"/>
                  </a:cubicBezTo>
                  <a:cubicBezTo>
                    <a:pt x="5278" y="4765"/>
                    <a:pt x="5274" y="4761"/>
                    <a:pt x="5271" y="4761"/>
                  </a:cubicBezTo>
                  <a:cubicBezTo>
                    <a:pt x="5269" y="4761"/>
                    <a:pt x="5267" y="4761"/>
                    <a:pt x="5266" y="4764"/>
                  </a:cubicBezTo>
                  <a:cubicBezTo>
                    <a:pt x="5092" y="5036"/>
                    <a:pt x="4924" y="5307"/>
                    <a:pt x="4806" y="5612"/>
                  </a:cubicBezTo>
                  <a:cubicBezTo>
                    <a:pt x="4679" y="5942"/>
                    <a:pt x="4663" y="6309"/>
                    <a:pt x="4517" y="6631"/>
                  </a:cubicBezTo>
                  <a:cubicBezTo>
                    <a:pt x="4397" y="6894"/>
                    <a:pt x="4229" y="7143"/>
                    <a:pt x="4090" y="7397"/>
                  </a:cubicBezTo>
                  <a:cubicBezTo>
                    <a:pt x="4082" y="7415"/>
                    <a:pt x="4071" y="7433"/>
                    <a:pt x="4061" y="7451"/>
                  </a:cubicBezTo>
                  <a:cubicBezTo>
                    <a:pt x="3959" y="7552"/>
                    <a:pt x="3866" y="7660"/>
                    <a:pt x="3785" y="7778"/>
                  </a:cubicBezTo>
                  <a:cubicBezTo>
                    <a:pt x="3727" y="7327"/>
                    <a:pt x="3637" y="6879"/>
                    <a:pt x="3568" y="6428"/>
                  </a:cubicBezTo>
                  <a:cubicBezTo>
                    <a:pt x="3536" y="6225"/>
                    <a:pt x="3522" y="6019"/>
                    <a:pt x="3494" y="5816"/>
                  </a:cubicBezTo>
                  <a:cubicBezTo>
                    <a:pt x="3368" y="4875"/>
                    <a:pt x="3610" y="3945"/>
                    <a:pt x="3829" y="3041"/>
                  </a:cubicBezTo>
                  <a:cubicBezTo>
                    <a:pt x="3870" y="2869"/>
                    <a:pt x="3907" y="2696"/>
                    <a:pt x="3943" y="2524"/>
                  </a:cubicBezTo>
                  <a:cubicBezTo>
                    <a:pt x="4009" y="2400"/>
                    <a:pt x="4075" y="2273"/>
                    <a:pt x="4171" y="2166"/>
                  </a:cubicBezTo>
                  <a:cubicBezTo>
                    <a:pt x="4357" y="1956"/>
                    <a:pt x="4591" y="1893"/>
                    <a:pt x="4810" y="1742"/>
                  </a:cubicBezTo>
                  <a:cubicBezTo>
                    <a:pt x="5138" y="1518"/>
                    <a:pt x="5239" y="1111"/>
                    <a:pt x="5329" y="734"/>
                  </a:cubicBezTo>
                  <a:cubicBezTo>
                    <a:pt x="5333" y="717"/>
                    <a:pt x="5322" y="708"/>
                    <a:pt x="5310" y="708"/>
                  </a:cubicBezTo>
                  <a:cubicBezTo>
                    <a:pt x="5302" y="708"/>
                    <a:pt x="5295" y="712"/>
                    <a:pt x="5291" y="722"/>
                  </a:cubicBezTo>
                  <a:cubicBezTo>
                    <a:pt x="5185" y="992"/>
                    <a:pt x="5072" y="1276"/>
                    <a:pt x="4873" y="1485"/>
                  </a:cubicBezTo>
                  <a:cubicBezTo>
                    <a:pt x="4690" y="1678"/>
                    <a:pt x="4441" y="1731"/>
                    <a:pt x="4239" y="1894"/>
                  </a:cubicBezTo>
                  <a:cubicBezTo>
                    <a:pt x="4166" y="1952"/>
                    <a:pt x="4094" y="2023"/>
                    <a:pt x="4025" y="2104"/>
                  </a:cubicBezTo>
                  <a:cubicBezTo>
                    <a:pt x="4041" y="2023"/>
                    <a:pt x="4056" y="1943"/>
                    <a:pt x="4072" y="1863"/>
                  </a:cubicBezTo>
                  <a:cubicBezTo>
                    <a:pt x="4140" y="1503"/>
                    <a:pt x="4076" y="1122"/>
                    <a:pt x="4021" y="760"/>
                  </a:cubicBezTo>
                  <a:cubicBezTo>
                    <a:pt x="4016" y="721"/>
                    <a:pt x="3997" y="672"/>
                    <a:pt x="3961" y="672"/>
                  </a:cubicBezTo>
                  <a:cubicBezTo>
                    <a:pt x="3959" y="672"/>
                    <a:pt x="3958" y="672"/>
                    <a:pt x="3956" y="672"/>
                  </a:cubicBezTo>
                  <a:cubicBezTo>
                    <a:pt x="3918" y="678"/>
                    <a:pt x="3911" y="733"/>
                    <a:pt x="3914" y="774"/>
                  </a:cubicBezTo>
                  <a:cubicBezTo>
                    <a:pt x="3922" y="891"/>
                    <a:pt x="3923" y="1005"/>
                    <a:pt x="3920" y="1119"/>
                  </a:cubicBezTo>
                  <a:cubicBezTo>
                    <a:pt x="3876" y="1075"/>
                    <a:pt x="3828" y="1033"/>
                    <a:pt x="3782" y="993"/>
                  </a:cubicBezTo>
                  <a:cubicBezTo>
                    <a:pt x="3630" y="860"/>
                    <a:pt x="3508" y="717"/>
                    <a:pt x="3403" y="538"/>
                  </a:cubicBezTo>
                  <a:cubicBezTo>
                    <a:pt x="3303" y="369"/>
                    <a:pt x="3101" y="204"/>
                    <a:pt x="3089" y="4"/>
                  </a:cubicBezTo>
                  <a:cubicBezTo>
                    <a:pt x="3089" y="1"/>
                    <a:pt x="3087" y="0"/>
                    <a:pt x="30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3" name="Shape 993"/>
        <p:cNvGrpSpPr/>
        <p:nvPr/>
      </p:nvGrpSpPr>
      <p:grpSpPr>
        <a:xfrm>
          <a:off x="0" y="0"/>
          <a:ext cx="0" cy="0"/>
          <a:chOff x="0" y="0"/>
          <a:chExt cx="0" cy="0"/>
        </a:xfrm>
      </p:grpSpPr>
      <p:sp>
        <p:nvSpPr>
          <p:cNvPr id="994" name="Google Shape;994;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Background</a:t>
            </a:r>
            <a:endParaRPr/>
          </a:p>
        </p:txBody>
      </p:sp>
      <p:sp>
        <p:nvSpPr>
          <p:cNvPr id="995" name="Google Shape;995;p33"/>
          <p:cNvSpPr txBox="1"/>
          <p:nvPr>
            <p:ph idx="3" type="subTitle"/>
          </p:nvPr>
        </p:nvSpPr>
        <p:spPr>
          <a:xfrm>
            <a:off x="1290763" y="2653750"/>
            <a:ext cx="2907600" cy="163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
            </a:r>
            <a:r>
              <a:rPr lang="en"/>
              <a:t>rovide a brief overview of the social cause your campaign aims to address. Explain why it is significant and the impact it has on individuals, communities, or society as a whole. Set the stage by highlighting the urgency and relevance of the issue</a:t>
            </a:r>
            <a:endParaRPr/>
          </a:p>
        </p:txBody>
      </p:sp>
      <p:sp>
        <p:nvSpPr>
          <p:cNvPr id="996" name="Google Shape;996;p33"/>
          <p:cNvSpPr txBox="1"/>
          <p:nvPr>
            <p:ph idx="1" type="subTitle"/>
          </p:nvPr>
        </p:nvSpPr>
        <p:spPr>
          <a:xfrm>
            <a:off x="1290763" y="2016550"/>
            <a:ext cx="2907600" cy="71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2"/>
                </a:solidFill>
              </a:rPr>
              <a:t>Overview of the </a:t>
            </a:r>
            <a:endParaRPr>
              <a:solidFill>
                <a:schemeClr val="dk2"/>
              </a:solidFill>
            </a:endParaRPr>
          </a:p>
          <a:p>
            <a:pPr indent="0" lvl="0" marL="0" rtl="0" algn="ctr">
              <a:spcBef>
                <a:spcPts val="0"/>
              </a:spcBef>
              <a:spcAft>
                <a:spcPts val="0"/>
              </a:spcAft>
              <a:buNone/>
            </a:pPr>
            <a:r>
              <a:rPr lang="en">
                <a:solidFill>
                  <a:schemeClr val="dk2"/>
                </a:solidFill>
              </a:rPr>
              <a:t>social cause</a:t>
            </a:r>
            <a:endParaRPr>
              <a:solidFill>
                <a:schemeClr val="dk2"/>
              </a:solidFill>
            </a:endParaRPr>
          </a:p>
        </p:txBody>
      </p:sp>
      <p:sp>
        <p:nvSpPr>
          <p:cNvPr id="997" name="Google Shape;997;p33"/>
          <p:cNvSpPr txBox="1"/>
          <p:nvPr>
            <p:ph idx="2" type="subTitle"/>
          </p:nvPr>
        </p:nvSpPr>
        <p:spPr>
          <a:xfrm>
            <a:off x="4945638" y="2016550"/>
            <a:ext cx="2907600" cy="713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Key challenges and implications</a:t>
            </a:r>
            <a:endParaRPr/>
          </a:p>
        </p:txBody>
      </p:sp>
      <p:sp>
        <p:nvSpPr>
          <p:cNvPr id="998" name="Google Shape;998;p33"/>
          <p:cNvSpPr txBox="1"/>
          <p:nvPr>
            <p:ph idx="4" type="subTitle"/>
          </p:nvPr>
        </p:nvSpPr>
        <p:spPr>
          <a:xfrm>
            <a:off x="4945638" y="2653750"/>
            <a:ext cx="2907600" cy="163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elve deeper into the specific challenges, implications, or consequences associated with the social cause. Present factual information, statistics, or relevant data that demonstrate the extent and severity of the issue. Help the readers understand the scope of the problem</a:t>
            </a:r>
            <a:endParaRPr/>
          </a:p>
        </p:txBody>
      </p:sp>
      <p:grpSp>
        <p:nvGrpSpPr>
          <p:cNvPr id="999" name="Google Shape;999;p33"/>
          <p:cNvGrpSpPr/>
          <p:nvPr/>
        </p:nvGrpSpPr>
        <p:grpSpPr>
          <a:xfrm>
            <a:off x="6217765" y="1459417"/>
            <a:ext cx="363345" cy="364160"/>
            <a:chOff x="7661785" y="3642966"/>
            <a:chExt cx="334294" cy="335045"/>
          </a:xfrm>
        </p:grpSpPr>
        <p:sp>
          <p:nvSpPr>
            <p:cNvPr id="1000" name="Google Shape;1000;p33"/>
            <p:cNvSpPr/>
            <p:nvPr/>
          </p:nvSpPr>
          <p:spPr>
            <a:xfrm>
              <a:off x="7682636" y="3642966"/>
              <a:ext cx="216663" cy="80432"/>
            </a:xfrm>
            <a:custGeom>
              <a:rect b="b" l="l" r="r" t="t"/>
              <a:pathLst>
                <a:path extrusionOk="0" h="2573" w="6931">
                  <a:moveTo>
                    <a:pt x="3144" y="1"/>
                  </a:moveTo>
                  <a:lnTo>
                    <a:pt x="3144" y="644"/>
                  </a:lnTo>
                  <a:lnTo>
                    <a:pt x="0" y="644"/>
                  </a:lnTo>
                  <a:lnTo>
                    <a:pt x="0" y="1263"/>
                  </a:lnTo>
                  <a:lnTo>
                    <a:pt x="3144" y="1263"/>
                  </a:lnTo>
                  <a:lnTo>
                    <a:pt x="3144" y="1906"/>
                  </a:lnTo>
                  <a:lnTo>
                    <a:pt x="2525" y="1906"/>
                  </a:lnTo>
                  <a:lnTo>
                    <a:pt x="2525" y="2573"/>
                  </a:lnTo>
                  <a:cubicBezTo>
                    <a:pt x="2715" y="2525"/>
                    <a:pt x="2930" y="2525"/>
                    <a:pt x="3120" y="2525"/>
                  </a:cubicBezTo>
                  <a:lnTo>
                    <a:pt x="4406" y="2525"/>
                  </a:lnTo>
                  <a:lnTo>
                    <a:pt x="4406" y="1882"/>
                  </a:lnTo>
                  <a:lnTo>
                    <a:pt x="3787" y="1882"/>
                  </a:lnTo>
                  <a:lnTo>
                    <a:pt x="3787" y="1263"/>
                  </a:lnTo>
                  <a:lnTo>
                    <a:pt x="6930" y="1263"/>
                  </a:lnTo>
                  <a:lnTo>
                    <a:pt x="6930" y="644"/>
                  </a:lnTo>
                  <a:lnTo>
                    <a:pt x="3787" y="644"/>
                  </a:lnTo>
                  <a:lnTo>
                    <a:pt x="37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3"/>
            <p:cNvSpPr/>
            <p:nvPr/>
          </p:nvSpPr>
          <p:spPr>
            <a:xfrm>
              <a:off x="7681135" y="3810458"/>
              <a:ext cx="35761" cy="35042"/>
            </a:xfrm>
            <a:custGeom>
              <a:rect b="b" l="l" r="r" t="t"/>
              <a:pathLst>
                <a:path extrusionOk="0" h="1121" w="1144">
                  <a:moveTo>
                    <a:pt x="168" y="1"/>
                  </a:moveTo>
                  <a:cubicBezTo>
                    <a:pt x="72" y="310"/>
                    <a:pt x="1" y="620"/>
                    <a:pt x="1" y="953"/>
                  </a:cubicBezTo>
                  <a:lnTo>
                    <a:pt x="1" y="1120"/>
                  </a:lnTo>
                  <a:lnTo>
                    <a:pt x="1144" y="1120"/>
                  </a:lnTo>
                  <a:cubicBezTo>
                    <a:pt x="1120" y="572"/>
                    <a:pt x="715" y="96"/>
                    <a:pt x="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3"/>
            <p:cNvSpPr/>
            <p:nvPr/>
          </p:nvSpPr>
          <p:spPr>
            <a:xfrm>
              <a:off x="7693796" y="3741248"/>
              <a:ext cx="163802" cy="104252"/>
            </a:xfrm>
            <a:custGeom>
              <a:rect b="b" l="l" r="r" t="t"/>
              <a:pathLst>
                <a:path extrusionOk="0" h="3335" w="5240">
                  <a:moveTo>
                    <a:pt x="2763" y="0"/>
                  </a:moveTo>
                  <a:cubicBezTo>
                    <a:pt x="1596" y="0"/>
                    <a:pt x="548" y="667"/>
                    <a:pt x="1" y="1620"/>
                  </a:cubicBezTo>
                  <a:cubicBezTo>
                    <a:pt x="358" y="1715"/>
                    <a:pt x="667" y="1905"/>
                    <a:pt x="906" y="2167"/>
                  </a:cubicBezTo>
                  <a:cubicBezTo>
                    <a:pt x="1191" y="2501"/>
                    <a:pt x="1358" y="2906"/>
                    <a:pt x="1382" y="3334"/>
                  </a:cubicBezTo>
                  <a:lnTo>
                    <a:pt x="1906" y="3334"/>
                  </a:lnTo>
                  <a:cubicBezTo>
                    <a:pt x="3740" y="3334"/>
                    <a:pt x="5240" y="1834"/>
                    <a:pt x="5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3"/>
            <p:cNvSpPr/>
            <p:nvPr/>
          </p:nvSpPr>
          <p:spPr>
            <a:xfrm>
              <a:off x="7661785" y="3702517"/>
              <a:ext cx="334294" cy="275494"/>
            </a:xfrm>
            <a:custGeom>
              <a:rect b="b" l="l" r="r" t="t"/>
              <a:pathLst>
                <a:path extrusionOk="0" h="8813" w="10694">
                  <a:moveTo>
                    <a:pt x="5026" y="7098"/>
                  </a:moveTo>
                  <a:lnTo>
                    <a:pt x="5335" y="8169"/>
                  </a:lnTo>
                  <a:lnTo>
                    <a:pt x="2954" y="8169"/>
                  </a:lnTo>
                  <a:lnTo>
                    <a:pt x="3239" y="7121"/>
                  </a:lnTo>
                  <a:lnTo>
                    <a:pt x="4573" y="7121"/>
                  </a:lnTo>
                  <a:cubicBezTo>
                    <a:pt x="4740" y="7121"/>
                    <a:pt x="4883" y="7121"/>
                    <a:pt x="5026" y="7098"/>
                  </a:cubicBezTo>
                  <a:close/>
                  <a:moveTo>
                    <a:pt x="9646" y="1"/>
                  </a:moveTo>
                  <a:lnTo>
                    <a:pt x="9169" y="1239"/>
                  </a:lnTo>
                  <a:lnTo>
                    <a:pt x="6883" y="1239"/>
                  </a:lnTo>
                  <a:cubicBezTo>
                    <a:pt x="6883" y="3430"/>
                    <a:pt x="5121" y="5216"/>
                    <a:pt x="2930" y="5216"/>
                  </a:cubicBezTo>
                  <a:lnTo>
                    <a:pt x="1" y="5216"/>
                  </a:lnTo>
                  <a:cubicBezTo>
                    <a:pt x="1" y="5740"/>
                    <a:pt x="215" y="6216"/>
                    <a:pt x="572" y="6574"/>
                  </a:cubicBezTo>
                  <a:cubicBezTo>
                    <a:pt x="906" y="6907"/>
                    <a:pt x="1382" y="7121"/>
                    <a:pt x="1930" y="7121"/>
                  </a:cubicBezTo>
                  <a:lnTo>
                    <a:pt x="2596" y="7121"/>
                  </a:lnTo>
                  <a:lnTo>
                    <a:pt x="2287" y="8169"/>
                  </a:lnTo>
                  <a:lnTo>
                    <a:pt x="1144" y="8169"/>
                  </a:lnTo>
                  <a:cubicBezTo>
                    <a:pt x="858" y="8169"/>
                    <a:pt x="620" y="7931"/>
                    <a:pt x="620" y="7645"/>
                  </a:cubicBezTo>
                  <a:lnTo>
                    <a:pt x="1" y="7645"/>
                  </a:lnTo>
                  <a:cubicBezTo>
                    <a:pt x="1" y="8288"/>
                    <a:pt x="525" y="8812"/>
                    <a:pt x="1144" y="8812"/>
                  </a:cubicBezTo>
                  <a:lnTo>
                    <a:pt x="7121" y="8812"/>
                  </a:lnTo>
                  <a:cubicBezTo>
                    <a:pt x="7764" y="8812"/>
                    <a:pt x="8264" y="8288"/>
                    <a:pt x="8264" y="7645"/>
                  </a:cubicBezTo>
                  <a:lnTo>
                    <a:pt x="7645" y="7645"/>
                  </a:lnTo>
                  <a:cubicBezTo>
                    <a:pt x="7645" y="7955"/>
                    <a:pt x="7407" y="8169"/>
                    <a:pt x="7121" y="8169"/>
                  </a:cubicBezTo>
                  <a:lnTo>
                    <a:pt x="5978" y="8169"/>
                  </a:lnTo>
                  <a:lnTo>
                    <a:pt x="5621" y="6955"/>
                  </a:lnTo>
                  <a:cubicBezTo>
                    <a:pt x="6859" y="6526"/>
                    <a:pt x="7764" y="5407"/>
                    <a:pt x="7836" y="4073"/>
                  </a:cubicBezTo>
                  <a:lnTo>
                    <a:pt x="10693" y="3025"/>
                  </a:lnTo>
                  <a:lnTo>
                    <a:pt x="10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33"/>
          <p:cNvGrpSpPr/>
          <p:nvPr/>
        </p:nvGrpSpPr>
        <p:grpSpPr>
          <a:xfrm>
            <a:off x="2584737" y="1459841"/>
            <a:ext cx="319651" cy="363311"/>
            <a:chOff x="6954559" y="3625117"/>
            <a:chExt cx="294094" cy="334263"/>
          </a:xfrm>
        </p:grpSpPr>
        <p:sp>
          <p:nvSpPr>
            <p:cNvPr id="1005" name="Google Shape;1005;p33"/>
            <p:cNvSpPr/>
            <p:nvPr/>
          </p:nvSpPr>
          <p:spPr>
            <a:xfrm>
              <a:off x="7074441" y="3891609"/>
              <a:ext cx="54361" cy="67772"/>
            </a:xfrm>
            <a:custGeom>
              <a:rect b="b" l="l" r="r" t="t"/>
              <a:pathLst>
                <a:path extrusionOk="0" h="2168" w="1739">
                  <a:moveTo>
                    <a:pt x="881" y="1"/>
                  </a:moveTo>
                  <a:cubicBezTo>
                    <a:pt x="572" y="215"/>
                    <a:pt x="0" y="715"/>
                    <a:pt x="0" y="1287"/>
                  </a:cubicBezTo>
                  <a:cubicBezTo>
                    <a:pt x="0" y="1763"/>
                    <a:pt x="381" y="2168"/>
                    <a:pt x="881" y="2168"/>
                  </a:cubicBezTo>
                  <a:cubicBezTo>
                    <a:pt x="1357" y="2168"/>
                    <a:pt x="1738" y="1763"/>
                    <a:pt x="1738" y="1287"/>
                  </a:cubicBezTo>
                  <a:cubicBezTo>
                    <a:pt x="1738" y="715"/>
                    <a:pt x="1167" y="215"/>
                    <a:pt x="8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3"/>
            <p:cNvSpPr/>
            <p:nvPr/>
          </p:nvSpPr>
          <p:spPr>
            <a:xfrm>
              <a:off x="7018580" y="3769538"/>
              <a:ext cx="166803" cy="183152"/>
            </a:xfrm>
            <a:custGeom>
              <a:rect b="b" l="l" r="r" t="t"/>
              <a:pathLst>
                <a:path extrusionOk="0" h="5859" w="5336">
                  <a:moveTo>
                    <a:pt x="2668" y="0"/>
                  </a:moveTo>
                  <a:cubicBezTo>
                    <a:pt x="2335" y="310"/>
                    <a:pt x="1620" y="1000"/>
                    <a:pt x="1144" y="1953"/>
                  </a:cubicBezTo>
                  <a:lnTo>
                    <a:pt x="954" y="2310"/>
                  </a:lnTo>
                  <a:lnTo>
                    <a:pt x="668" y="2048"/>
                  </a:lnTo>
                  <a:cubicBezTo>
                    <a:pt x="596" y="2001"/>
                    <a:pt x="549" y="1953"/>
                    <a:pt x="477" y="1905"/>
                  </a:cubicBezTo>
                  <a:cubicBezTo>
                    <a:pt x="430" y="2382"/>
                    <a:pt x="311" y="2739"/>
                    <a:pt x="215" y="3048"/>
                  </a:cubicBezTo>
                  <a:cubicBezTo>
                    <a:pt x="96" y="3382"/>
                    <a:pt x="1" y="3668"/>
                    <a:pt x="1" y="4049"/>
                  </a:cubicBezTo>
                  <a:cubicBezTo>
                    <a:pt x="1" y="4954"/>
                    <a:pt x="477" y="5573"/>
                    <a:pt x="1335" y="5858"/>
                  </a:cubicBezTo>
                  <a:cubicBezTo>
                    <a:pt x="1215" y="5668"/>
                    <a:pt x="1168" y="5430"/>
                    <a:pt x="1168" y="5192"/>
                  </a:cubicBezTo>
                  <a:cubicBezTo>
                    <a:pt x="1168" y="4049"/>
                    <a:pt x="2454" y="3287"/>
                    <a:pt x="2501" y="3239"/>
                  </a:cubicBezTo>
                  <a:lnTo>
                    <a:pt x="2668" y="3144"/>
                  </a:lnTo>
                  <a:lnTo>
                    <a:pt x="2835" y="3239"/>
                  </a:lnTo>
                  <a:cubicBezTo>
                    <a:pt x="2883" y="3287"/>
                    <a:pt x="4168" y="4049"/>
                    <a:pt x="4168" y="5192"/>
                  </a:cubicBezTo>
                  <a:cubicBezTo>
                    <a:pt x="4168" y="5430"/>
                    <a:pt x="4097" y="5668"/>
                    <a:pt x="4002" y="5858"/>
                  </a:cubicBezTo>
                  <a:cubicBezTo>
                    <a:pt x="4859" y="5573"/>
                    <a:pt x="5335" y="4954"/>
                    <a:pt x="5335" y="4049"/>
                  </a:cubicBezTo>
                  <a:cubicBezTo>
                    <a:pt x="5335" y="3668"/>
                    <a:pt x="5240" y="3382"/>
                    <a:pt x="5121" y="3048"/>
                  </a:cubicBezTo>
                  <a:cubicBezTo>
                    <a:pt x="5026" y="2715"/>
                    <a:pt x="4907" y="2382"/>
                    <a:pt x="4859" y="1905"/>
                  </a:cubicBezTo>
                  <a:cubicBezTo>
                    <a:pt x="4788" y="1953"/>
                    <a:pt x="4716" y="2001"/>
                    <a:pt x="4669" y="2048"/>
                  </a:cubicBezTo>
                  <a:lnTo>
                    <a:pt x="4359" y="2310"/>
                  </a:lnTo>
                  <a:lnTo>
                    <a:pt x="4192" y="1953"/>
                  </a:lnTo>
                  <a:cubicBezTo>
                    <a:pt x="3716" y="1000"/>
                    <a:pt x="3002" y="310"/>
                    <a:pt x="26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3"/>
            <p:cNvSpPr/>
            <p:nvPr/>
          </p:nvSpPr>
          <p:spPr>
            <a:xfrm>
              <a:off x="6954559" y="3625117"/>
              <a:ext cx="294094" cy="314913"/>
            </a:xfrm>
            <a:custGeom>
              <a:rect b="b" l="l" r="r" t="t"/>
              <a:pathLst>
                <a:path extrusionOk="0" h="10074" w="9408">
                  <a:moveTo>
                    <a:pt x="4716" y="0"/>
                  </a:moveTo>
                  <a:cubicBezTo>
                    <a:pt x="4716" y="0"/>
                    <a:pt x="2954" y="1334"/>
                    <a:pt x="1858" y="3477"/>
                  </a:cubicBezTo>
                  <a:cubicBezTo>
                    <a:pt x="1406" y="3072"/>
                    <a:pt x="811" y="2834"/>
                    <a:pt x="811" y="2834"/>
                  </a:cubicBezTo>
                  <a:cubicBezTo>
                    <a:pt x="811" y="4882"/>
                    <a:pt x="1" y="5477"/>
                    <a:pt x="1" y="7025"/>
                  </a:cubicBezTo>
                  <a:cubicBezTo>
                    <a:pt x="1" y="8311"/>
                    <a:pt x="572" y="9431"/>
                    <a:pt x="1811" y="10074"/>
                  </a:cubicBezTo>
                  <a:cubicBezTo>
                    <a:pt x="1549" y="9693"/>
                    <a:pt x="1406" y="9216"/>
                    <a:pt x="1406" y="8692"/>
                  </a:cubicBezTo>
                  <a:cubicBezTo>
                    <a:pt x="1406" y="8192"/>
                    <a:pt x="1549" y="7811"/>
                    <a:pt x="1668" y="7454"/>
                  </a:cubicBezTo>
                  <a:cubicBezTo>
                    <a:pt x="1787" y="7073"/>
                    <a:pt x="1930" y="6668"/>
                    <a:pt x="1906" y="6025"/>
                  </a:cubicBezTo>
                  <a:lnTo>
                    <a:pt x="1906" y="5549"/>
                  </a:lnTo>
                  <a:lnTo>
                    <a:pt x="2359" y="5739"/>
                  </a:lnTo>
                  <a:cubicBezTo>
                    <a:pt x="2359" y="5739"/>
                    <a:pt x="2573" y="5835"/>
                    <a:pt x="2811" y="5978"/>
                  </a:cubicBezTo>
                  <a:cubicBezTo>
                    <a:pt x="3502" y="4739"/>
                    <a:pt x="4478" y="4001"/>
                    <a:pt x="4526" y="3977"/>
                  </a:cubicBezTo>
                  <a:lnTo>
                    <a:pt x="4716" y="3834"/>
                  </a:lnTo>
                  <a:lnTo>
                    <a:pt x="4907" y="3977"/>
                  </a:lnTo>
                  <a:cubicBezTo>
                    <a:pt x="4954" y="4001"/>
                    <a:pt x="5907" y="4739"/>
                    <a:pt x="6621" y="5978"/>
                  </a:cubicBezTo>
                  <a:cubicBezTo>
                    <a:pt x="6859" y="5835"/>
                    <a:pt x="7050" y="5739"/>
                    <a:pt x="7074" y="5739"/>
                  </a:cubicBezTo>
                  <a:lnTo>
                    <a:pt x="7502" y="5549"/>
                  </a:lnTo>
                  <a:lnTo>
                    <a:pt x="7502" y="6025"/>
                  </a:lnTo>
                  <a:cubicBezTo>
                    <a:pt x="7502" y="6668"/>
                    <a:pt x="7645" y="7073"/>
                    <a:pt x="7764" y="7454"/>
                  </a:cubicBezTo>
                  <a:cubicBezTo>
                    <a:pt x="7883" y="7811"/>
                    <a:pt x="8003" y="8192"/>
                    <a:pt x="8003" y="8692"/>
                  </a:cubicBezTo>
                  <a:cubicBezTo>
                    <a:pt x="8003" y="9216"/>
                    <a:pt x="7860" y="9693"/>
                    <a:pt x="7598" y="10074"/>
                  </a:cubicBezTo>
                  <a:cubicBezTo>
                    <a:pt x="8836" y="9431"/>
                    <a:pt x="9408" y="8311"/>
                    <a:pt x="9408" y="7025"/>
                  </a:cubicBezTo>
                  <a:cubicBezTo>
                    <a:pt x="9408" y="5477"/>
                    <a:pt x="8598" y="4882"/>
                    <a:pt x="8622" y="2834"/>
                  </a:cubicBezTo>
                  <a:lnTo>
                    <a:pt x="8622" y="2834"/>
                  </a:lnTo>
                  <a:cubicBezTo>
                    <a:pt x="8622" y="2834"/>
                    <a:pt x="8026" y="3072"/>
                    <a:pt x="7550" y="3477"/>
                  </a:cubicBezTo>
                  <a:cubicBezTo>
                    <a:pt x="6478" y="1334"/>
                    <a:pt x="4716" y="0"/>
                    <a:pt x="47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1" name="Shape 1011"/>
        <p:cNvGrpSpPr/>
        <p:nvPr/>
      </p:nvGrpSpPr>
      <p:grpSpPr>
        <a:xfrm>
          <a:off x="0" y="0"/>
          <a:ext cx="0" cy="0"/>
          <a:chOff x="0" y="0"/>
          <a:chExt cx="0" cy="0"/>
        </a:xfrm>
      </p:grpSpPr>
      <p:sp>
        <p:nvSpPr>
          <p:cNvPr id="1012" name="Google Shape;1012;p34"/>
          <p:cNvSpPr txBox="1"/>
          <p:nvPr>
            <p:ph idx="1" type="subTitle"/>
          </p:nvPr>
        </p:nvSpPr>
        <p:spPr>
          <a:xfrm>
            <a:off x="714975" y="1967225"/>
            <a:ext cx="23373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Campaign objectives</a:t>
            </a:r>
            <a:endParaRPr/>
          </a:p>
        </p:txBody>
      </p:sp>
      <p:sp>
        <p:nvSpPr>
          <p:cNvPr id="1013" name="Google Shape;1013;p34"/>
          <p:cNvSpPr txBox="1"/>
          <p:nvPr>
            <p:ph idx="5" type="subTitle"/>
          </p:nvPr>
        </p:nvSpPr>
        <p:spPr>
          <a:xfrm>
            <a:off x="3403350" y="1967225"/>
            <a:ext cx="23373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2"/>
                </a:solidFill>
              </a:rPr>
              <a:t>Goals for </a:t>
            </a:r>
            <a:endParaRPr>
              <a:solidFill>
                <a:schemeClr val="dk2"/>
              </a:solidFill>
            </a:endParaRPr>
          </a:p>
          <a:p>
            <a:pPr indent="0" lvl="0" marL="0" rtl="0" algn="ctr">
              <a:spcBef>
                <a:spcPts val="0"/>
              </a:spcBef>
              <a:spcAft>
                <a:spcPts val="0"/>
              </a:spcAft>
              <a:buNone/>
            </a:pPr>
            <a:r>
              <a:rPr lang="en">
                <a:solidFill>
                  <a:schemeClr val="dk2"/>
                </a:solidFill>
              </a:rPr>
              <a:t>impact</a:t>
            </a:r>
            <a:endParaRPr>
              <a:solidFill>
                <a:schemeClr val="dk2"/>
              </a:solidFill>
            </a:endParaRPr>
          </a:p>
        </p:txBody>
      </p:sp>
      <p:sp>
        <p:nvSpPr>
          <p:cNvPr id="1014" name="Google Shape;1014;p34"/>
          <p:cNvSpPr txBox="1"/>
          <p:nvPr>
            <p:ph idx="6" type="subTitle"/>
          </p:nvPr>
        </p:nvSpPr>
        <p:spPr>
          <a:xfrm>
            <a:off x="6086625" y="1967225"/>
            <a:ext cx="2337300" cy="6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dk2"/>
                </a:solidFill>
              </a:rPr>
              <a:t>Target </a:t>
            </a:r>
            <a:endParaRPr>
              <a:solidFill>
                <a:schemeClr val="dk2"/>
              </a:solidFill>
            </a:endParaRPr>
          </a:p>
          <a:p>
            <a:pPr indent="0" lvl="0" marL="0" rtl="0" algn="ctr">
              <a:spcBef>
                <a:spcPts val="0"/>
              </a:spcBef>
              <a:spcAft>
                <a:spcPts val="0"/>
              </a:spcAft>
              <a:buNone/>
            </a:pPr>
            <a:r>
              <a:rPr lang="en">
                <a:solidFill>
                  <a:schemeClr val="dk2"/>
                </a:solidFill>
              </a:rPr>
              <a:t>audience</a:t>
            </a:r>
            <a:endParaRPr>
              <a:solidFill>
                <a:schemeClr val="dk2"/>
              </a:solidFill>
            </a:endParaRPr>
          </a:p>
        </p:txBody>
      </p:sp>
      <p:sp>
        <p:nvSpPr>
          <p:cNvPr id="1015" name="Google Shape;1015;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Objectives and target audience</a:t>
            </a:r>
            <a:endParaRPr/>
          </a:p>
        </p:txBody>
      </p:sp>
      <p:sp>
        <p:nvSpPr>
          <p:cNvPr id="1016" name="Google Shape;1016;p34"/>
          <p:cNvSpPr txBox="1"/>
          <p:nvPr>
            <p:ph idx="2" type="subTitle"/>
          </p:nvPr>
        </p:nvSpPr>
        <p:spPr>
          <a:xfrm>
            <a:off x="714975" y="2588100"/>
            <a:ext cx="2337300" cy="174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Clearly state the specific objectives and goals of the campaign in a concise manner. Ensure that the objectives are measurable, achievable, and aligned with the campaign's purpose</a:t>
            </a:r>
            <a:endParaRPr/>
          </a:p>
        </p:txBody>
      </p:sp>
      <p:sp>
        <p:nvSpPr>
          <p:cNvPr id="1017" name="Google Shape;1017;p34"/>
          <p:cNvSpPr txBox="1"/>
          <p:nvPr>
            <p:ph idx="3" type="subTitle"/>
          </p:nvPr>
        </p:nvSpPr>
        <p:spPr>
          <a:xfrm>
            <a:off x="3403350" y="2588100"/>
            <a:ext cx="2337300" cy="174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Highlight the broader impact and desired outcomes of the campaign in a brief paragraph. Emphasize the positive changes or transformations you aim to bring about in relation </a:t>
            </a:r>
            <a:endParaRPr/>
          </a:p>
          <a:p>
            <a:pPr indent="0" lvl="0" marL="0" rtl="0" algn="ctr">
              <a:spcBef>
                <a:spcPts val="0"/>
              </a:spcBef>
              <a:spcAft>
                <a:spcPts val="0"/>
              </a:spcAft>
              <a:buNone/>
            </a:pPr>
            <a:r>
              <a:rPr lang="en"/>
              <a:t>to the cause</a:t>
            </a:r>
            <a:endParaRPr/>
          </a:p>
        </p:txBody>
      </p:sp>
      <p:sp>
        <p:nvSpPr>
          <p:cNvPr id="1018" name="Google Shape;1018;p34"/>
          <p:cNvSpPr txBox="1"/>
          <p:nvPr>
            <p:ph idx="4" type="subTitle"/>
          </p:nvPr>
        </p:nvSpPr>
        <p:spPr>
          <a:xfrm>
            <a:off x="6086625" y="2588100"/>
            <a:ext cx="2337300" cy="174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Identify and describe the primary target audience or demographic for the campaign in a succinct paragraph. Provide insights into their characteristics, interests, or behaviors to effectively tailor the campaign's messaging</a:t>
            </a:r>
            <a:endParaRPr/>
          </a:p>
        </p:txBody>
      </p:sp>
      <p:grpSp>
        <p:nvGrpSpPr>
          <p:cNvPr id="1019" name="Google Shape;1019;p34"/>
          <p:cNvGrpSpPr/>
          <p:nvPr/>
        </p:nvGrpSpPr>
        <p:grpSpPr>
          <a:xfrm>
            <a:off x="1718958" y="1439679"/>
            <a:ext cx="329334" cy="363311"/>
            <a:chOff x="5485058" y="2033514"/>
            <a:chExt cx="303003" cy="334263"/>
          </a:xfrm>
        </p:grpSpPr>
        <p:sp>
          <p:nvSpPr>
            <p:cNvPr id="1020" name="Google Shape;1020;p34"/>
            <p:cNvSpPr/>
            <p:nvPr/>
          </p:nvSpPr>
          <p:spPr>
            <a:xfrm>
              <a:off x="5496218" y="2309696"/>
              <a:ext cx="280684" cy="58081"/>
            </a:xfrm>
            <a:custGeom>
              <a:rect b="b" l="l" r="r" t="t"/>
              <a:pathLst>
                <a:path extrusionOk="0" h="1858" w="8979">
                  <a:moveTo>
                    <a:pt x="620" y="0"/>
                  </a:moveTo>
                  <a:lnTo>
                    <a:pt x="620" y="1239"/>
                  </a:lnTo>
                  <a:lnTo>
                    <a:pt x="0" y="1239"/>
                  </a:lnTo>
                  <a:lnTo>
                    <a:pt x="0" y="1858"/>
                  </a:lnTo>
                  <a:lnTo>
                    <a:pt x="8978" y="1858"/>
                  </a:lnTo>
                  <a:lnTo>
                    <a:pt x="8978" y="1239"/>
                  </a:lnTo>
                  <a:lnTo>
                    <a:pt x="8359" y="1239"/>
                  </a:lnTo>
                  <a:lnTo>
                    <a:pt x="83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4"/>
            <p:cNvSpPr/>
            <p:nvPr/>
          </p:nvSpPr>
          <p:spPr>
            <a:xfrm>
              <a:off x="5537887" y="2103474"/>
              <a:ext cx="198063" cy="186153"/>
            </a:xfrm>
            <a:custGeom>
              <a:rect b="b" l="l" r="r" t="t"/>
              <a:pathLst>
                <a:path extrusionOk="0" h="5955" w="6336">
                  <a:moveTo>
                    <a:pt x="3168" y="1"/>
                  </a:moveTo>
                  <a:cubicBezTo>
                    <a:pt x="2454" y="1"/>
                    <a:pt x="1763" y="286"/>
                    <a:pt x="1239" y="763"/>
                  </a:cubicBezTo>
                  <a:cubicBezTo>
                    <a:pt x="715" y="1239"/>
                    <a:pt x="382" y="1906"/>
                    <a:pt x="311" y="2620"/>
                  </a:cubicBezTo>
                  <a:lnTo>
                    <a:pt x="1" y="5954"/>
                  </a:lnTo>
                  <a:lnTo>
                    <a:pt x="2859" y="5954"/>
                  </a:lnTo>
                  <a:lnTo>
                    <a:pt x="2859" y="5168"/>
                  </a:lnTo>
                  <a:cubicBezTo>
                    <a:pt x="2073" y="5025"/>
                    <a:pt x="1501" y="4359"/>
                    <a:pt x="1501" y="3549"/>
                  </a:cubicBezTo>
                  <a:cubicBezTo>
                    <a:pt x="1501" y="2644"/>
                    <a:pt x="2240" y="1882"/>
                    <a:pt x="3168" y="1882"/>
                  </a:cubicBezTo>
                  <a:cubicBezTo>
                    <a:pt x="4073" y="1882"/>
                    <a:pt x="4835" y="2644"/>
                    <a:pt x="4835" y="3549"/>
                  </a:cubicBezTo>
                  <a:cubicBezTo>
                    <a:pt x="4835" y="4359"/>
                    <a:pt x="4240" y="5025"/>
                    <a:pt x="3478" y="5168"/>
                  </a:cubicBezTo>
                  <a:lnTo>
                    <a:pt x="3478" y="5954"/>
                  </a:lnTo>
                  <a:lnTo>
                    <a:pt x="6336" y="5954"/>
                  </a:lnTo>
                  <a:lnTo>
                    <a:pt x="6026" y="2620"/>
                  </a:lnTo>
                  <a:cubicBezTo>
                    <a:pt x="5955" y="1906"/>
                    <a:pt x="5621" y="1239"/>
                    <a:pt x="5097" y="763"/>
                  </a:cubicBezTo>
                  <a:cubicBezTo>
                    <a:pt x="4573" y="286"/>
                    <a:pt x="3883" y="1"/>
                    <a:pt x="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4"/>
            <p:cNvSpPr/>
            <p:nvPr/>
          </p:nvSpPr>
          <p:spPr>
            <a:xfrm>
              <a:off x="5604158" y="2182374"/>
              <a:ext cx="64802" cy="64052"/>
            </a:xfrm>
            <a:custGeom>
              <a:rect b="b" l="l" r="r" t="t"/>
              <a:pathLst>
                <a:path extrusionOk="0" h="2049" w="2073">
                  <a:moveTo>
                    <a:pt x="1048" y="1"/>
                  </a:moveTo>
                  <a:cubicBezTo>
                    <a:pt x="477" y="1"/>
                    <a:pt x="0" y="453"/>
                    <a:pt x="0" y="1025"/>
                  </a:cubicBezTo>
                  <a:cubicBezTo>
                    <a:pt x="0" y="1596"/>
                    <a:pt x="477" y="2049"/>
                    <a:pt x="1048" y="2049"/>
                  </a:cubicBezTo>
                  <a:cubicBezTo>
                    <a:pt x="1620" y="2049"/>
                    <a:pt x="2072" y="1596"/>
                    <a:pt x="2072" y="1025"/>
                  </a:cubicBezTo>
                  <a:cubicBezTo>
                    <a:pt x="2072" y="453"/>
                    <a:pt x="1620" y="1"/>
                    <a:pt x="1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4"/>
            <p:cNvSpPr/>
            <p:nvPr/>
          </p:nvSpPr>
          <p:spPr>
            <a:xfrm>
              <a:off x="5592998" y="2033514"/>
              <a:ext cx="27571" cy="55111"/>
            </a:xfrm>
            <a:custGeom>
              <a:rect b="b" l="l" r="r" t="t"/>
              <a:pathLst>
                <a:path extrusionOk="0" h="1763" w="882">
                  <a:moveTo>
                    <a:pt x="619" y="0"/>
                  </a:moveTo>
                  <a:lnTo>
                    <a:pt x="0" y="119"/>
                  </a:lnTo>
                  <a:lnTo>
                    <a:pt x="262" y="1762"/>
                  </a:lnTo>
                  <a:lnTo>
                    <a:pt x="881" y="1643"/>
                  </a:lnTo>
                  <a:lnTo>
                    <a:pt x="6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4"/>
            <p:cNvSpPr/>
            <p:nvPr/>
          </p:nvSpPr>
          <p:spPr>
            <a:xfrm>
              <a:off x="5535668" y="2062523"/>
              <a:ext cx="41732" cy="46202"/>
            </a:xfrm>
            <a:custGeom>
              <a:rect b="b" l="l" r="r" t="t"/>
              <a:pathLst>
                <a:path extrusionOk="0" h="1478" w="1335">
                  <a:moveTo>
                    <a:pt x="501" y="1"/>
                  </a:moveTo>
                  <a:lnTo>
                    <a:pt x="0" y="382"/>
                  </a:lnTo>
                  <a:lnTo>
                    <a:pt x="834" y="1477"/>
                  </a:lnTo>
                  <a:lnTo>
                    <a:pt x="1334" y="1096"/>
                  </a:lnTo>
                  <a:lnTo>
                    <a:pt x="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4"/>
            <p:cNvSpPr/>
            <p:nvPr/>
          </p:nvSpPr>
          <p:spPr>
            <a:xfrm>
              <a:off x="5485777" y="2100504"/>
              <a:ext cx="59613" cy="43201"/>
            </a:xfrm>
            <a:custGeom>
              <a:rect b="b" l="l" r="r" t="t"/>
              <a:pathLst>
                <a:path extrusionOk="0" h="1382" w="1907">
                  <a:moveTo>
                    <a:pt x="311" y="0"/>
                  </a:moveTo>
                  <a:lnTo>
                    <a:pt x="1" y="548"/>
                  </a:lnTo>
                  <a:lnTo>
                    <a:pt x="1620" y="1382"/>
                  </a:lnTo>
                  <a:lnTo>
                    <a:pt x="1906" y="834"/>
                  </a:lnTo>
                  <a:lnTo>
                    <a:pt x="3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4"/>
            <p:cNvSpPr/>
            <p:nvPr/>
          </p:nvSpPr>
          <p:spPr>
            <a:xfrm>
              <a:off x="5485058" y="2166744"/>
              <a:ext cx="43201" cy="20131"/>
            </a:xfrm>
            <a:custGeom>
              <a:rect b="b" l="l" r="r" t="t"/>
              <a:pathLst>
                <a:path extrusionOk="0" h="644" w="1382">
                  <a:moveTo>
                    <a:pt x="0" y="1"/>
                  </a:moveTo>
                  <a:lnTo>
                    <a:pt x="0" y="644"/>
                  </a:lnTo>
                  <a:lnTo>
                    <a:pt x="1381" y="644"/>
                  </a:lnTo>
                  <a:lnTo>
                    <a:pt x="13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4"/>
            <p:cNvSpPr/>
            <p:nvPr/>
          </p:nvSpPr>
          <p:spPr>
            <a:xfrm>
              <a:off x="5652549" y="2033514"/>
              <a:ext cx="28322" cy="54361"/>
            </a:xfrm>
            <a:custGeom>
              <a:rect b="b" l="l" r="r" t="t"/>
              <a:pathLst>
                <a:path extrusionOk="0" h="1739" w="906">
                  <a:moveTo>
                    <a:pt x="286" y="0"/>
                  </a:moveTo>
                  <a:lnTo>
                    <a:pt x="0" y="1643"/>
                  </a:lnTo>
                  <a:lnTo>
                    <a:pt x="620" y="1738"/>
                  </a:lnTo>
                  <a:lnTo>
                    <a:pt x="905" y="95"/>
                  </a:lnTo>
                  <a:lnTo>
                    <a:pt x="2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4"/>
            <p:cNvSpPr/>
            <p:nvPr/>
          </p:nvSpPr>
          <p:spPr>
            <a:xfrm>
              <a:off x="5696469" y="2064024"/>
              <a:ext cx="41732" cy="46171"/>
            </a:xfrm>
            <a:custGeom>
              <a:rect b="b" l="l" r="r" t="t"/>
              <a:pathLst>
                <a:path extrusionOk="0" h="1477" w="1335">
                  <a:moveTo>
                    <a:pt x="834" y="0"/>
                  </a:moveTo>
                  <a:lnTo>
                    <a:pt x="0" y="1096"/>
                  </a:lnTo>
                  <a:lnTo>
                    <a:pt x="501" y="1477"/>
                  </a:lnTo>
                  <a:lnTo>
                    <a:pt x="1334" y="381"/>
                  </a:lnTo>
                  <a:lnTo>
                    <a:pt x="8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4"/>
            <p:cNvSpPr/>
            <p:nvPr/>
          </p:nvSpPr>
          <p:spPr>
            <a:xfrm>
              <a:off x="5727729" y="2100504"/>
              <a:ext cx="59582" cy="43952"/>
            </a:xfrm>
            <a:custGeom>
              <a:rect b="b" l="l" r="r" t="t"/>
              <a:pathLst>
                <a:path extrusionOk="0" h="1406" w="1906">
                  <a:moveTo>
                    <a:pt x="1620" y="0"/>
                  </a:moveTo>
                  <a:lnTo>
                    <a:pt x="1" y="858"/>
                  </a:lnTo>
                  <a:lnTo>
                    <a:pt x="310" y="1405"/>
                  </a:lnTo>
                  <a:lnTo>
                    <a:pt x="1906" y="572"/>
                  </a:lnTo>
                  <a:lnTo>
                    <a:pt x="16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4"/>
            <p:cNvSpPr/>
            <p:nvPr/>
          </p:nvSpPr>
          <p:spPr>
            <a:xfrm>
              <a:off x="5744860" y="2166744"/>
              <a:ext cx="43201" cy="20131"/>
            </a:xfrm>
            <a:custGeom>
              <a:rect b="b" l="l" r="r" t="t"/>
              <a:pathLst>
                <a:path extrusionOk="0" h="644" w="1382">
                  <a:moveTo>
                    <a:pt x="0" y="1"/>
                  </a:moveTo>
                  <a:lnTo>
                    <a:pt x="0" y="644"/>
                  </a:lnTo>
                  <a:lnTo>
                    <a:pt x="1382" y="644"/>
                  </a:lnTo>
                  <a:lnTo>
                    <a:pt x="13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 name="Google Shape;1031;p34"/>
          <p:cNvGrpSpPr/>
          <p:nvPr/>
        </p:nvGrpSpPr>
        <p:grpSpPr>
          <a:xfrm>
            <a:off x="7073620" y="1439662"/>
            <a:ext cx="363311" cy="363345"/>
            <a:chOff x="1864837" y="3634026"/>
            <a:chExt cx="334263" cy="334294"/>
          </a:xfrm>
        </p:grpSpPr>
        <p:sp>
          <p:nvSpPr>
            <p:cNvPr id="1032" name="Google Shape;1032;p34"/>
            <p:cNvSpPr/>
            <p:nvPr/>
          </p:nvSpPr>
          <p:spPr>
            <a:xfrm>
              <a:off x="1944488" y="3779948"/>
              <a:ext cx="108722" cy="108722"/>
            </a:xfrm>
            <a:custGeom>
              <a:rect b="b" l="l" r="r" t="t"/>
              <a:pathLst>
                <a:path extrusionOk="0" h="3478" w="3478">
                  <a:moveTo>
                    <a:pt x="2358" y="1"/>
                  </a:moveTo>
                  <a:lnTo>
                    <a:pt x="0" y="2382"/>
                  </a:lnTo>
                  <a:lnTo>
                    <a:pt x="1096" y="3477"/>
                  </a:lnTo>
                  <a:lnTo>
                    <a:pt x="3477" y="1096"/>
                  </a:lnTo>
                  <a:cubicBezTo>
                    <a:pt x="3287" y="953"/>
                    <a:pt x="3072" y="786"/>
                    <a:pt x="2882" y="596"/>
                  </a:cubicBezTo>
                  <a:cubicBezTo>
                    <a:pt x="2691" y="382"/>
                    <a:pt x="2525" y="191"/>
                    <a:pt x="2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4"/>
            <p:cNvSpPr/>
            <p:nvPr/>
          </p:nvSpPr>
          <p:spPr>
            <a:xfrm>
              <a:off x="1864837" y="3909489"/>
              <a:ext cx="58831" cy="58831"/>
            </a:xfrm>
            <a:custGeom>
              <a:rect b="b" l="l" r="r" t="t"/>
              <a:pathLst>
                <a:path extrusionOk="0" h="1882" w="1882">
                  <a:moveTo>
                    <a:pt x="762" y="0"/>
                  </a:moveTo>
                  <a:lnTo>
                    <a:pt x="0" y="762"/>
                  </a:lnTo>
                  <a:lnTo>
                    <a:pt x="1096" y="1882"/>
                  </a:lnTo>
                  <a:lnTo>
                    <a:pt x="1882" y="1096"/>
                  </a:lnTo>
                  <a:lnTo>
                    <a:pt x="7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4"/>
            <p:cNvSpPr/>
            <p:nvPr/>
          </p:nvSpPr>
          <p:spPr>
            <a:xfrm>
              <a:off x="1902787" y="3867788"/>
              <a:ext cx="61832" cy="62583"/>
            </a:xfrm>
            <a:custGeom>
              <a:rect b="b" l="l" r="r" t="t"/>
              <a:pathLst>
                <a:path extrusionOk="0" h="2002" w="1978">
                  <a:moveTo>
                    <a:pt x="882" y="1"/>
                  </a:moveTo>
                  <a:lnTo>
                    <a:pt x="1" y="882"/>
                  </a:lnTo>
                  <a:lnTo>
                    <a:pt x="1096" y="2001"/>
                  </a:lnTo>
                  <a:lnTo>
                    <a:pt x="1977" y="1120"/>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4"/>
            <p:cNvSpPr/>
            <p:nvPr/>
          </p:nvSpPr>
          <p:spPr>
            <a:xfrm>
              <a:off x="1959367" y="3760598"/>
              <a:ext cx="27571" cy="27571"/>
            </a:xfrm>
            <a:custGeom>
              <a:rect b="b" l="l" r="r" t="t"/>
              <a:pathLst>
                <a:path extrusionOk="0" h="882" w="882">
                  <a:moveTo>
                    <a:pt x="429" y="0"/>
                  </a:moveTo>
                  <a:lnTo>
                    <a:pt x="1" y="429"/>
                  </a:lnTo>
                  <a:lnTo>
                    <a:pt x="429" y="881"/>
                  </a:lnTo>
                  <a:lnTo>
                    <a:pt x="882" y="429"/>
                  </a:lnTo>
                  <a:lnTo>
                    <a:pt x="42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4"/>
            <p:cNvSpPr/>
            <p:nvPr/>
          </p:nvSpPr>
          <p:spPr>
            <a:xfrm>
              <a:off x="2162620" y="3805268"/>
              <a:ext cx="28322" cy="27571"/>
            </a:xfrm>
            <a:custGeom>
              <a:rect b="b" l="l" r="r" t="t"/>
              <a:pathLst>
                <a:path extrusionOk="0" h="882" w="906">
                  <a:moveTo>
                    <a:pt x="453" y="0"/>
                  </a:moveTo>
                  <a:lnTo>
                    <a:pt x="0" y="453"/>
                  </a:lnTo>
                  <a:lnTo>
                    <a:pt x="453" y="881"/>
                  </a:lnTo>
                  <a:lnTo>
                    <a:pt x="905" y="453"/>
                  </a:lnTo>
                  <a:lnTo>
                    <a:pt x="4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4"/>
            <p:cNvSpPr/>
            <p:nvPr/>
          </p:nvSpPr>
          <p:spPr>
            <a:xfrm>
              <a:off x="1982437" y="3654126"/>
              <a:ext cx="28322" cy="27603"/>
            </a:xfrm>
            <a:custGeom>
              <a:rect b="b" l="l" r="r" t="t"/>
              <a:pathLst>
                <a:path extrusionOk="0" h="883" w="906">
                  <a:moveTo>
                    <a:pt x="453" y="1"/>
                  </a:moveTo>
                  <a:lnTo>
                    <a:pt x="1" y="453"/>
                  </a:lnTo>
                  <a:lnTo>
                    <a:pt x="453" y="882"/>
                  </a:lnTo>
                  <a:lnTo>
                    <a:pt x="906" y="453"/>
                  </a:lnTo>
                  <a:lnTo>
                    <a:pt x="4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4"/>
            <p:cNvSpPr/>
            <p:nvPr/>
          </p:nvSpPr>
          <p:spPr>
            <a:xfrm>
              <a:off x="2011478" y="3634026"/>
              <a:ext cx="187623" cy="182683"/>
            </a:xfrm>
            <a:custGeom>
              <a:rect b="b" l="l" r="r" t="t"/>
              <a:pathLst>
                <a:path extrusionOk="0" h="5844" w="6002">
                  <a:moveTo>
                    <a:pt x="2811" y="1"/>
                  </a:moveTo>
                  <a:cubicBezTo>
                    <a:pt x="1977" y="858"/>
                    <a:pt x="1406" y="763"/>
                    <a:pt x="763" y="1406"/>
                  </a:cubicBezTo>
                  <a:cubicBezTo>
                    <a:pt x="215" y="1930"/>
                    <a:pt x="1" y="2668"/>
                    <a:pt x="286" y="3478"/>
                  </a:cubicBezTo>
                  <a:cubicBezTo>
                    <a:pt x="358" y="3192"/>
                    <a:pt x="525" y="2930"/>
                    <a:pt x="739" y="2692"/>
                  </a:cubicBezTo>
                  <a:cubicBezTo>
                    <a:pt x="1228" y="2203"/>
                    <a:pt x="1904" y="2083"/>
                    <a:pt x="2449" y="2083"/>
                  </a:cubicBezTo>
                  <a:cubicBezTo>
                    <a:pt x="2913" y="2083"/>
                    <a:pt x="3282" y="2170"/>
                    <a:pt x="3359" y="2192"/>
                  </a:cubicBezTo>
                  <a:lnTo>
                    <a:pt x="3740" y="2287"/>
                  </a:lnTo>
                  <a:lnTo>
                    <a:pt x="3835" y="2644"/>
                  </a:lnTo>
                  <a:cubicBezTo>
                    <a:pt x="3859" y="2811"/>
                    <a:pt x="4216" y="4359"/>
                    <a:pt x="3311" y="5264"/>
                  </a:cubicBezTo>
                  <a:cubicBezTo>
                    <a:pt x="3073" y="5478"/>
                    <a:pt x="2811" y="5645"/>
                    <a:pt x="2525" y="5716"/>
                  </a:cubicBezTo>
                  <a:cubicBezTo>
                    <a:pt x="2769" y="5802"/>
                    <a:pt x="3006" y="5843"/>
                    <a:pt x="3232" y="5843"/>
                  </a:cubicBezTo>
                  <a:cubicBezTo>
                    <a:pt x="3759" y="5843"/>
                    <a:pt x="4231" y="5623"/>
                    <a:pt x="4597" y="5240"/>
                  </a:cubicBezTo>
                  <a:cubicBezTo>
                    <a:pt x="5240" y="4621"/>
                    <a:pt x="5145" y="4049"/>
                    <a:pt x="6002" y="3216"/>
                  </a:cubicBezTo>
                  <a:cubicBezTo>
                    <a:pt x="6002" y="3216"/>
                    <a:pt x="5645" y="3073"/>
                    <a:pt x="5288" y="3049"/>
                  </a:cubicBezTo>
                  <a:cubicBezTo>
                    <a:pt x="5740" y="1716"/>
                    <a:pt x="5549" y="453"/>
                    <a:pt x="5549" y="453"/>
                  </a:cubicBezTo>
                  <a:cubicBezTo>
                    <a:pt x="5549" y="453"/>
                    <a:pt x="5286" y="414"/>
                    <a:pt x="4874" y="414"/>
                  </a:cubicBezTo>
                  <a:cubicBezTo>
                    <a:pt x="4386" y="414"/>
                    <a:pt x="3689" y="470"/>
                    <a:pt x="2978" y="715"/>
                  </a:cubicBezTo>
                  <a:cubicBezTo>
                    <a:pt x="2930" y="358"/>
                    <a:pt x="2811" y="1"/>
                    <a:pt x="28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4"/>
            <p:cNvSpPr/>
            <p:nvPr/>
          </p:nvSpPr>
          <p:spPr>
            <a:xfrm>
              <a:off x="2033829" y="3718616"/>
              <a:ext cx="88622" cy="76993"/>
            </a:xfrm>
            <a:custGeom>
              <a:rect b="b" l="l" r="r" t="t"/>
              <a:pathLst>
                <a:path extrusionOk="0" h="2463" w="2835">
                  <a:moveTo>
                    <a:pt x="1770" y="1"/>
                  </a:moveTo>
                  <a:cubicBezTo>
                    <a:pt x="1346" y="1"/>
                    <a:pt x="828" y="87"/>
                    <a:pt x="476" y="438"/>
                  </a:cubicBezTo>
                  <a:cubicBezTo>
                    <a:pt x="0" y="891"/>
                    <a:pt x="0" y="1653"/>
                    <a:pt x="476" y="2105"/>
                  </a:cubicBezTo>
                  <a:cubicBezTo>
                    <a:pt x="703" y="2344"/>
                    <a:pt x="1006" y="2463"/>
                    <a:pt x="1310" y="2463"/>
                  </a:cubicBezTo>
                  <a:cubicBezTo>
                    <a:pt x="1614" y="2463"/>
                    <a:pt x="1917" y="2344"/>
                    <a:pt x="2143" y="2105"/>
                  </a:cubicBezTo>
                  <a:cubicBezTo>
                    <a:pt x="2834" y="1415"/>
                    <a:pt x="2501" y="81"/>
                    <a:pt x="2501" y="81"/>
                  </a:cubicBezTo>
                  <a:cubicBezTo>
                    <a:pt x="2501" y="81"/>
                    <a:pt x="2179" y="1"/>
                    <a:pt x="1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34"/>
          <p:cNvGrpSpPr/>
          <p:nvPr/>
        </p:nvGrpSpPr>
        <p:grpSpPr>
          <a:xfrm>
            <a:off x="4414604" y="1439662"/>
            <a:ext cx="314792" cy="363345"/>
            <a:chOff x="1185901" y="3634026"/>
            <a:chExt cx="289624" cy="334294"/>
          </a:xfrm>
        </p:grpSpPr>
        <p:sp>
          <p:nvSpPr>
            <p:cNvPr id="1041" name="Google Shape;1041;p34"/>
            <p:cNvSpPr/>
            <p:nvPr/>
          </p:nvSpPr>
          <p:spPr>
            <a:xfrm>
              <a:off x="1185901" y="3786637"/>
              <a:ext cx="182433" cy="134043"/>
            </a:xfrm>
            <a:custGeom>
              <a:rect b="b" l="l" r="r" t="t"/>
              <a:pathLst>
                <a:path extrusionOk="0" h="4288" w="5836">
                  <a:moveTo>
                    <a:pt x="2215" y="1"/>
                  </a:moveTo>
                  <a:lnTo>
                    <a:pt x="0" y="4287"/>
                  </a:lnTo>
                  <a:lnTo>
                    <a:pt x="3954" y="4287"/>
                  </a:lnTo>
                  <a:cubicBezTo>
                    <a:pt x="3954" y="4199"/>
                    <a:pt x="3954" y="4110"/>
                    <a:pt x="3954" y="4002"/>
                  </a:cubicBezTo>
                  <a:cubicBezTo>
                    <a:pt x="3954" y="3525"/>
                    <a:pt x="4049" y="3192"/>
                    <a:pt x="4168" y="2906"/>
                  </a:cubicBezTo>
                  <a:cubicBezTo>
                    <a:pt x="4263" y="2597"/>
                    <a:pt x="4335" y="2335"/>
                    <a:pt x="4335" y="1906"/>
                  </a:cubicBezTo>
                  <a:lnTo>
                    <a:pt x="4335" y="930"/>
                  </a:lnTo>
                  <a:lnTo>
                    <a:pt x="5216" y="1311"/>
                  </a:lnTo>
                  <a:cubicBezTo>
                    <a:pt x="5216" y="1311"/>
                    <a:pt x="5240" y="1334"/>
                    <a:pt x="5287" y="1358"/>
                  </a:cubicBezTo>
                  <a:cubicBezTo>
                    <a:pt x="5478" y="1072"/>
                    <a:pt x="5668" y="858"/>
                    <a:pt x="5835" y="644"/>
                  </a:cubicBezTo>
                  <a:lnTo>
                    <a:pt x="5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4"/>
            <p:cNvSpPr/>
            <p:nvPr/>
          </p:nvSpPr>
          <p:spPr>
            <a:xfrm>
              <a:off x="1228321" y="3634026"/>
              <a:ext cx="157863" cy="133293"/>
            </a:xfrm>
            <a:custGeom>
              <a:rect b="b" l="l" r="r" t="t"/>
              <a:pathLst>
                <a:path extrusionOk="0" h="4264" w="5050">
                  <a:moveTo>
                    <a:pt x="2525" y="1"/>
                  </a:moveTo>
                  <a:lnTo>
                    <a:pt x="1" y="4264"/>
                  </a:lnTo>
                  <a:lnTo>
                    <a:pt x="5050" y="4264"/>
                  </a:lnTo>
                  <a:lnTo>
                    <a:pt x="25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4"/>
            <p:cNvSpPr/>
            <p:nvPr/>
          </p:nvSpPr>
          <p:spPr>
            <a:xfrm>
              <a:off x="1271522" y="3939999"/>
              <a:ext cx="64052" cy="28322"/>
            </a:xfrm>
            <a:custGeom>
              <a:rect b="b" l="l" r="r" t="t"/>
              <a:pathLst>
                <a:path extrusionOk="0" h="906" w="2049">
                  <a:moveTo>
                    <a:pt x="0" y="1"/>
                  </a:moveTo>
                  <a:lnTo>
                    <a:pt x="0" y="906"/>
                  </a:lnTo>
                  <a:lnTo>
                    <a:pt x="2048" y="906"/>
                  </a:lnTo>
                  <a:cubicBezTo>
                    <a:pt x="2024" y="882"/>
                    <a:pt x="2001" y="882"/>
                    <a:pt x="1977" y="858"/>
                  </a:cubicBezTo>
                  <a:cubicBezTo>
                    <a:pt x="1715" y="620"/>
                    <a:pt x="1500" y="334"/>
                    <a:pt x="1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4"/>
            <p:cNvSpPr/>
            <p:nvPr/>
          </p:nvSpPr>
          <p:spPr>
            <a:xfrm>
              <a:off x="1444234" y="3791858"/>
              <a:ext cx="20131" cy="20131"/>
            </a:xfrm>
            <a:custGeom>
              <a:rect b="b" l="l" r="r" t="t"/>
              <a:pathLst>
                <a:path extrusionOk="0" h="644" w="644">
                  <a:moveTo>
                    <a:pt x="0" y="1"/>
                  </a:moveTo>
                  <a:lnTo>
                    <a:pt x="0" y="644"/>
                  </a:lnTo>
                  <a:lnTo>
                    <a:pt x="643" y="644"/>
                  </a:lnTo>
                  <a:lnTo>
                    <a:pt x="6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4"/>
            <p:cNvSpPr/>
            <p:nvPr/>
          </p:nvSpPr>
          <p:spPr>
            <a:xfrm>
              <a:off x="1395093" y="3723367"/>
              <a:ext cx="19381" cy="19381"/>
            </a:xfrm>
            <a:custGeom>
              <a:rect b="b" l="l" r="r" t="t"/>
              <a:pathLst>
                <a:path extrusionOk="0" h="620" w="620">
                  <a:moveTo>
                    <a:pt x="0" y="1"/>
                  </a:moveTo>
                  <a:lnTo>
                    <a:pt x="0" y="620"/>
                  </a:lnTo>
                  <a:lnTo>
                    <a:pt x="620" y="620"/>
                  </a:lnTo>
                  <a:lnTo>
                    <a:pt x="6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4"/>
            <p:cNvSpPr/>
            <p:nvPr/>
          </p:nvSpPr>
          <p:spPr>
            <a:xfrm>
              <a:off x="1328822" y="3801548"/>
              <a:ext cx="146703" cy="156363"/>
            </a:xfrm>
            <a:custGeom>
              <a:rect b="b" l="l" r="r" t="t"/>
              <a:pathLst>
                <a:path extrusionOk="0" h="5002" w="4693">
                  <a:moveTo>
                    <a:pt x="2358" y="0"/>
                  </a:moveTo>
                  <a:cubicBezTo>
                    <a:pt x="2358" y="0"/>
                    <a:pt x="1454" y="667"/>
                    <a:pt x="930" y="1739"/>
                  </a:cubicBezTo>
                  <a:cubicBezTo>
                    <a:pt x="691" y="1548"/>
                    <a:pt x="406" y="1405"/>
                    <a:pt x="406" y="1405"/>
                  </a:cubicBezTo>
                  <a:cubicBezTo>
                    <a:pt x="406" y="2429"/>
                    <a:pt x="1" y="2739"/>
                    <a:pt x="1" y="3501"/>
                  </a:cubicBezTo>
                  <a:cubicBezTo>
                    <a:pt x="1" y="4120"/>
                    <a:pt x="263" y="4668"/>
                    <a:pt x="834" y="5001"/>
                  </a:cubicBezTo>
                  <a:cubicBezTo>
                    <a:pt x="739" y="4787"/>
                    <a:pt x="691" y="4549"/>
                    <a:pt x="691" y="4311"/>
                  </a:cubicBezTo>
                  <a:cubicBezTo>
                    <a:pt x="691" y="3120"/>
                    <a:pt x="1882" y="2382"/>
                    <a:pt x="2025" y="2286"/>
                  </a:cubicBezTo>
                  <a:lnTo>
                    <a:pt x="2358" y="2096"/>
                  </a:lnTo>
                  <a:lnTo>
                    <a:pt x="2668" y="2286"/>
                  </a:lnTo>
                  <a:cubicBezTo>
                    <a:pt x="2811" y="2382"/>
                    <a:pt x="4002" y="3120"/>
                    <a:pt x="4002" y="4311"/>
                  </a:cubicBezTo>
                  <a:cubicBezTo>
                    <a:pt x="4002" y="4549"/>
                    <a:pt x="3954" y="4787"/>
                    <a:pt x="3859" y="5001"/>
                  </a:cubicBezTo>
                  <a:cubicBezTo>
                    <a:pt x="4430" y="4668"/>
                    <a:pt x="4692" y="4120"/>
                    <a:pt x="4692" y="3501"/>
                  </a:cubicBezTo>
                  <a:cubicBezTo>
                    <a:pt x="4692" y="2739"/>
                    <a:pt x="4287" y="2429"/>
                    <a:pt x="4311" y="1405"/>
                  </a:cubicBezTo>
                  <a:lnTo>
                    <a:pt x="4311" y="1405"/>
                  </a:lnTo>
                  <a:cubicBezTo>
                    <a:pt x="4311" y="1405"/>
                    <a:pt x="4002" y="1548"/>
                    <a:pt x="3764" y="1739"/>
                  </a:cubicBezTo>
                  <a:cubicBezTo>
                    <a:pt x="3240" y="667"/>
                    <a:pt x="2358" y="0"/>
                    <a:pt x="2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4"/>
            <p:cNvSpPr/>
            <p:nvPr/>
          </p:nvSpPr>
          <p:spPr>
            <a:xfrm>
              <a:off x="1369772" y="3890139"/>
              <a:ext cx="64802" cy="78181"/>
            </a:xfrm>
            <a:custGeom>
              <a:rect b="b" l="l" r="r" t="t"/>
              <a:pathLst>
                <a:path extrusionOk="0" h="2501" w="2073">
                  <a:moveTo>
                    <a:pt x="1048" y="0"/>
                  </a:moveTo>
                  <a:cubicBezTo>
                    <a:pt x="1048" y="0"/>
                    <a:pt x="1" y="619"/>
                    <a:pt x="1" y="1477"/>
                  </a:cubicBezTo>
                  <a:cubicBezTo>
                    <a:pt x="1" y="2048"/>
                    <a:pt x="477" y="2501"/>
                    <a:pt x="1048" y="2501"/>
                  </a:cubicBezTo>
                  <a:cubicBezTo>
                    <a:pt x="1596" y="2501"/>
                    <a:pt x="2072" y="2048"/>
                    <a:pt x="2072" y="1477"/>
                  </a:cubicBezTo>
                  <a:cubicBezTo>
                    <a:pt x="2072" y="619"/>
                    <a:pt x="1048" y="0"/>
                    <a:pt x="1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1" name="Shape 1051"/>
        <p:cNvGrpSpPr/>
        <p:nvPr/>
      </p:nvGrpSpPr>
      <p:grpSpPr>
        <a:xfrm>
          <a:off x="0" y="0"/>
          <a:ext cx="0" cy="0"/>
          <a:chOff x="0" y="0"/>
          <a:chExt cx="0" cy="0"/>
        </a:xfrm>
      </p:grpSpPr>
      <p:sp>
        <p:nvSpPr>
          <p:cNvPr id="1052" name="Google Shape;1052;p35"/>
          <p:cNvSpPr txBox="1"/>
          <p:nvPr>
            <p:ph idx="2" type="subTitle"/>
          </p:nvPr>
        </p:nvSpPr>
        <p:spPr>
          <a:xfrm>
            <a:off x="796500" y="1679975"/>
            <a:ext cx="37059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Develop an effective strategy to raise awareness, mobilize support, and drive change. Utilize collaboration, grassroots efforts, advocacy, and education as key components of the campaign's approach</a:t>
            </a:r>
            <a:endParaRPr/>
          </a:p>
        </p:txBody>
      </p:sp>
      <p:sp>
        <p:nvSpPr>
          <p:cNvPr id="1053" name="Google Shape;1053;p35"/>
          <p:cNvSpPr txBox="1"/>
          <p:nvPr>
            <p:ph idx="3" type="subTitle"/>
          </p:nvPr>
        </p:nvSpPr>
        <p:spPr>
          <a:xfrm>
            <a:off x="4641597" y="1679975"/>
            <a:ext cx="37059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Craft compelling core messages, themes, and narratives to communicate with the target audience. Focus on key talking points and emotional appeals</a:t>
            </a:r>
            <a:endParaRPr/>
          </a:p>
        </p:txBody>
      </p:sp>
      <p:sp>
        <p:nvSpPr>
          <p:cNvPr id="1054" name="Google Shape;1054;p35"/>
          <p:cNvSpPr txBox="1"/>
          <p:nvPr>
            <p:ph idx="4" type="subTitle"/>
          </p:nvPr>
        </p:nvSpPr>
        <p:spPr>
          <a:xfrm>
            <a:off x="796500" y="3275900"/>
            <a:ext cx="37059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Utilize various channels and mediums, such as social media platforms, traditional media outlets, and events, to reach the target audience effectively. Optimize </a:t>
            </a:r>
            <a:endParaRPr/>
          </a:p>
          <a:p>
            <a:pPr indent="0" lvl="0" marL="0" rtl="0" algn="l">
              <a:spcBef>
                <a:spcPts val="0"/>
              </a:spcBef>
              <a:spcAft>
                <a:spcPts val="0"/>
              </a:spcAft>
              <a:buNone/>
            </a:pPr>
            <a:r>
              <a:rPr lang="en"/>
              <a:t>communication strategies </a:t>
            </a:r>
            <a:endParaRPr/>
          </a:p>
        </p:txBody>
      </p:sp>
      <p:sp>
        <p:nvSpPr>
          <p:cNvPr id="1055" name="Google Shape;1055;p35"/>
          <p:cNvSpPr txBox="1"/>
          <p:nvPr>
            <p:ph idx="5" type="subTitle"/>
          </p:nvPr>
        </p:nvSpPr>
        <p:spPr>
          <a:xfrm>
            <a:off x="4641597" y="3275900"/>
            <a:ext cx="37059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Foster partnerships, collaborations, and influencer engagements to strengthen the campaign. Leverage shared resources, expertise, and the power of collective efforts</a:t>
            </a:r>
            <a:endParaRPr/>
          </a:p>
        </p:txBody>
      </p:sp>
      <p:sp>
        <p:nvSpPr>
          <p:cNvPr id="1056" name="Google Shape;1056;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Strategy and tactics</a:t>
            </a:r>
            <a:endParaRPr/>
          </a:p>
        </p:txBody>
      </p:sp>
      <p:sp>
        <p:nvSpPr>
          <p:cNvPr id="1057" name="Google Shape;1057;p35"/>
          <p:cNvSpPr txBox="1"/>
          <p:nvPr>
            <p:ph idx="1" type="subTitle"/>
          </p:nvPr>
        </p:nvSpPr>
        <p:spPr>
          <a:xfrm>
            <a:off x="796500" y="1230275"/>
            <a:ext cx="37059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Overall campaign strategy</a:t>
            </a:r>
            <a:endParaRPr/>
          </a:p>
        </p:txBody>
      </p:sp>
      <p:sp>
        <p:nvSpPr>
          <p:cNvPr id="1058" name="Google Shape;1058;p35"/>
          <p:cNvSpPr txBox="1"/>
          <p:nvPr>
            <p:ph idx="6" type="subTitle"/>
          </p:nvPr>
        </p:nvSpPr>
        <p:spPr>
          <a:xfrm>
            <a:off x="796500" y="2826200"/>
            <a:ext cx="37059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Channels and mediums</a:t>
            </a:r>
            <a:endParaRPr/>
          </a:p>
        </p:txBody>
      </p:sp>
      <p:sp>
        <p:nvSpPr>
          <p:cNvPr id="1059" name="Google Shape;1059;p35"/>
          <p:cNvSpPr txBox="1"/>
          <p:nvPr>
            <p:ph idx="7" type="subTitle"/>
          </p:nvPr>
        </p:nvSpPr>
        <p:spPr>
          <a:xfrm>
            <a:off x="4641595" y="1230275"/>
            <a:ext cx="37059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Messaging strategy</a:t>
            </a:r>
            <a:endParaRPr/>
          </a:p>
        </p:txBody>
      </p:sp>
      <p:sp>
        <p:nvSpPr>
          <p:cNvPr id="1060" name="Google Shape;1060;p35"/>
          <p:cNvSpPr txBox="1"/>
          <p:nvPr>
            <p:ph idx="8" type="subTitle"/>
          </p:nvPr>
        </p:nvSpPr>
        <p:spPr>
          <a:xfrm>
            <a:off x="4641595" y="2826200"/>
            <a:ext cx="3705900" cy="525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Partnership and collaborations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4" name="Shape 1064"/>
        <p:cNvGrpSpPr/>
        <p:nvPr/>
      </p:nvGrpSpPr>
      <p:grpSpPr>
        <a:xfrm>
          <a:off x="0" y="0"/>
          <a:ext cx="0" cy="0"/>
          <a:chOff x="0" y="0"/>
          <a:chExt cx="0" cy="0"/>
        </a:xfrm>
      </p:grpSpPr>
      <p:sp>
        <p:nvSpPr>
          <p:cNvPr id="1065" name="Google Shape;1065;p36"/>
          <p:cNvSpPr txBox="1"/>
          <p:nvPr>
            <p:ph idx="14" type="subTitle"/>
          </p:nvPr>
        </p:nvSpPr>
        <p:spPr>
          <a:xfrm>
            <a:off x="3319650" y="2838183"/>
            <a:ext cx="2504700" cy="65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Milestone events and initiatives</a:t>
            </a:r>
            <a:endParaRPr/>
          </a:p>
        </p:txBody>
      </p:sp>
      <p:sp>
        <p:nvSpPr>
          <p:cNvPr id="1066" name="Google Shape;1066;p36"/>
          <p:cNvSpPr txBox="1"/>
          <p:nvPr>
            <p:ph idx="13" type="subTitle"/>
          </p:nvPr>
        </p:nvSpPr>
        <p:spPr>
          <a:xfrm>
            <a:off x="722577" y="2838184"/>
            <a:ext cx="2505900" cy="65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Engagement and communication</a:t>
            </a:r>
            <a:endParaRPr/>
          </a:p>
        </p:txBody>
      </p:sp>
      <p:sp>
        <p:nvSpPr>
          <p:cNvPr id="1067" name="Google Shape;1067;p36"/>
          <p:cNvSpPr txBox="1"/>
          <p:nvPr>
            <p:ph idx="15" type="subTitle"/>
          </p:nvPr>
        </p:nvSpPr>
        <p:spPr>
          <a:xfrm>
            <a:off x="5919075" y="2838184"/>
            <a:ext cx="2505900" cy="652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Evaluation and iteration</a:t>
            </a:r>
            <a:endParaRPr/>
          </a:p>
        </p:txBody>
      </p:sp>
      <p:sp>
        <p:nvSpPr>
          <p:cNvPr id="1068" name="Google Shape;1068;p36"/>
          <p:cNvSpPr txBox="1"/>
          <p:nvPr>
            <p:ph idx="7" type="subTitle"/>
          </p:nvPr>
        </p:nvSpPr>
        <p:spPr>
          <a:xfrm>
            <a:off x="722577" y="1065483"/>
            <a:ext cx="2505900" cy="65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Implementation overview</a:t>
            </a:r>
            <a:endParaRPr/>
          </a:p>
        </p:txBody>
      </p:sp>
      <p:sp>
        <p:nvSpPr>
          <p:cNvPr id="1069" name="Google Shape;1069;p36"/>
          <p:cNvSpPr txBox="1"/>
          <p:nvPr>
            <p:ph idx="8" type="subTitle"/>
          </p:nvPr>
        </p:nvSpPr>
        <p:spPr>
          <a:xfrm>
            <a:off x="3319650" y="1065483"/>
            <a:ext cx="2504700" cy="65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Pre-campaign preparation</a:t>
            </a:r>
            <a:endParaRPr/>
          </a:p>
        </p:txBody>
      </p:sp>
      <p:sp>
        <p:nvSpPr>
          <p:cNvPr id="1070" name="Google Shape;1070;p36"/>
          <p:cNvSpPr txBox="1"/>
          <p:nvPr>
            <p:ph idx="9" type="subTitle"/>
          </p:nvPr>
        </p:nvSpPr>
        <p:spPr>
          <a:xfrm>
            <a:off x="5921625" y="1065483"/>
            <a:ext cx="2500800" cy="655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Campaign launch and activation</a:t>
            </a:r>
            <a:endParaRPr/>
          </a:p>
        </p:txBody>
      </p:sp>
      <p:sp>
        <p:nvSpPr>
          <p:cNvPr id="1071" name="Google Shape;1071;p3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Implementation and timeline</a:t>
            </a:r>
            <a:endParaRPr/>
          </a:p>
        </p:txBody>
      </p:sp>
      <p:sp>
        <p:nvSpPr>
          <p:cNvPr id="1072" name="Google Shape;1072;p36"/>
          <p:cNvSpPr txBox="1"/>
          <p:nvPr>
            <p:ph idx="1" type="subTitle"/>
          </p:nvPr>
        </p:nvSpPr>
        <p:spPr>
          <a:xfrm>
            <a:off x="722577" y="1566035"/>
            <a:ext cx="2505900" cy="12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Provide an overview of the campaign's implementation plan in a concise manner, summarizing the key steps and activities involved</a:t>
            </a:r>
            <a:endParaRPr/>
          </a:p>
        </p:txBody>
      </p:sp>
      <p:sp>
        <p:nvSpPr>
          <p:cNvPr id="1073" name="Google Shape;1073;p36"/>
          <p:cNvSpPr txBox="1"/>
          <p:nvPr>
            <p:ph idx="4" type="subTitle"/>
          </p:nvPr>
        </p:nvSpPr>
        <p:spPr>
          <a:xfrm>
            <a:off x="722577" y="3340807"/>
            <a:ext cx="2505900" cy="119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Highlight strategies for maintaining ongoing engagement with the target audience, including regular social media updates, newsletters or virtual events</a:t>
            </a:r>
            <a:endParaRPr/>
          </a:p>
        </p:txBody>
      </p:sp>
      <p:sp>
        <p:nvSpPr>
          <p:cNvPr id="1074" name="Google Shape;1074;p36"/>
          <p:cNvSpPr txBox="1"/>
          <p:nvPr>
            <p:ph idx="5" type="subTitle"/>
          </p:nvPr>
        </p:nvSpPr>
        <p:spPr>
          <a:xfrm>
            <a:off x="3319650" y="3340807"/>
            <a:ext cx="2504700" cy="119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Briefly describe significant milestones or events planned during the campaign, such as fundraising campaigns or </a:t>
            </a:r>
            <a:endParaRPr/>
          </a:p>
          <a:p>
            <a:pPr indent="0" lvl="0" marL="0" rtl="0" algn="l">
              <a:spcBef>
                <a:spcPts val="0"/>
              </a:spcBef>
              <a:spcAft>
                <a:spcPts val="0"/>
              </a:spcAft>
              <a:buNone/>
            </a:pPr>
            <a:r>
              <a:rPr lang="en"/>
              <a:t>public demonstrations</a:t>
            </a:r>
            <a:endParaRPr/>
          </a:p>
        </p:txBody>
      </p:sp>
      <p:sp>
        <p:nvSpPr>
          <p:cNvPr id="1075" name="Google Shape;1075;p36"/>
          <p:cNvSpPr txBox="1"/>
          <p:nvPr>
            <p:ph idx="2" type="subTitle"/>
          </p:nvPr>
        </p:nvSpPr>
        <p:spPr>
          <a:xfrm>
            <a:off x="3319650" y="1566035"/>
            <a:ext cx="2504700" cy="12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Describe the tasks and activities to be completed before the campaign launch, including research, content creation, and </a:t>
            </a:r>
            <a:endParaRPr/>
          </a:p>
          <a:p>
            <a:pPr indent="0" lvl="0" marL="0" rtl="0" algn="l">
              <a:spcBef>
                <a:spcPts val="0"/>
              </a:spcBef>
              <a:spcAft>
                <a:spcPts val="0"/>
              </a:spcAft>
              <a:buNone/>
            </a:pPr>
            <a:r>
              <a:rPr lang="en"/>
              <a:t>resource</a:t>
            </a:r>
            <a:r>
              <a:rPr lang="en"/>
              <a:t> g</a:t>
            </a:r>
            <a:r>
              <a:rPr lang="en"/>
              <a:t>athering</a:t>
            </a:r>
            <a:endParaRPr/>
          </a:p>
        </p:txBody>
      </p:sp>
      <p:sp>
        <p:nvSpPr>
          <p:cNvPr id="1076" name="Google Shape;1076;p36"/>
          <p:cNvSpPr txBox="1"/>
          <p:nvPr>
            <p:ph idx="3" type="subTitle"/>
          </p:nvPr>
        </p:nvSpPr>
        <p:spPr>
          <a:xfrm>
            <a:off x="5921625" y="1566035"/>
            <a:ext cx="2500800" cy="120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Summarize the actions and initiatives to be executed during the campaign launch phase, such as events, activations, for example</a:t>
            </a:r>
            <a:endParaRPr/>
          </a:p>
        </p:txBody>
      </p:sp>
      <p:sp>
        <p:nvSpPr>
          <p:cNvPr id="1077" name="Google Shape;1077;p36"/>
          <p:cNvSpPr txBox="1"/>
          <p:nvPr>
            <p:ph idx="6" type="subTitle"/>
          </p:nvPr>
        </p:nvSpPr>
        <p:spPr>
          <a:xfrm>
            <a:off x="5921625" y="3340807"/>
            <a:ext cx="2500800" cy="119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Summarize the plan for evaluating campaign effectiveness, gathering feedback, and making necessary adjustments for future improvements</a:t>
            </a:r>
            <a:endParaRPr/>
          </a:p>
        </p:txBody>
      </p:sp>
    </p:spTree>
  </p:cSld>
  <p:clrMapOvr>
    <a:masterClrMapping/>
  </p:clrMapOvr>
</p:sld>
</file>

<file path=ppt/theme/theme1.xml><?xml version="1.0" encoding="utf-8"?>
<a:theme xmlns:a="http://schemas.openxmlformats.org/drawingml/2006/main" xmlns:r="http://schemas.openxmlformats.org/officeDocument/2006/relationships" name="Campaign Against Deforestation by Slidesgo">
  <a:themeElements>
    <a:clrScheme name="Simple Light">
      <a:dk1>
        <a:srgbClr val="FFFFFF"/>
      </a:dk1>
      <a:lt1>
        <a:srgbClr val="776D6C"/>
      </a:lt1>
      <a:dk2>
        <a:srgbClr val="261414"/>
      </a:dk2>
      <a:lt2>
        <a:srgbClr val="402E2E"/>
      </a:lt2>
      <a:accent1>
        <a:srgbClr val="9C8075"/>
      </a:accent1>
      <a:accent2>
        <a:srgbClr val="6D564E"/>
      </a:accent2>
      <a:accent3>
        <a:srgbClr val="FFFFFF"/>
      </a:accent3>
      <a:accent4>
        <a:srgbClr val="FFFFFF"/>
      </a:accent4>
      <a:accent5>
        <a:srgbClr val="FFFFFF"/>
      </a:accent5>
      <a:accent6>
        <a:srgbClr val="FFFFFF"/>
      </a:accent6>
      <a:hlink>
        <a:srgbClr val="26141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