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92" r:id="rId5"/>
    <p:sldMasterId id="2147483693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</p:sldIdLst>
  <p:sldSz cy="5143500" cx="9144000"/>
  <p:notesSz cx="6858000" cy="9144000"/>
  <p:embeddedFontLst>
    <p:embeddedFont>
      <p:font typeface="Nunito SemiBold"/>
      <p:regular r:id="rId52"/>
      <p:bold r:id="rId53"/>
      <p:italic r:id="rId54"/>
      <p:boldItalic r:id="rId55"/>
    </p:embeddedFont>
    <p:embeddedFont>
      <p:font typeface="Proxima Nova"/>
      <p:regular r:id="rId56"/>
      <p:bold r:id="rId57"/>
      <p:italic r:id="rId58"/>
      <p:boldItalic r:id="rId59"/>
    </p:embeddedFont>
    <p:embeddedFont>
      <p:font typeface="Roboto Medium"/>
      <p:regular r:id="rId60"/>
      <p:bold r:id="rId61"/>
      <p:italic r:id="rId62"/>
      <p:boldItalic r:id="rId63"/>
    </p:embeddedFont>
    <p:embeddedFont>
      <p:font typeface="Nunito"/>
      <p:regular r:id="rId64"/>
      <p:bold r:id="rId65"/>
      <p:italic r:id="rId66"/>
      <p:boldItalic r:id="rId67"/>
    </p:embeddedFont>
    <p:embeddedFont>
      <p:font typeface="Amatic SC"/>
      <p:regular r:id="rId68"/>
      <p:bold r:id="rId69"/>
    </p:embeddedFont>
    <p:embeddedFont>
      <p:font typeface="PT Serif"/>
      <p:regular r:id="rId70"/>
      <p:bold r:id="rId71"/>
      <p:italic r:id="rId72"/>
      <p:boldItalic r:id="rId73"/>
    </p:embeddedFont>
    <p:embeddedFont>
      <p:font typeface="Assistant"/>
      <p:regular r:id="rId74"/>
      <p:bold r:id="rId75"/>
    </p:embeddedFont>
    <p:embeddedFont>
      <p:font typeface="Didact Gothic"/>
      <p:regular r:id="rId76"/>
    </p:embeddedFont>
    <p:embeddedFont>
      <p:font typeface="Proxima Nova Semibold"/>
      <p:regular r:id="rId77"/>
      <p:bold r:id="rId78"/>
      <p:boldItalic r:id="rId79"/>
    </p:embeddedFont>
    <p:embeddedFont>
      <p:font typeface="Thasadith"/>
      <p:regular r:id="rId80"/>
      <p:bold r:id="rId81"/>
      <p:italic r:id="rId82"/>
      <p:boldItalic r:id="rId83"/>
    </p:embeddedFont>
    <p:embeddedFont>
      <p:font typeface="Barlow Semi Condensed"/>
      <p:regular r:id="rId84"/>
      <p:bold r:id="rId85"/>
      <p:italic r:id="rId86"/>
      <p:boldItalic r:id="rId8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05D63347-9901-41C5-BAC9-BAC2AB7BF099}">
  <a:tblStyle styleId="{05D63347-9901-41C5-BAC9-BAC2AB7BF09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4" Type="http://schemas.openxmlformats.org/officeDocument/2006/relationships/font" Target="fonts/BarlowSemiCondensed-regular.fntdata"/><Relationship Id="rId83" Type="http://schemas.openxmlformats.org/officeDocument/2006/relationships/font" Target="fonts/Thasadith-boldItalic.fntdata"/><Relationship Id="rId42" Type="http://schemas.openxmlformats.org/officeDocument/2006/relationships/slide" Target="slides/slide35.xml"/><Relationship Id="rId86" Type="http://schemas.openxmlformats.org/officeDocument/2006/relationships/font" Target="fonts/BarlowSemiCondensed-italic.fntdata"/><Relationship Id="rId41" Type="http://schemas.openxmlformats.org/officeDocument/2006/relationships/slide" Target="slides/slide34.xml"/><Relationship Id="rId85" Type="http://schemas.openxmlformats.org/officeDocument/2006/relationships/font" Target="fonts/BarlowSemiCondensed-bold.fntdata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87" Type="http://schemas.openxmlformats.org/officeDocument/2006/relationships/font" Target="fonts/BarlowSemiCondensed-boldItalic.fntdata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0" Type="http://schemas.openxmlformats.org/officeDocument/2006/relationships/font" Target="fonts/Thasadith-regular.fntdata"/><Relationship Id="rId82" Type="http://schemas.openxmlformats.org/officeDocument/2006/relationships/font" Target="fonts/Thasadith-italic.fntdata"/><Relationship Id="rId81" Type="http://schemas.openxmlformats.org/officeDocument/2006/relationships/font" Target="fonts/Thasadith-bold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PTSerif-boldItalic.fntdata"/><Relationship Id="rId72" Type="http://schemas.openxmlformats.org/officeDocument/2006/relationships/font" Target="fonts/PTSerif-italic.fntdata"/><Relationship Id="rId31" Type="http://schemas.openxmlformats.org/officeDocument/2006/relationships/slide" Target="slides/slide24.xml"/><Relationship Id="rId75" Type="http://schemas.openxmlformats.org/officeDocument/2006/relationships/font" Target="fonts/Assistant-bold.fntdata"/><Relationship Id="rId30" Type="http://schemas.openxmlformats.org/officeDocument/2006/relationships/slide" Target="slides/slide23.xml"/><Relationship Id="rId74" Type="http://schemas.openxmlformats.org/officeDocument/2006/relationships/font" Target="fonts/Assistant-regular.fntdata"/><Relationship Id="rId33" Type="http://schemas.openxmlformats.org/officeDocument/2006/relationships/slide" Target="slides/slide26.xml"/><Relationship Id="rId77" Type="http://schemas.openxmlformats.org/officeDocument/2006/relationships/font" Target="fonts/ProximaNovaSemibold-regular.fntdata"/><Relationship Id="rId32" Type="http://schemas.openxmlformats.org/officeDocument/2006/relationships/slide" Target="slides/slide25.xml"/><Relationship Id="rId76" Type="http://schemas.openxmlformats.org/officeDocument/2006/relationships/font" Target="fonts/DidactGothic-regular.fntdata"/><Relationship Id="rId35" Type="http://schemas.openxmlformats.org/officeDocument/2006/relationships/slide" Target="slides/slide28.xml"/><Relationship Id="rId79" Type="http://schemas.openxmlformats.org/officeDocument/2006/relationships/font" Target="fonts/ProximaNovaSemibold-boldItalic.fntdata"/><Relationship Id="rId34" Type="http://schemas.openxmlformats.org/officeDocument/2006/relationships/slide" Target="slides/slide27.xml"/><Relationship Id="rId78" Type="http://schemas.openxmlformats.org/officeDocument/2006/relationships/font" Target="fonts/ProximaNovaSemibold-bold.fntdata"/><Relationship Id="rId71" Type="http://schemas.openxmlformats.org/officeDocument/2006/relationships/font" Target="fonts/PTSerif-bold.fntdata"/><Relationship Id="rId70" Type="http://schemas.openxmlformats.org/officeDocument/2006/relationships/font" Target="fonts/PTSerif-regular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RobotoMedium-italic.fntdata"/><Relationship Id="rId61" Type="http://schemas.openxmlformats.org/officeDocument/2006/relationships/font" Target="fonts/RobotoMedium-bold.fntdata"/><Relationship Id="rId20" Type="http://schemas.openxmlformats.org/officeDocument/2006/relationships/slide" Target="slides/slide13.xml"/><Relationship Id="rId64" Type="http://schemas.openxmlformats.org/officeDocument/2006/relationships/font" Target="fonts/Nunito-regular.fntdata"/><Relationship Id="rId63" Type="http://schemas.openxmlformats.org/officeDocument/2006/relationships/font" Target="fonts/RobotoMedium-boldItalic.fntdata"/><Relationship Id="rId22" Type="http://schemas.openxmlformats.org/officeDocument/2006/relationships/slide" Target="slides/slide15.xml"/><Relationship Id="rId66" Type="http://schemas.openxmlformats.org/officeDocument/2006/relationships/font" Target="fonts/Nunito-italic.fntdata"/><Relationship Id="rId21" Type="http://schemas.openxmlformats.org/officeDocument/2006/relationships/slide" Target="slides/slide14.xml"/><Relationship Id="rId65" Type="http://schemas.openxmlformats.org/officeDocument/2006/relationships/font" Target="fonts/Nunito-bold.fntdata"/><Relationship Id="rId24" Type="http://schemas.openxmlformats.org/officeDocument/2006/relationships/slide" Target="slides/slide17.xml"/><Relationship Id="rId68" Type="http://schemas.openxmlformats.org/officeDocument/2006/relationships/font" Target="fonts/AmaticSC-regular.fntdata"/><Relationship Id="rId23" Type="http://schemas.openxmlformats.org/officeDocument/2006/relationships/slide" Target="slides/slide16.xml"/><Relationship Id="rId67" Type="http://schemas.openxmlformats.org/officeDocument/2006/relationships/font" Target="fonts/Nunito-boldItalic.fntdata"/><Relationship Id="rId60" Type="http://schemas.openxmlformats.org/officeDocument/2006/relationships/font" Target="fonts/RobotoMedium-regular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AmaticSC-bold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font" Target="fonts/NunitoSemiBold-bold.fntdata"/><Relationship Id="rId52" Type="http://schemas.openxmlformats.org/officeDocument/2006/relationships/font" Target="fonts/NunitoSemiBold-regular.fntdata"/><Relationship Id="rId11" Type="http://schemas.openxmlformats.org/officeDocument/2006/relationships/slide" Target="slides/slide4.xml"/><Relationship Id="rId55" Type="http://schemas.openxmlformats.org/officeDocument/2006/relationships/font" Target="fonts/NunitoSemiBold-boldItalic.fntdata"/><Relationship Id="rId10" Type="http://schemas.openxmlformats.org/officeDocument/2006/relationships/slide" Target="slides/slide3.xml"/><Relationship Id="rId54" Type="http://schemas.openxmlformats.org/officeDocument/2006/relationships/font" Target="fonts/NunitoSemiBold-italic.fntdata"/><Relationship Id="rId13" Type="http://schemas.openxmlformats.org/officeDocument/2006/relationships/slide" Target="slides/slide6.xml"/><Relationship Id="rId57" Type="http://schemas.openxmlformats.org/officeDocument/2006/relationships/font" Target="fonts/ProximaNova-bold.fntdata"/><Relationship Id="rId12" Type="http://schemas.openxmlformats.org/officeDocument/2006/relationships/slide" Target="slides/slide5.xml"/><Relationship Id="rId56" Type="http://schemas.openxmlformats.org/officeDocument/2006/relationships/font" Target="fonts/ProximaNova-regular.fntdata"/><Relationship Id="rId15" Type="http://schemas.openxmlformats.org/officeDocument/2006/relationships/slide" Target="slides/slide8.xml"/><Relationship Id="rId59" Type="http://schemas.openxmlformats.org/officeDocument/2006/relationships/font" Target="fonts/ProximaNova-boldItalic.fntdata"/><Relationship Id="rId14" Type="http://schemas.openxmlformats.org/officeDocument/2006/relationships/slide" Target="slides/slide7.xml"/><Relationship Id="rId58" Type="http://schemas.openxmlformats.org/officeDocument/2006/relationships/font" Target="fonts/ProximaNova-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4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" name="Google Shape;335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6" name="Google Shape;336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3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" name="Google Shape;424;g715a68d507_0_7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5" name="Google Shape;425;g715a68d507_0_7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6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g715a68d507_0_7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" name="Google Shape;438;g715a68d507_0_7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" name="Google Shape;442;g715a68d507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3" name="Google Shape;443;g715a68d507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7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g715a68d507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" name="Google Shape;449;g715a68d507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7" name="Shape 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" name="Google Shape;468;g715a68d507_0_8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9" name="Google Shape;469;g715a68d507_0_8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g715a68d507_0_8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" name="Google Shape;499;g715a68d507_0_8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g715a68d507_0_8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6" name="Google Shape;506;g715a68d507_0_8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3" name="Shape 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" name="Google Shape;534;g715a68d507_0_9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5" name="Google Shape;535;g715a68d507_0_9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g715a68d507_0_10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8" name="Google Shape;598;g715a68d507_0_10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3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g715a68d507_0_10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5" name="Google Shape;605;g715a68d507_0_10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" name="Google Shape;345;g715a68d507_0_5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6" name="Google Shape;346;g715a68d507_0_5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6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g715a68d507_0_10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8" name="Google Shape;618;g715a68d507_0_10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6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g715a68d507_0_11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" name="Google Shape;628;g715a68d507_0_11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7" name="Shape 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" name="Google Shape;898;g715a68d507_0_13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9" name="Google Shape;899;g715a68d507_0_13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08" name="Shape 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" name="Google Shape;909;g715a68d507_0_16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0" name="Google Shape;910;g715a68d507_0_16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14" name="Shape 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5" name="Google Shape;915;g715a68d507_0_16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6" name="Google Shape;916;g715a68d507_0_16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5" name="Shape 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" name="Google Shape;926;g715a68d507_0_16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7" name="Google Shape;927;g715a68d507_0_16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0" name="Shape 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" name="Google Shape;941;g715a68d507_0_17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2" name="Google Shape;942;g715a68d507_0_17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1" name="Shape 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" name="Google Shape;962;g715a68d507_0_172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3" name="Google Shape;963;g715a68d507_0_172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7" name="Shape 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" name="Google Shape;968;g715a68d507_0_172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9" name="Google Shape;969;g715a68d507_0_172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3" name="Shape 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4" name="Google Shape;974;g715a68d507_0_172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5" name="Google Shape;975;g715a68d507_0_172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" name="Google Shape;351;g715a68d507_0_5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2" name="Google Shape;352;g715a68d507_0_5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0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g715a68d507_0_172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2" name="Google Shape;982;g715a68d507_0_172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8" name="Shape 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" name="Google Shape;999;g715a68d507_0_173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0" name="Google Shape;1000;g715a68d507_0_173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37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" name="Google Shape;1338;g715a68d507_0_176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9" name="Google Shape;1339;g715a68d507_0_176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24" name="Shape 4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5" name="Google Shape;4125;g715a68d507_0_204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26" name="Google Shape;4126;g715a68d507_0_204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43" name="Shape 4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4" name="Google Shape;4544;g715a68d507_0_208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45" name="Google Shape;4545;g715a68d507_0_208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13" name="Shape 4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4" name="Google Shape;4714;g715a68d507_0_210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15" name="Google Shape;4715;g715a68d507_0_210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18" name="Shape 5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9" name="Google Shape;5119;g715a68d507_0_21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20" name="Google Shape;5120;g715a68d507_0_21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98" name="Shape 5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9" name="Google Shape;5499;g715a68d507_0_21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00" name="Google Shape;5500;g715a68d507_0_21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66" name="Shape 6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67" name="Google Shape;6267;g715a68d507_0_225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68" name="Google Shape;6268;g715a68d507_0_225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73" name="Shape 7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4" name="Google Shape;7674;g715a68d507_0_239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75" name="Google Shape;7675;g715a68d507_0_239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6" name="Shape 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" name="Google Shape;357;g715a68d507_0_5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8" name="Google Shape;358;g715a68d507_0_5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067" name="Shape 10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8" name="Google Shape;10068;g715a68d507_0_263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69" name="Google Shape;10069;g715a68d507_0_263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81" name="Shape 12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2" name="Google Shape;12082;g715a68d507_0_283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83" name="Google Shape;12083;g715a68d507_0_283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17" name="Shape 13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18" name="Google Shape;13718;g715a68d507_0_300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19" name="Google Shape;13719;g715a68d507_0_300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759" name="Shape 14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0" name="Google Shape;14760;g715a68d507_0_310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61" name="Google Shape;14761;g715a68d507_0_310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294" name="Shape 16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5" name="Google Shape;16295;g715a68d507_0_3258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296" name="Google Shape;16296;g715a68d507_0_325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2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" name="Google Shape;373;g715a68d507_0_6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4" name="Google Shape;374;g715a68d507_0_6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g715a68d507_0_6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" name="Google Shape;380;g715a68d507_0_6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g715a68d507_0_6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0" name="Google Shape;390;g715a68d507_0_6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1" name="Shape 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" name="Google Shape;402;g715a68d507_0_6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3" name="Google Shape;403;g715a68d507_0_6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g715a68d507_0_7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" name="Google Shape;408;g715a68d507_0_7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dk2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-6625"/>
            <a:ext cx="9144000" cy="5150075"/>
            <a:chOff x="0" y="-6625"/>
            <a:chExt cx="9144000" cy="5150075"/>
          </a:xfrm>
        </p:grpSpPr>
        <p:sp>
          <p:nvSpPr>
            <p:cNvPr id="10" name="Google Shape;10;p2"/>
            <p:cNvSpPr/>
            <p:nvPr/>
          </p:nvSpPr>
          <p:spPr>
            <a:xfrm>
              <a:off x="25" y="-6625"/>
              <a:ext cx="72756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0" y="2578750"/>
              <a:ext cx="9144000" cy="2564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" name="Google Shape;12;p2"/>
          <p:cNvSpPr txBox="1"/>
          <p:nvPr>
            <p:ph type="ctrTitle"/>
          </p:nvPr>
        </p:nvSpPr>
        <p:spPr>
          <a:xfrm rot="728">
            <a:off x="2910212" y="2104838"/>
            <a:ext cx="4248000" cy="16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3600">
                <a:solidFill>
                  <a:schemeClr val="accent1"/>
                </a:solidFill>
                <a:latin typeface="Nunito SemiBold"/>
                <a:ea typeface="Nunito SemiBold"/>
                <a:cs typeface="Nunito SemiBold"/>
                <a:sym typeface="Nunito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" type="subTitle"/>
          </p:nvPr>
        </p:nvSpPr>
        <p:spPr>
          <a:xfrm rot="1389">
            <a:off x="3444812" y="3798938"/>
            <a:ext cx="3713400" cy="40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11"/>
          <p:cNvSpPr txBox="1"/>
          <p:nvPr>
            <p:ph hasCustomPrompt="1" type="title"/>
          </p:nvPr>
        </p:nvSpPr>
        <p:spPr>
          <a:xfrm rot="163">
            <a:off x="2082301" y="2508869"/>
            <a:ext cx="63450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7" name="Google Shape;57;p11"/>
          <p:cNvSpPr txBox="1"/>
          <p:nvPr>
            <p:ph idx="1" type="subTitle"/>
          </p:nvPr>
        </p:nvSpPr>
        <p:spPr>
          <a:xfrm flipH="1">
            <a:off x="2495101" y="3742025"/>
            <a:ext cx="5932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8" name="Google Shape;58;p11"/>
          <p:cNvSpPr/>
          <p:nvPr/>
        </p:nvSpPr>
        <p:spPr>
          <a:xfrm>
            <a:off x="0" y="425"/>
            <a:ext cx="91590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9">
    <p:bg>
      <p:bgPr>
        <a:solidFill>
          <a:schemeClr val="dk1"/>
        </a:solidFill>
      </p:bgPr>
    </p:bg>
    <p:spTree>
      <p:nvGrpSpPr>
        <p:cNvPr id="59" name="Shape 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" name="Google Shape;60;p12"/>
          <p:cNvGrpSpPr/>
          <p:nvPr/>
        </p:nvGrpSpPr>
        <p:grpSpPr>
          <a:xfrm>
            <a:off x="-13275" y="-6625"/>
            <a:ext cx="9170325" cy="5156875"/>
            <a:chOff x="-13275" y="-6625"/>
            <a:chExt cx="9170325" cy="5156875"/>
          </a:xfrm>
        </p:grpSpPr>
        <p:sp>
          <p:nvSpPr>
            <p:cNvPr id="61" name="Google Shape;61;p12"/>
            <p:cNvSpPr/>
            <p:nvPr/>
          </p:nvSpPr>
          <p:spPr>
            <a:xfrm>
              <a:off x="-13275" y="2571750"/>
              <a:ext cx="4585200" cy="25785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12"/>
            <p:cNvSpPr/>
            <p:nvPr/>
          </p:nvSpPr>
          <p:spPr>
            <a:xfrm>
              <a:off x="4571850" y="2571750"/>
              <a:ext cx="4585200" cy="25785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12"/>
            <p:cNvSpPr/>
            <p:nvPr/>
          </p:nvSpPr>
          <p:spPr>
            <a:xfrm>
              <a:off x="-13275" y="-6625"/>
              <a:ext cx="4585200" cy="2578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" name="Google Shape;64;p12"/>
          <p:cNvSpPr txBox="1"/>
          <p:nvPr>
            <p:ph idx="1" type="subTitle"/>
          </p:nvPr>
        </p:nvSpPr>
        <p:spPr>
          <a:xfrm flipH="1">
            <a:off x="1747915" y="1273475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65" name="Google Shape;65;p12"/>
          <p:cNvSpPr txBox="1"/>
          <p:nvPr>
            <p:ph idx="2" type="subTitle"/>
          </p:nvPr>
        </p:nvSpPr>
        <p:spPr>
          <a:xfrm flipH="1">
            <a:off x="1747915" y="893050"/>
            <a:ext cx="28239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Nunito"/>
              <a:buNone/>
              <a:defRPr sz="2300">
                <a:solidFill>
                  <a:schemeClr val="accent2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66" name="Google Shape;66;p12"/>
          <p:cNvSpPr txBox="1"/>
          <p:nvPr>
            <p:ph hasCustomPrompt="1" type="title"/>
          </p:nvPr>
        </p:nvSpPr>
        <p:spPr>
          <a:xfrm>
            <a:off x="716775" y="792447"/>
            <a:ext cx="1031100" cy="943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500"/>
              <a:buNone/>
              <a:defRPr b="0"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9pPr>
          </a:lstStyle>
          <a:p>
            <a:r>
              <a:t>xx%</a:t>
            </a:r>
          </a:p>
        </p:txBody>
      </p:sp>
      <p:sp>
        <p:nvSpPr>
          <p:cNvPr id="67" name="Google Shape;67;p12"/>
          <p:cNvSpPr txBox="1"/>
          <p:nvPr>
            <p:ph idx="3" type="subTitle"/>
          </p:nvPr>
        </p:nvSpPr>
        <p:spPr>
          <a:xfrm flipH="1">
            <a:off x="1747992" y="3759688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8" name="Google Shape;68;p12"/>
          <p:cNvSpPr txBox="1"/>
          <p:nvPr>
            <p:ph idx="4" type="subTitle"/>
          </p:nvPr>
        </p:nvSpPr>
        <p:spPr>
          <a:xfrm flipH="1">
            <a:off x="1747925" y="3379263"/>
            <a:ext cx="28239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Nunito"/>
              <a:buNone/>
              <a:defRPr sz="2300">
                <a:latin typeface="Nunito"/>
                <a:ea typeface="Nunito"/>
                <a:cs typeface="Nunito"/>
                <a:sym typeface="Nuni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69" name="Google Shape;69;p12"/>
          <p:cNvSpPr txBox="1"/>
          <p:nvPr>
            <p:ph hasCustomPrompt="1" idx="5" type="title"/>
          </p:nvPr>
        </p:nvSpPr>
        <p:spPr>
          <a:xfrm>
            <a:off x="716800" y="3272017"/>
            <a:ext cx="1031100" cy="943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500"/>
              <a:buNone/>
              <a:defRPr b="0"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9pPr>
          </a:lstStyle>
          <a:p>
            <a:r>
              <a:t>xx%</a:t>
            </a:r>
          </a:p>
        </p:txBody>
      </p:sp>
      <p:sp>
        <p:nvSpPr>
          <p:cNvPr id="70" name="Google Shape;70;p12"/>
          <p:cNvSpPr txBox="1"/>
          <p:nvPr>
            <p:ph idx="6" type="subTitle"/>
          </p:nvPr>
        </p:nvSpPr>
        <p:spPr>
          <a:xfrm flipH="1">
            <a:off x="6001265" y="1273475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71" name="Google Shape;71;p12"/>
          <p:cNvSpPr txBox="1"/>
          <p:nvPr>
            <p:ph idx="7" type="subTitle"/>
          </p:nvPr>
        </p:nvSpPr>
        <p:spPr>
          <a:xfrm flipH="1">
            <a:off x="6001192" y="893050"/>
            <a:ext cx="24261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Nunito"/>
              <a:buNone/>
              <a:defRPr sz="2300">
                <a:latin typeface="Nunito"/>
                <a:ea typeface="Nunito"/>
                <a:cs typeface="Nunito"/>
                <a:sym typeface="Nuni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72" name="Google Shape;72;p12"/>
          <p:cNvSpPr txBox="1"/>
          <p:nvPr>
            <p:ph hasCustomPrompt="1" idx="8" type="title"/>
          </p:nvPr>
        </p:nvSpPr>
        <p:spPr>
          <a:xfrm>
            <a:off x="4970125" y="792447"/>
            <a:ext cx="1031100" cy="943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500"/>
              <a:buNone/>
              <a:defRPr b="0"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9pPr>
          </a:lstStyle>
          <a:p>
            <a:r>
              <a:t>xx%</a:t>
            </a:r>
          </a:p>
        </p:txBody>
      </p:sp>
      <p:sp>
        <p:nvSpPr>
          <p:cNvPr id="73" name="Google Shape;73;p12"/>
          <p:cNvSpPr txBox="1"/>
          <p:nvPr>
            <p:ph idx="9" type="subTitle"/>
          </p:nvPr>
        </p:nvSpPr>
        <p:spPr>
          <a:xfrm flipH="1">
            <a:off x="6001342" y="3759688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74" name="Google Shape;74;p12"/>
          <p:cNvSpPr txBox="1"/>
          <p:nvPr>
            <p:ph idx="13" type="subTitle"/>
          </p:nvPr>
        </p:nvSpPr>
        <p:spPr>
          <a:xfrm flipH="1">
            <a:off x="6001200" y="3379275"/>
            <a:ext cx="24261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"/>
              <a:buNone/>
              <a:defRPr sz="2300">
                <a:solidFill>
                  <a:schemeClr val="accent2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75" name="Google Shape;75;p12"/>
          <p:cNvSpPr txBox="1"/>
          <p:nvPr>
            <p:ph hasCustomPrompt="1" idx="14" type="title"/>
          </p:nvPr>
        </p:nvSpPr>
        <p:spPr>
          <a:xfrm>
            <a:off x="4970150" y="3272017"/>
            <a:ext cx="1031100" cy="943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b="0"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9_1">
    <p:bg>
      <p:bgPr>
        <a:solidFill>
          <a:schemeClr val="dk1"/>
        </a:solidFill>
      </p:bgPr>
    </p:bg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3"/>
          <p:cNvSpPr txBox="1"/>
          <p:nvPr>
            <p:ph type="ctrTitle"/>
          </p:nvPr>
        </p:nvSpPr>
        <p:spPr>
          <a:xfrm>
            <a:off x="716775" y="2825825"/>
            <a:ext cx="2892000" cy="7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8" name="Google Shape;78;p13"/>
          <p:cNvSpPr txBox="1"/>
          <p:nvPr>
            <p:ph idx="1" type="subTitle"/>
          </p:nvPr>
        </p:nvSpPr>
        <p:spPr>
          <a:xfrm>
            <a:off x="716775" y="1834025"/>
            <a:ext cx="32757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_1_1">
    <p:bg>
      <p:bgPr>
        <a:solidFill>
          <a:schemeClr val="lt1"/>
        </a:solid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" name="Google Shape;80;p14"/>
          <p:cNvGrpSpPr/>
          <p:nvPr/>
        </p:nvGrpSpPr>
        <p:grpSpPr>
          <a:xfrm>
            <a:off x="-31975" y="917225"/>
            <a:ext cx="6129948" cy="4226350"/>
            <a:chOff x="-31975" y="917225"/>
            <a:chExt cx="6129948" cy="4226350"/>
          </a:xfrm>
        </p:grpSpPr>
        <p:sp>
          <p:nvSpPr>
            <p:cNvPr id="81" name="Google Shape;81;p14"/>
            <p:cNvSpPr/>
            <p:nvPr/>
          </p:nvSpPr>
          <p:spPr>
            <a:xfrm>
              <a:off x="3043973" y="917225"/>
              <a:ext cx="3054000" cy="2113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14"/>
            <p:cNvSpPr/>
            <p:nvPr/>
          </p:nvSpPr>
          <p:spPr>
            <a:xfrm>
              <a:off x="-31975" y="3030375"/>
              <a:ext cx="3093600" cy="2113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14"/>
            <p:cNvSpPr/>
            <p:nvPr/>
          </p:nvSpPr>
          <p:spPr>
            <a:xfrm>
              <a:off x="3043973" y="3030363"/>
              <a:ext cx="3036300" cy="21132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" name="Google Shape;84;p14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4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86" name="Google Shape;86;p14"/>
          <p:cNvSpPr txBox="1"/>
          <p:nvPr>
            <p:ph idx="2" type="ctrTitle"/>
          </p:nvPr>
        </p:nvSpPr>
        <p:spPr>
          <a:xfrm flipH="1">
            <a:off x="3817913" y="124216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87" name="Google Shape;87;p14"/>
          <p:cNvSpPr txBox="1"/>
          <p:nvPr>
            <p:ph idx="1" type="subTitle"/>
          </p:nvPr>
        </p:nvSpPr>
        <p:spPr>
          <a:xfrm flipH="1">
            <a:off x="3540863" y="1830031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8" name="Google Shape;88;p14"/>
          <p:cNvSpPr txBox="1"/>
          <p:nvPr>
            <p:ph idx="3" type="ctrTitle"/>
          </p:nvPr>
        </p:nvSpPr>
        <p:spPr>
          <a:xfrm flipH="1">
            <a:off x="3817913" y="335303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89" name="Google Shape;89;p14"/>
          <p:cNvSpPr txBox="1"/>
          <p:nvPr>
            <p:ph idx="4" type="subTitle"/>
          </p:nvPr>
        </p:nvSpPr>
        <p:spPr>
          <a:xfrm flipH="1">
            <a:off x="3540863" y="3945505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0" name="Google Shape;90;p14"/>
          <p:cNvSpPr txBox="1"/>
          <p:nvPr>
            <p:ph idx="5" type="ctrTitle"/>
          </p:nvPr>
        </p:nvSpPr>
        <p:spPr>
          <a:xfrm flipH="1">
            <a:off x="993814" y="3353043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91" name="Google Shape;91;p14"/>
          <p:cNvSpPr txBox="1"/>
          <p:nvPr>
            <p:ph idx="6" type="subTitle"/>
          </p:nvPr>
        </p:nvSpPr>
        <p:spPr>
          <a:xfrm flipH="1">
            <a:off x="716763" y="3945520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">
  <p:cSld name="CUSTOM_3_1">
    <p:spTree>
      <p:nvGrpSpPr>
        <p:cNvPr id="92" name="Shape 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Google Shape;93;p15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15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grpSp>
        <p:nvGrpSpPr>
          <p:cNvPr id="95" name="Google Shape;95;p15"/>
          <p:cNvGrpSpPr/>
          <p:nvPr/>
        </p:nvGrpSpPr>
        <p:grpSpPr>
          <a:xfrm>
            <a:off x="-17775" y="917225"/>
            <a:ext cx="9169632" cy="4226350"/>
            <a:chOff x="-17775" y="917225"/>
            <a:chExt cx="9169632" cy="4226350"/>
          </a:xfrm>
        </p:grpSpPr>
        <p:sp>
          <p:nvSpPr>
            <p:cNvPr id="96" name="Google Shape;96;p15"/>
            <p:cNvSpPr/>
            <p:nvPr/>
          </p:nvSpPr>
          <p:spPr>
            <a:xfrm>
              <a:off x="-17775" y="917225"/>
              <a:ext cx="3061800" cy="211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15"/>
            <p:cNvSpPr/>
            <p:nvPr/>
          </p:nvSpPr>
          <p:spPr>
            <a:xfrm>
              <a:off x="3043973" y="917225"/>
              <a:ext cx="3054000" cy="21132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15"/>
            <p:cNvSpPr/>
            <p:nvPr/>
          </p:nvSpPr>
          <p:spPr>
            <a:xfrm>
              <a:off x="6097857" y="917225"/>
              <a:ext cx="3036300" cy="211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15"/>
            <p:cNvSpPr/>
            <p:nvPr/>
          </p:nvSpPr>
          <p:spPr>
            <a:xfrm>
              <a:off x="0" y="3030375"/>
              <a:ext cx="3061800" cy="21132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15"/>
            <p:cNvSpPr/>
            <p:nvPr/>
          </p:nvSpPr>
          <p:spPr>
            <a:xfrm>
              <a:off x="3043973" y="3030363"/>
              <a:ext cx="3036300" cy="211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15"/>
            <p:cNvSpPr/>
            <p:nvPr/>
          </p:nvSpPr>
          <p:spPr>
            <a:xfrm>
              <a:off x="6097857" y="3030369"/>
              <a:ext cx="3054000" cy="21132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" name="Google Shape;102;p15"/>
          <p:cNvSpPr txBox="1"/>
          <p:nvPr>
            <p:ph idx="2" type="ctrTitle"/>
          </p:nvPr>
        </p:nvSpPr>
        <p:spPr>
          <a:xfrm flipH="1">
            <a:off x="6517144" y="1316000"/>
            <a:ext cx="164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3" name="Google Shape;103;p15"/>
          <p:cNvSpPr txBox="1"/>
          <p:nvPr>
            <p:ph idx="1" type="subTitle"/>
          </p:nvPr>
        </p:nvSpPr>
        <p:spPr>
          <a:xfrm flipH="1">
            <a:off x="6517500" y="1827674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4" name="Google Shape;104;p15"/>
          <p:cNvSpPr txBox="1"/>
          <p:nvPr>
            <p:ph idx="3" type="ctrTitle"/>
          </p:nvPr>
        </p:nvSpPr>
        <p:spPr>
          <a:xfrm flipH="1">
            <a:off x="3495997" y="1316000"/>
            <a:ext cx="145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5" name="Google Shape;105;p15"/>
          <p:cNvSpPr txBox="1"/>
          <p:nvPr>
            <p:ph idx="4" type="subTitle"/>
          </p:nvPr>
        </p:nvSpPr>
        <p:spPr>
          <a:xfrm flipH="1">
            <a:off x="3495850" y="1827682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6" name="Google Shape;106;p15"/>
          <p:cNvSpPr txBox="1"/>
          <p:nvPr>
            <p:ph idx="5" type="ctrTitle"/>
          </p:nvPr>
        </p:nvSpPr>
        <p:spPr>
          <a:xfrm flipH="1">
            <a:off x="6517146" y="3355598"/>
            <a:ext cx="1409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7" name="Google Shape;107;p15"/>
          <p:cNvSpPr txBox="1"/>
          <p:nvPr>
            <p:ph idx="6" type="subTitle"/>
          </p:nvPr>
        </p:nvSpPr>
        <p:spPr>
          <a:xfrm flipH="1">
            <a:off x="6517500" y="3871873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8" name="Google Shape;108;p15"/>
          <p:cNvSpPr txBox="1"/>
          <p:nvPr>
            <p:ph idx="7" type="ctrTitle"/>
          </p:nvPr>
        </p:nvSpPr>
        <p:spPr>
          <a:xfrm flipH="1">
            <a:off x="716787" y="1459400"/>
            <a:ext cx="1409400" cy="43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09" name="Google Shape;109;p15"/>
          <p:cNvSpPr txBox="1"/>
          <p:nvPr>
            <p:ph idx="8" type="subTitle"/>
          </p:nvPr>
        </p:nvSpPr>
        <p:spPr>
          <a:xfrm flipH="1">
            <a:off x="716799" y="1827669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0" name="Google Shape;110;p15"/>
          <p:cNvSpPr txBox="1"/>
          <p:nvPr>
            <p:ph idx="9" type="ctrTitle"/>
          </p:nvPr>
        </p:nvSpPr>
        <p:spPr>
          <a:xfrm flipH="1">
            <a:off x="3495997" y="3355604"/>
            <a:ext cx="145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111" name="Google Shape;111;p15"/>
          <p:cNvSpPr txBox="1"/>
          <p:nvPr>
            <p:ph idx="13" type="subTitle"/>
          </p:nvPr>
        </p:nvSpPr>
        <p:spPr>
          <a:xfrm flipH="1">
            <a:off x="3495850" y="3871873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2" name="Google Shape;112;p15"/>
          <p:cNvSpPr txBox="1"/>
          <p:nvPr>
            <p:ph idx="14" type="ctrTitle"/>
          </p:nvPr>
        </p:nvSpPr>
        <p:spPr>
          <a:xfrm flipH="1">
            <a:off x="716787" y="3355596"/>
            <a:ext cx="140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3" name="Google Shape;113;p15"/>
          <p:cNvSpPr txBox="1"/>
          <p:nvPr>
            <p:ph idx="15" type="subTitle"/>
          </p:nvPr>
        </p:nvSpPr>
        <p:spPr>
          <a:xfrm flipH="1">
            <a:off x="716799" y="3871874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 1">
  <p:cSld name="CUSTOM_3_1_1">
    <p:bg>
      <p:bgPr>
        <a:solidFill>
          <a:schemeClr val="lt1"/>
        </a:solidFill>
      </p:bgPr>
    </p:bg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16"/>
          <p:cNvSpPr/>
          <p:nvPr/>
        </p:nvSpPr>
        <p:spPr>
          <a:xfrm>
            <a:off x="-31975" y="3030375"/>
            <a:ext cx="4604100" cy="2113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6"/>
          <p:cNvSpPr/>
          <p:nvPr/>
        </p:nvSpPr>
        <p:spPr>
          <a:xfrm>
            <a:off x="4572000" y="917225"/>
            <a:ext cx="4572000" cy="2113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6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6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19" name="Google Shape;119;p16"/>
          <p:cNvSpPr txBox="1"/>
          <p:nvPr>
            <p:ph idx="2" type="ctrTitle"/>
          </p:nvPr>
        </p:nvSpPr>
        <p:spPr>
          <a:xfrm>
            <a:off x="1097335" y="2266813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20" name="Google Shape;120;p16"/>
          <p:cNvSpPr txBox="1"/>
          <p:nvPr>
            <p:ph idx="1" type="subTitle"/>
          </p:nvPr>
        </p:nvSpPr>
        <p:spPr>
          <a:xfrm>
            <a:off x="713635" y="1383400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21" name="Google Shape;121;p16"/>
          <p:cNvSpPr txBox="1"/>
          <p:nvPr>
            <p:ph idx="3" type="ctrTitle"/>
          </p:nvPr>
        </p:nvSpPr>
        <p:spPr>
          <a:xfrm>
            <a:off x="5532130" y="2266813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22" name="Google Shape;122;p16"/>
          <p:cNvSpPr txBox="1"/>
          <p:nvPr>
            <p:ph idx="4" type="subTitle"/>
          </p:nvPr>
        </p:nvSpPr>
        <p:spPr>
          <a:xfrm>
            <a:off x="5148430" y="1383400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23" name="Google Shape;123;p16"/>
          <p:cNvSpPr txBox="1"/>
          <p:nvPr>
            <p:ph idx="5" type="ctrTitle"/>
          </p:nvPr>
        </p:nvSpPr>
        <p:spPr>
          <a:xfrm>
            <a:off x="1094935" y="4335888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24" name="Google Shape;124;p16"/>
          <p:cNvSpPr txBox="1"/>
          <p:nvPr>
            <p:ph idx="6" type="subTitle"/>
          </p:nvPr>
        </p:nvSpPr>
        <p:spPr>
          <a:xfrm>
            <a:off x="711235" y="3452475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25" name="Google Shape;125;p16"/>
          <p:cNvSpPr txBox="1"/>
          <p:nvPr>
            <p:ph idx="7" type="ctrTitle"/>
          </p:nvPr>
        </p:nvSpPr>
        <p:spPr>
          <a:xfrm>
            <a:off x="5532130" y="4335888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26" name="Google Shape;126;p16"/>
          <p:cNvSpPr txBox="1"/>
          <p:nvPr>
            <p:ph idx="8" type="subTitle"/>
          </p:nvPr>
        </p:nvSpPr>
        <p:spPr>
          <a:xfrm>
            <a:off x="5148430" y="3452475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">
  <p:cSld name="TITLE_ONLY_1">
    <p:spTree>
      <p:nvGrpSpPr>
        <p:cNvPr id="127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17"/>
          <p:cNvSpPr/>
          <p:nvPr/>
        </p:nvSpPr>
        <p:spPr>
          <a:xfrm>
            <a:off x="2900" y="917225"/>
            <a:ext cx="4569000" cy="4233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7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7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1">
  <p:cSld name="TITLE_ONLY_1_1">
    <p:spTree>
      <p:nvGrpSpPr>
        <p:cNvPr id="13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18"/>
          <p:cNvSpPr/>
          <p:nvPr/>
        </p:nvSpPr>
        <p:spPr>
          <a:xfrm>
            <a:off x="-7163" y="917225"/>
            <a:ext cx="9159000" cy="2113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18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8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2">
  <p:cSld name="TITLE_ONLY_1_2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19"/>
          <p:cNvSpPr/>
          <p:nvPr/>
        </p:nvSpPr>
        <p:spPr>
          <a:xfrm>
            <a:off x="4590125" y="917225"/>
            <a:ext cx="4569000" cy="4233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9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19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 ">
  <p:cSld name="CUSTOM_15_1">
    <p:bg>
      <p:bgPr>
        <a:solidFill>
          <a:schemeClr val="dk2"/>
        </a:solid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0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20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42" name="Google Shape;142;p20"/>
          <p:cNvSpPr txBox="1"/>
          <p:nvPr>
            <p:ph idx="1" type="body"/>
          </p:nvPr>
        </p:nvSpPr>
        <p:spPr>
          <a:xfrm>
            <a:off x="1884141" y="1666766"/>
            <a:ext cx="5375700" cy="27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●"/>
              <a:defRPr sz="1600">
                <a:solidFill>
                  <a:schemeClr val="accent2"/>
                </a:solidFill>
              </a:defRPr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○"/>
              <a:defRPr sz="1600">
                <a:solidFill>
                  <a:schemeClr val="accent2"/>
                </a:solidFill>
              </a:defRPr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■"/>
              <a:defRPr sz="1600">
                <a:solidFill>
                  <a:schemeClr val="accent2"/>
                </a:solidFill>
              </a:defRPr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●"/>
              <a:defRPr sz="1600">
                <a:solidFill>
                  <a:schemeClr val="accent2"/>
                </a:solidFill>
              </a:defRPr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○"/>
              <a:defRPr sz="1600">
                <a:solidFill>
                  <a:schemeClr val="accent2"/>
                </a:solidFill>
              </a:defRPr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■"/>
              <a:defRPr sz="1600">
                <a:solidFill>
                  <a:schemeClr val="accent2"/>
                </a:solidFill>
              </a:defRPr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●"/>
              <a:defRPr sz="1600">
                <a:solidFill>
                  <a:schemeClr val="accent2"/>
                </a:solidFill>
              </a:defRPr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○"/>
              <a:defRPr sz="1600">
                <a:solidFill>
                  <a:schemeClr val="accent2"/>
                </a:solidFill>
              </a:defRPr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600"/>
              <a:buFont typeface="Nunito Light"/>
              <a:buChar char="■"/>
              <a:defRPr sz="16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dk2"/>
        </a:solidFill>
      </p:bgPr>
    </p:bg>
    <p:spTree>
      <p:nvGrpSpPr>
        <p:cNvPr id="14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3"/>
          <p:cNvGrpSpPr/>
          <p:nvPr/>
        </p:nvGrpSpPr>
        <p:grpSpPr>
          <a:xfrm>
            <a:off x="-7175" y="425"/>
            <a:ext cx="9166175" cy="5142950"/>
            <a:chOff x="-7175" y="425"/>
            <a:chExt cx="9166175" cy="5142950"/>
          </a:xfrm>
        </p:grpSpPr>
        <p:sp>
          <p:nvSpPr>
            <p:cNvPr id="16" name="Google Shape;16;p3"/>
            <p:cNvSpPr/>
            <p:nvPr/>
          </p:nvSpPr>
          <p:spPr>
            <a:xfrm>
              <a:off x="-7175" y="917225"/>
              <a:ext cx="6762900" cy="21132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3"/>
            <p:cNvSpPr/>
            <p:nvPr/>
          </p:nvSpPr>
          <p:spPr>
            <a:xfrm>
              <a:off x="0" y="3030175"/>
              <a:ext cx="9144000" cy="211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0" y="425"/>
              <a:ext cx="9159000" cy="916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" name="Google Shape;19;p3"/>
          <p:cNvSpPr txBox="1"/>
          <p:nvPr>
            <p:ph type="title"/>
          </p:nvPr>
        </p:nvSpPr>
        <p:spPr>
          <a:xfrm>
            <a:off x="716775" y="2103881"/>
            <a:ext cx="41676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F5B5D"/>
              </a:buClr>
              <a:buSzPts val="3600"/>
              <a:buNone/>
              <a:defRPr sz="6000">
                <a:solidFill>
                  <a:srgbClr val="4F5B5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0" name="Google Shape;20;p3"/>
          <p:cNvSpPr txBox="1"/>
          <p:nvPr>
            <p:ph idx="1" type="subTitle"/>
          </p:nvPr>
        </p:nvSpPr>
        <p:spPr>
          <a:xfrm flipH="1">
            <a:off x="716700" y="3126892"/>
            <a:ext cx="3855300" cy="14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hasCustomPrompt="1" idx="2" type="title"/>
          </p:nvPr>
        </p:nvSpPr>
        <p:spPr>
          <a:xfrm>
            <a:off x="5197200" y="1997945"/>
            <a:ext cx="3230100" cy="79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">
  <p:cSld name="CUSTOM_2_1"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21"/>
          <p:cNvSpPr/>
          <p:nvPr/>
        </p:nvSpPr>
        <p:spPr>
          <a:xfrm>
            <a:off x="-7275" y="3030375"/>
            <a:ext cx="9159000" cy="2113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21"/>
          <p:cNvSpPr/>
          <p:nvPr/>
        </p:nvSpPr>
        <p:spPr>
          <a:xfrm>
            <a:off x="0" y="425"/>
            <a:ext cx="91590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21"/>
          <p:cNvSpPr txBox="1"/>
          <p:nvPr>
            <p:ph idx="1" type="subTitle"/>
          </p:nvPr>
        </p:nvSpPr>
        <p:spPr>
          <a:xfrm flipH="1">
            <a:off x="716700" y="3290900"/>
            <a:ext cx="3855300" cy="12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47" name="Google Shape;147;p21"/>
          <p:cNvSpPr txBox="1"/>
          <p:nvPr>
            <p:ph type="title"/>
          </p:nvPr>
        </p:nvSpPr>
        <p:spPr>
          <a:xfrm>
            <a:off x="716700" y="1111775"/>
            <a:ext cx="3855300" cy="149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mall numbers">
  <p:cSld name="CUSTOM_4_1"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oogle Shape;149;p22"/>
          <p:cNvGrpSpPr/>
          <p:nvPr/>
        </p:nvGrpSpPr>
        <p:grpSpPr>
          <a:xfrm>
            <a:off x="-7275" y="3030375"/>
            <a:ext cx="9158999" cy="2113200"/>
            <a:chOff x="-7275" y="3030375"/>
            <a:chExt cx="9158999" cy="2113200"/>
          </a:xfrm>
        </p:grpSpPr>
        <p:sp>
          <p:nvSpPr>
            <p:cNvPr id="150" name="Google Shape;150;p22"/>
            <p:cNvSpPr/>
            <p:nvPr/>
          </p:nvSpPr>
          <p:spPr>
            <a:xfrm>
              <a:off x="4572224" y="3030375"/>
              <a:ext cx="4579500" cy="21132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2"/>
            <p:cNvSpPr/>
            <p:nvPr/>
          </p:nvSpPr>
          <p:spPr>
            <a:xfrm>
              <a:off x="-7275" y="3030375"/>
              <a:ext cx="4579500" cy="21132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2" name="Google Shape;152;p22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22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4" name="Google Shape;154;p22"/>
          <p:cNvSpPr txBox="1"/>
          <p:nvPr>
            <p:ph hasCustomPrompt="1" idx="2" type="title"/>
          </p:nvPr>
        </p:nvSpPr>
        <p:spPr>
          <a:xfrm>
            <a:off x="5304150" y="3356175"/>
            <a:ext cx="31230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b="0" sz="4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5" name="Google Shape;155;p22"/>
          <p:cNvSpPr txBox="1"/>
          <p:nvPr>
            <p:ph idx="1" type="subTitle"/>
          </p:nvPr>
        </p:nvSpPr>
        <p:spPr>
          <a:xfrm flipH="1">
            <a:off x="5215050" y="4321575"/>
            <a:ext cx="33015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6" name="Google Shape;156;p22"/>
          <p:cNvSpPr txBox="1"/>
          <p:nvPr>
            <p:ph hasCustomPrompt="1" idx="3" type="title"/>
          </p:nvPr>
        </p:nvSpPr>
        <p:spPr>
          <a:xfrm>
            <a:off x="732225" y="3356175"/>
            <a:ext cx="31230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b="0"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7" name="Google Shape;157;p22"/>
          <p:cNvSpPr txBox="1"/>
          <p:nvPr>
            <p:ph idx="4" type="subTitle"/>
          </p:nvPr>
        </p:nvSpPr>
        <p:spPr>
          <a:xfrm flipH="1">
            <a:off x="642975" y="4321575"/>
            <a:ext cx="33015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58" name="Google Shape;158;p22"/>
          <p:cNvSpPr txBox="1"/>
          <p:nvPr>
            <p:ph hasCustomPrompt="1" idx="5" type="title"/>
          </p:nvPr>
        </p:nvSpPr>
        <p:spPr>
          <a:xfrm>
            <a:off x="1314750" y="1243000"/>
            <a:ext cx="65145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b="0" sz="4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59" name="Google Shape;159;p22"/>
          <p:cNvSpPr txBox="1"/>
          <p:nvPr>
            <p:ph idx="6" type="subTitle"/>
          </p:nvPr>
        </p:nvSpPr>
        <p:spPr>
          <a:xfrm flipH="1">
            <a:off x="2608975" y="2208400"/>
            <a:ext cx="39261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CUSTOM_1">
    <p:spTree>
      <p:nvGrpSpPr>
        <p:cNvPr id="160" name="Shape 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" name="Google Shape;161;p23"/>
          <p:cNvGrpSpPr/>
          <p:nvPr/>
        </p:nvGrpSpPr>
        <p:grpSpPr>
          <a:xfrm>
            <a:off x="7725" y="917225"/>
            <a:ext cx="9143988" cy="4226400"/>
            <a:chOff x="7725" y="917225"/>
            <a:chExt cx="9143988" cy="4226400"/>
          </a:xfrm>
        </p:grpSpPr>
        <p:sp>
          <p:nvSpPr>
            <p:cNvPr id="162" name="Google Shape;162;p23"/>
            <p:cNvSpPr/>
            <p:nvPr/>
          </p:nvSpPr>
          <p:spPr>
            <a:xfrm>
              <a:off x="7725" y="917225"/>
              <a:ext cx="3048000" cy="42264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3055719" y="917225"/>
              <a:ext cx="3048000" cy="42264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03713" y="917225"/>
              <a:ext cx="3048000" cy="42264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" name="Google Shape;165;p23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23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67" name="Google Shape;167;p23"/>
          <p:cNvSpPr txBox="1"/>
          <p:nvPr>
            <p:ph idx="2" type="ctrTitle"/>
          </p:nvPr>
        </p:nvSpPr>
        <p:spPr>
          <a:xfrm flipH="1">
            <a:off x="71677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8" name="Google Shape;168;p23"/>
          <p:cNvSpPr txBox="1"/>
          <p:nvPr>
            <p:ph idx="1" type="subTitle"/>
          </p:nvPr>
        </p:nvSpPr>
        <p:spPr>
          <a:xfrm flipH="1">
            <a:off x="7167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69" name="Google Shape;169;p23"/>
          <p:cNvSpPr txBox="1"/>
          <p:nvPr>
            <p:ph idx="3" type="ctrTitle"/>
          </p:nvPr>
        </p:nvSpPr>
        <p:spPr>
          <a:xfrm flipH="1">
            <a:off x="359812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70" name="Google Shape;170;p23"/>
          <p:cNvSpPr txBox="1"/>
          <p:nvPr>
            <p:ph idx="4" type="subTitle"/>
          </p:nvPr>
        </p:nvSpPr>
        <p:spPr>
          <a:xfrm flipH="1">
            <a:off x="359812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71" name="Google Shape;171;p23"/>
          <p:cNvSpPr txBox="1"/>
          <p:nvPr>
            <p:ph idx="5" type="ctrTitle"/>
          </p:nvPr>
        </p:nvSpPr>
        <p:spPr>
          <a:xfrm flipH="1">
            <a:off x="647947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72" name="Google Shape;172;p23"/>
          <p:cNvSpPr txBox="1"/>
          <p:nvPr>
            <p:ph idx="6" type="subTitle"/>
          </p:nvPr>
        </p:nvSpPr>
        <p:spPr>
          <a:xfrm flipH="1">
            <a:off x="64794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1">
  <p:cSld name="CUSTOM_10">
    <p:bg>
      <p:bgPr>
        <a:solidFill>
          <a:schemeClr val="dk2"/>
        </a:solidFill>
      </p:bgPr>
    </p:bg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4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rgbClr val="8ED0C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4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76" name="Google Shape;176;p24"/>
          <p:cNvSpPr txBox="1"/>
          <p:nvPr>
            <p:ph idx="1" type="subTitle"/>
          </p:nvPr>
        </p:nvSpPr>
        <p:spPr>
          <a:xfrm flipH="1">
            <a:off x="716650" y="3495725"/>
            <a:ext cx="2010300" cy="112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bg>
      <p:bgPr>
        <a:solidFill>
          <a:schemeClr val="dk2"/>
        </a:solidFill>
      </p:bgPr>
    </p:bg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25"/>
          <p:cNvGrpSpPr/>
          <p:nvPr/>
        </p:nvGrpSpPr>
        <p:grpSpPr>
          <a:xfrm>
            <a:off x="0" y="-6625"/>
            <a:ext cx="9144000" cy="5150075"/>
            <a:chOff x="0" y="-6625"/>
            <a:chExt cx="9144000" cy="5150075"/>
          </a:xfrm>
        </p:grpSpPr>
        <p:sp>
          <p:nvSpPr>
            <p:cNvPr id="179" name="Google Shape;179;p25"/>
            <p:cNvSpPr/>
            <p:nvPr/>
          </p:nvSpPr>
          <p:spPr>
            <a:xfrm>
              <a:off x="25" y="-6625"/>
              <a:ext cx="72756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5"/>
            <p:cNvSpPr/>
            <p:nvPr/>
          </p:nvSpPr>
          <p:spPr>
            <a:xfrm>
              <a:off x="0" y="2578750"/>
              <a:ext cx="9144000" cy="2564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" name="Google Shape;181;p25"/>
          <p:cNvSpPr txBox="1"/>
          <p:nvPr>
            <p:ph type="ctrTitle"/>
          </p:nvPr>
        </p:nvSpPr>
        <p:spPr>
          <a:xfrm rot="728">
            <a:off x="2910212" y="720788"/>
            <a:ext cx="4248000" cy="16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3600">
                <a:latin typeface="Nunito SemiBold"/>
                <a:ea typeface="Nunito SemiBold"/>
                <a:cs typeface="Nunito SemiBold"/>
                <a:sym typeface="Nunito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9pPr>
          </a:lstStyle>
          <a:p/>
        </p:txBody>
      </p:sp>
      <p:sp>
        <p:nvSpPr>
          <p:cNvPr id="182" name="Google Shape;182;p25"/>
          <p:cNvSpPr txBox="1"/>
          <p:nvPr>
            <p:ph idx="1" type="subTitle"/>
          </p:nvPr>
        </p:nvSpPr>
        <p:spPr>
          <a:xfrm rot="1389">
            <a:off x="716775" y="2769068"/>
            <a:ext cx="3713400" cy="184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1600"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9pPr>
          </a:lstStyle>
          <a:p/>
        </p:txBody>
      </p:sp>
      <p:sp>
        <p:nvSpPr>
          <p:cNvPr id="183" name="Google Shape;183;p25"/>
          <p:cNvSpPr txBox="1"/>
          <p:nvPr/>
        </p:nvSpPr>
        <p:spPr>
          <a:xfrm>
            <a:off x="5656018" y="3504375"/>
            <a:ext cx="27687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1"/>
                </a:solidFill>
                <a:latin typeface="Assistant"/>
                <a:ea typeface="Assistant"/>
                <a:cs typeface="Assistant"/>
                <a:sym typeface="Assistant"/>
              </a:rPr>
              <a:t>CREDITS: This presentation template was created by </a:t>
            </a:r>
            <a:r>
              <a:rPr b="1" lang="en" sz="1000">
                <a:solidFill>
                  <a:schemeClr val="accent1"/>
                </a:solidFill>
                <a:uFill>
                  <a:noFill/>
                </a:uFill>
                <a:latin typeface="Assistant"/>
                <a:ea typeface="Assistant"/>
                <a:cs typeface="Assistant"/>
                <a:sym typeface="Assistant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accent1"/>
                </a:solidFill>
                <a:latin typeface="Assistant"/>
                <a:ea typeface="Assistant"/>
                <a:cs typeface="Assistant"/>
                <a:sym typeface="Assistant"/>
              </a:rPr>
              <a:t>, including icons by </a:t>
            </a:r>
            <a:r>
              <a:rPr b="1" lang="en" sz="1000">
                <a:solidFill>
                  <a:schemeClr val="accent1"/>
                </a:solidFill>
                <a:uFill>
                  <a:noFill/>
                </a:uFill>
                <a:latin typeface="Assistant"/>
                <a:ea typeface="Assistant"/>
                <a:cs typeface="Assistant"/>
                <a:sym typeface="Assistant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accent1"/>
                </a:solidFill>
                <a:latin typeface="Assistant"/>
                <a:ea typeface="Assistant"/>
                <a:cs typeface="Assistant"/>
                <a:sym typeface="Assistant"/>
              </a:rPr>
              <a:t>, and infographics &amp; images by </a:t>
            </a:r>
            <a:r>
              <a:rPr b="1" lang="en" sz="1000">
                <a:solidFill>
                  <a:schemeClr val="accent1"/>
                </a:solidFill>
                <a:uFill>
                  <a:noFill/>
                </a:uFill>
                <a:latin typeface="Assistant"/>
                <a:ea typeface="Assistant"/>
                <a:cs typeface="Assistant"/>
                <a:sym typeface="Assistant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accent1"/>
              </a:solidFill>
              <a:latin typeface="Assistant"/>
              <a:ea typeface="Assistant"/>
              <a:cs typeface="Assistant"/>
              <a:sym typeface="Assistant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6">
    <p:bg>
      <p:bgPr>
        <a:solidFill>
          <a:schemeClr val="lt1"/>
        </a:solidFill>
      </p:bgPr>
    </p:bg>
    <p:spTree>
      <p:nvGrpSpPr>
        <p:cNvPr id="184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apositiva con título 1">
  <p:cSld name="TITLE_1">
    <p:bg>
      <p:bgPr>
        <a:solidFill>
          <a:schemeClr val="dk2"/>
        </a:solidFill>
      </p:bgPr>
    </p:bg>
    <p:spTree>
      <p:nvGrpSpPr>
        <p:cNvPr id="186" name="Shape 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Google Shape;187;p28"/>
          <p:cNvGrpSpPr/>
          <p:nvPr/>
        </p:nvGrpSpPr>
        <p:grpSpPr>
          <a:xfrm>
            <a:off x="0" y="-6625"/>
            <a:ext cx="9144000" cy="5150075"/>
            <a:chOff x="0" y="-6625"/>
            <a:chExt cx="9144000" cy="5150075"/>
          </a:xfrm>
        </p:grpSpPr>
        <p:sp>
          <p:nvSpPr>
            <p:cNvPr id="188" name="Google Shape;188;p28"/>
            <p:cNvSpPr/>
            <p:nvPr/>
          </p:nvSpPr>
          <p:spPr>
            <a:xfrm>
              <a:off x="25" y="-6625"/>
              <a:ext cx="72756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8"/>
            <p:cNvSpPr/>
            <p:nvPr/>
          </p:nvSpPr>
          <p:spPr>
            <a:xfrm>
              <a:off x="0" y="2578750"/>
              <a:ext cx="9144000" cy="2564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0" name="Google Shape;190;p28"/>
          <p:cNvSpPr txBox="1"/>
          <p:nvPr>
            <p:ph type="ctrTitle"/>
          </p:nvPr>
        </p:nvSpPr>
        <p:spPr>
          <a:xfrm rot="728">
            <a:off x="2910212" y="2104838"/>
            <a:ext cx="4248000" cy="16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3600">
                <a:solidFill>
                  <a:schemeClr val="accent1"/>
                </a:solidFill>
                <a:latin typeface="Nunito SemiBold"/>
                <a:ea typeface="Nunito SemiBold"/>
                <a:cs typeface="Nunito SemiBold"/>
                <a:sym typeface="Nunito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Thasadith"/>
              <a:buNone/>
              <a:defRPr sz="52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9pPr>
          </a:lstStyle>
          <a:p/>
        </p:txBody>
      </p:sp>
      <p:sp>
        <p:nvSpPr>
          <p:cNvPr id="191" name="Google Shape;191;p28"/>
          <p:cNvSpPr txBox="1"/>
          <p:nvPr>
            <p:ph idx="1" type="subTitle"/>
          </p:nvPr>
        </p:nvSpPr>
        <p:spPr>
          <a:xfrm rot="1389">
            <a:off x="3444812" y="3798938"/>
            <a:ext cx="3713400" cy="40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ítulo y cuerpo 1">
  <p:cSld name="TITLE_AND_BODY_1">
    <p:bg>
      <p:bgPr>
        <a:solidFill>
          <a:schemeClr val="dk2"/>
        </a:solidFill>
      </p:bgPr>
    </p:bg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2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94" name="Google Shape;194;p29"/>
          <p:cNvSpPr/>
          <p:nvPr/>
        </p:nvSpPr>
        <p:spPr>
          <a:xfrm>
            <a:off x="0" y="2647950"/>
            <a:ext cx="9157200" cy="2578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29"/>
          <p:cNvSpPr txBox="1"/>
          <p:nvPr>
            <p:ph type="title"/>
          </p:nvPr>
        </p:nvSpPr>
        <p:spPr>
          <a:xfrm flipH="1">
            <a:off x="3036000" y="1407675"/>
            <a:ext cx="5391300" cy="80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96" name="Google Shape;196;p29"/>
          <p:cNvSpPr txBox="1"/>
          <p:nvPr>
            <p:ph idx="1" type="subTitle"/>
          </p:nvPr>
        </p:nvSpPr>
        <p:spPr>
          <a:xfrm rot="1530">
            <a:off x="3036050" y="3066250"/>
            <a:ext cx="5391301" cy="136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1">
  <p:cSld name="BLANK_1">
    <p:bg>
      <p:bgPr>
        <a:solidFill>
          <a:schemeClr val="dk1"/>
        </a:solidFill>
      </p:bgPr>
    </p:bg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" name="Google Shape;198;p30"/>
          <p:cNvGrpSpPr/>
          <p:nvPr/>
        </p:nvGrpSpPr>
        <p:grpSpPr>
          <a:xfrm>
            <a:off x="-13275" y="-6625"/>
            <a:ext cx="9170325" cy="5156875"/>
            <a:chOff x="-13275" y="-6625"/>
            <a:chExt cx="9170325" cy="5156875"/>
          </a:xfrm>
        </p:grpSpPr>
        <p:sp>
          <p:nvSpPr>
            <p:cNvPr id="199" name="Google Shape;199;p30"/>
            <p:cNvSpPr/>
            <p:nvPr/>
          </p:nvSpPr>
          <p:spPr>
            <a:xfrm>
              <a:off x="-13275" y="2571750"/>
              <a:ext cx="4585200" cy="25785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30"/>
            <p:cNvSpPr/>
            <p:nvPr/>
          </p:nvSpPr>
          <p:spPr>
            <a:xfrm>
              <a:off x="4571850" y="2571750"/>
              <a:ext cx="4585200" cy="25785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30"/>
            <p:cNvSpPr/>
            <p:nvPr/>
          </p:nvSpPr>
          <p:spPr>
            <a:xfrm>
              <a:off x="-13275" y="-6625"/>
              <a:ext cx="4585200" cy="2578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2" name="Google Shape;202;p30"/>
          <p:cNvSpPr txBox="1"/>
          <p:nvPr>
            <p:ph idx="1" type="subTitle"/>
          </p:nvPr>
        </p:nvSpPr>
        <p:spPr>
          <a:xfrm flipH="1">
            <a:off x="1747915" y="1273475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03" name="Google Shape;203;p30"/>
          <p:cNvSpPr txBox="1"/>
          <p:nvPr>
            <p:ph idx="2" type="subTitle"/>
          </p:nvPr>
        </p:nvSpPr>
        <p:spPr>
          <a:xfrm flipH="1">
            <a:off x="1747915" y="893050"/>
            <a:ext cx="28239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Nunito"/>
              <a:buNone/>
              <a:defRPr sz="2300">
                <a:solidFill>
                  <a:schemeClr val="accent2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204" name="Google Shape;204;p30"/>
          <p:cNvSpPr txBox="1"/>
          <p:nvPr>
            <p:ph hasCustomPrompt="1" type="title"/>
          </p:nvPr>
        </p:nvSpPr>
        <p:spPr>
          <a:xfrm>
            <a:off x="716775" y="792447"/>
            <a:ext cx="1031100" cy="943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500"/>
              <a:buNone/>
              <a:defRPr b="0"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9pPr>
          </a:lstStyle>
          <a:p>
            <a:r>
              <a:t>xx%</a:t>
            </a:r>
          </a:p>
        </p:txBody>
      </p:sp>
      <p:sp>
        <p:nvSpPr>
          <p:cNvPr id="205" name="Google Shape;205;p30"/>
          <p:cNvSpPr txBox="1"/>
          <p:nvPr>
            <p:ph idx="3" type="subTitle"/>
          </p:nvPr>
        </p:nvSpPr>
        <p:spPr>
          <a:xfrm flipH="1">
            <a:off x="1747992" y="3759688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06" name="Google Shape;206;p30"/>
          <p:cNvSpPr txBox="1"/>
          <p:nvPr>
            <p:ph idx="4" type="subTitle"/>
          </p:nvPr>
        </p:nvSpPr>
        <p:spPr>
          <a:xfrm flipH="1">
            <a:off x="1747925" y="3379263"/>
            <a:ext cx="28239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Nunito"/>
              <a:buNone/>
              <a:defRPr sz="2300">
                <a:latin typeface="Nunito"/>
                <a:ea typeface="Nunito"/>
                <a:cs typeface="Nunito"/>
                <a:sym typeface="Nuni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207" name="Google Shape;207;p30"/>
          <p:cNvSpPr txBox="1"/>
          <p:nvPr>
            <p:ph hasCustomPrompt="1" idx="5" type="title"/>
          </p:nvPr>
        </p:nvSpPr>
        <p:spPr>
          <a:xfrm>
            <a:off x="716800" y="3272017"/>
            <a:ext cx="1031100" cy="943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500"/>
              <a:buNone/>
              <a:defRPr b="0"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9pPr>
          </a:lstStyle>
          <a:p>
            <a:r>
              <a:t>xx%</a:t>
            </a:r>
          </a:p>
        </p:txBody>
      </p:sp>
      <p:sp>
        <p:nvSpPr>
          <p:cNvPr id="208" name="Google Shape;208;p30"/>
          <p:cNvSpPr txBox="1"/>
          <p:nvPr>
            <p:ph idx="6" type="subTitle"/>
          </p:nvPr>
        </p:nvSpPr>
        <p:spPr>
          <a:xfrm flipH="1">
            <a:off x="6001265" y="1273475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209" name="Google Shape;209;p30"/>
          <p:cNvSpPr txBox="1"/>
          <p:nvPr>
            <p:ph idx="7" type="subTitle"/>
          </p:nvPr>
        </p:nvSpPr>
        <p:spPr>
          <a:xfrm flipH="1">
            <a:off x="6001192" y="893050"/>
            <a:ext cx="24261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Nunito"/>
              <a:buNone/>
              <a:defRPr sz="2300">
                <a:latin typeface="Nunito"/>
                <a:ea typeface="Nunito"/>
                <a:cs typeface="Nunito"/>
                <a:sym typeface="Nuni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"/>
              <a:buNone/>
              <a:defRPr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210" name="Google Shape;210;p30"/>
          <p:cNvSpPr txBox="1"/>
          <p:nvPr>
            <p:ph hasCustomPrompt="1" idx="8" type="title"/>
          </p:nvPr>
        </p:nvSpPr>
        <p:spPr>
          <a:xfrm>
            <a:off x="4970125" y="792447"/>
            <a:ext cx="1031100" cy="943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500"/>
              <a:buNone/>
              <a:defRPr b="0"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Font typeface="Thasadith"/>
              <a:buNone/>
              <a:defRPr sz="5500">
                <a:latin typeface="Thasadith"/>
                <a:ea typeface="Thasadith"/>
                <a:cs typeface="Thasadith"/>
                <a:sym typeface="Thasadith"/>
              </a:defRPr>
            </a:lvl9pPr>
          </a:lstStyle>
          <a:p>
            <a:r>
              <a:t>xx%</a:t>
            </a:r>
          </a:p>
        </p:txBody>
      </p:sp>
      <p:sp>
        <p:nvSpPr>
          <p:cNvPr id="211" name="Google Shape;211;p30"/>
          <p:cNvSpPr txBox="1"/>
          <p:nvPr>
            <p:ph idx="9" type="subTitle"/>
          </p:nvPr>
        </p:nvSpPr>
        <p:spPr>
          <a:xfrm flipH="1">
            <a:off x="6001342" y="3759688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12" name="Google Shape;212;p30"/>
          <p:cNvSpPr txBox="1"/>
          <p:nvPr>
            <p:ph idx="13" type="subTitle"/>
          </p:nvPr>
        </p:nvSpPr>
        <p:spPr>
          <a:xfrm flipH="1">
            <a:off x="6001200" y="3379275"/>
            <a:ext cx="24261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"/>
              <a:buNone/>
              <a:defRPr sz="2300">
                <a:solidFill>
                  <a:schemeClr val="accent2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Nunito"/>
              <a:buNone/>
              <a:defRPr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213" name="Google Shape;213;p30"/>
          <p:cNvSpPr txBox="1"/>
          <p:nvPr>
            <p:ph hasCustomPrompt="1" idx="14" type="title"/>
          </p:nvPr>
        </p:nvSpPr>
        <p:spPr>
          <a:xfrm>
            <a:off x="4970150" y="3272017"/>
            <a:ext cx="1031100" cy="943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None/>
              <a:defRPr b="0"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500"/>
              <a:buFont typeface="Thasadith"/>
              <a:buNone/>
              <a:defRPr sz="5500">
                <a:solidFill>
                  <a:schemeClr val="dk1"/>
                </a:solidFill>
                <a:latin typeface="Thasadith"/>
                <a:ea typeface="Thasadith"/>
                <a:cs typeface="Thasadith"/>
                <a:sym typeface="Thasadith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chemeClr val="dk2"/>
        </a:solidFill>
      </p:bgPr>
    </p:bg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4"/>
          <p:cNvSpPr/>
          <p:nvPr/>
        </p:nvSpPr>
        <p:spPr>
          <a:xfrm>
            <a:off x="0" y="2571750"/>
            <a:ext cx="9157200" cy="2578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4"/>
          <p:cNvSpPr txBox="1"/>
          <p:nvPr>
            <p:ph type="title"/>
          </p:nvPr>
        </p:nvSpPr>
        <p:spPr>
          <a:xfrm flipH="1">
            <a:off x="3036000" y="1407675"/>
            <a:ext cx="5391300" cy="80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5" name="Google Shape;25;p4"/>
          <p:cNvSpPr txBox="1"/>
          <p:nvPr>
            <p:ph idx="1" type="subTitle"/>
          </p:nvPr>
        </p:nvSpPr>
        <p:spPr>
          <a:xfrm rot="1530">
            <a:off x="3036050" y="3066250"/>
            <a:ext cx="5391301" cy="136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PT Serif"/>
              <a:buNone/>
              <a:defRPr sz="2800">
                <a:solidFill>
                  <a:schemeClr val="accent1"/>
                </a:solidFill>
                <a:latin typeface="PT Serif"/>
                <a:ea typeface="PT Serif"/>
                <a:cs typeface="PT Serif"/>
                <a:sym typeface="PT Serif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 1">
  <p:cSld name="BLANK_1_1">
    <p:bg>
      <p:bgPr>
        <a:solidFill>
          <a:schemeClr val="dk1"/>
        </a:solidFill>
      </p:bgPr>
    </p:bg>
    <p:spTree>
      <p:nvGrpSpPr>
        <p:cNvPr id="214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31"/>
          <p:cNvSpPr txBox="1"/>
          <p:nvPr>
            <p:ph type="ctrTitle"/>
          </p:nvPr>
        </p:nvSpPr>
        <p:spPr>
          <a:xfrm>
            <a:off x="716775" y="2825825"/>
            <a:ext cx="2892000" cy="7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6" name="Google Shape;216;p31"/>
          <p:cNvSpPr txBox="1"/>
          <p:nvPr>
            <p:ph idx="1" type="subTitle"/>
          </p:nvPr>
        </p:nvSpPr>
        <p:spPr>
          <a:xfrm>
            <a:off x="716775" y="1834025"/>
            <a:ext cx="32757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ítulo y dos columnas 1">
  <p:cSld name="TITLE_AND_TWO_COLUMNS_1">
    <p:spTree>
      <p:nvGrpSpPr>
        <p:cNvPr id="217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" name="Google Shape;218;p32"/>
          <p:cNvGrpSpPr/>
          <p:nvPr/>
        </p:nvGrpSpPr>
        <p:grpSpPr>
          <a:xfrm>
            <a:off x="-31975" y="425"/>
            <a:ext cx="9191100" cy="5143200"/>
            <a:chOff x="-31975" y="425"/>
            <a:chExt cx="9191100" cy="5143200"/>
          </a:xfrm>
        </p:grpSpPr>
        <p:sp>
          <p:nvSpPr>
            <p:cNvPr id="219" name="Google Shape;219;p32"/>
            <p:cNvSpPr/>
            <p:nvPr/>
          </p:nvSpPr>
          <p:spPr>
            <a:xfrm>
              <a:off x="-31975" y="917225"/>
              <a:ext cx="3087600" cy="42264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2"/>
            <p:cNvSpPr/>
            <p:nvPr/>
          </p:nvSpPr>
          <p:spPr>
            <a:xfrm>
              <a:off x="3055719" y="917225"/>
              <a:ext cx="3048000" cy="42264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2"/>
            <p:cNvSpPr/>
            <p:nvPr/>
          </p:nvSpPr>
          <p:spPr>
            <a:xfrm>
              <a:off x="-31975" y="425"/>
              <a:ext cx="9191100" cy="916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2" name="Google Shape;222;p32"/>
          <p:cNvSpPr txBox="1"/>
          <p:nvPr>
            <p:ph type="ctrTitle"/>
          </p:nvPr>
        </p:nvSpPr>
        <p:spPr>
          <a:xfrm flipH="1">
            <a:off x="716775" y="2445725"/>
            <a:ext cx="1963200" cy="7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4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23" name="Google Shape;223;p32"/>
          <p:cNvSpPr txBox="1"/>
          <p:nvPr>
            <p:ph idx="1" type="subTitle"/>
          </p:nvPr>
        </p:nvSpPr>
        <p:spPr>
          <a:xfrm flipH="1">
            <a:off x="7167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24" name="Google Shape;224;p32"/>
          <p:cNvSpPr txBox="1"/>
          <p:nvPr>
            <p:ph idx="2"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25" name="Google Shape;225;p32"/>
          <p:cNvSpPr txBox="1"/>
          <p:nvPr>
            <p:ph idx="3" type="ctrTitle"/>
          </p:nvPr>
        </p:nvSpPr>
        <p:spPr>
          <a:xfrm flipH="1">
            <a:off x="3598125" y="2445725"/>
            <a:ext cx="1896000" cy="7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26" name="Google Shape;226;p32"/>
          <p:cNvSpPr txBox="1"/>
          <p:nvPr>
            <p:ph idx="4" type="subTitle"/>
          </p:nvPr>
        </p:nvSpPr>
        <p:spPr>
          <a:xfrm flipH="1">
            <a:off x="3597975" y="3209625"/>
            <a:ext cx="1896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BLANK_1_1_1">
    <p:bg>
      <p:bgPr>
        <a:solidFill>
          <a:schemeClr val="lt1"/>
        </a:solidFill>
      </p:bgPr>
    </p:bg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" name="Google Shape;228;p33"/>
          <p:cNvGrpSpPr/>
          <p:nvPr/>
        </p:nvGrpSpPr>
        <p:grpSpPr>
          <a:xfrm>
            <a:off x="-31975" y="917225"/>
            <a:ext cx="6129948" cy="4226350"/>
            <a:chOff x="-31975" y="917225"/>
            <a:chExt cx="6129948" cy="4226350"/>
          </a:xfrm>
        </p:grpSpPr>
        <p:sp>
          <p:nvSpPr>
            <p:cNvPr id="229" name="Google Shape;229;p33"/>
            <p:cNvSpPr/>
            <p:nvPr/>
          </p:nvSpPr>
          <p:spPr>
            <a:xfrm>
              <a:off x="3043973" y="917225"/>
              <a:ext cx="3054000" cy="2113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33"/>
            <p:cNvSpPr/>
            <p:nvPr/>
          </p:nvSpPr>
          <p:spPr>
            <a:xfrm>
              <a:off x="-31975" y="3030375"/>
              <a:ext cx="3093600" cy="21132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33"/>
            <p:cNvSpPr/>
            <p:nvPr/>
          </p:nvSpPr>
          <p:spPr>
            <a:xfrm>
              <a:off x="3043973" y="3030363"/>
              <a:ext cx="3036300" cy="21132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2" name="Google Shape;232;p33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33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34" name="Google Shape;234;p33"/>
          <p:cNvSpPr txBox="1"/>
          <p:nvPr>
            <p:ph idx="2" type="ctrTitle"/>
          </p:nvPr>
        </p:nvSpPr>
        <p:spPr>
          <a:xfrm flipH="1">
            <a:off x="3817913" y="124216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35" name="Google Shape;235;p33"/>
          <p:cNvSpPr txBox="1"/>
          <p:nvPr>
            <p:ph idx="1" type="subTitle"/>
          </p:nvPr>
        </p:nvSpPr>
        <p:spPr>
          <a:xfrm flipH="1">
            <a:off x="3540863" y="1830031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36" name="Google Shape;236;p33"/>
          <p:cNvSpPr txBox="1"/>
          <p:nvPr>
            <p:ph idx="3" type="ctrTitle"/>
          </p:nvPr>
        </p:nvSpPr>
        <p:spPr>
          <a:xfrm flipH="1">
            <a:off x="3817913" y="335303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37" name="Google Shape;237;p33"/>
          <p:cNvSpPr txBox="1"/>
          <p:nvPr>
            <p:ph idx="4" type="subTitle"/>
          </p:nvPr>
        </p:nvSpPr>
        <p:spPr>
          <a:xfrm flipH="1">
            <a:off x="3540863" y="3945505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38" name="Google Shape;238;p33"/>
          <p:cNvSpPr txBox="1"/>
          <p:nvPr>
            <p:ph idx="5" type="ctrTitle"/>
          </p:nvPr>
        </p:nvSpPr>
        <p:spPr>
          <a:xfrm flipH="1">
            <a:off x="993814" y="3353043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39" name="Google Shape;239;p33"/>
          <p:cNvSpPr txBox="1"/>
          <p:nvPr>
            <p:ph idx="6" type="subTitle"/>
          </p:nvPr>
        </p:nvSpPr>
        <p:spPr>
          <a:xfrm flipH="1">
            <a:off x="716763" y="3945520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 1">
  <p:cSld name="BLANK_1_1_1_2">
    <p:bg>
      <p:bgPr>
        <a:solidFill>
          <a:schemeClr val="lt1"/>
        </a:solidFill>
      </p:bgPr>
    </p:bg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34"/>
          <p:cNvSpPr txBox="1"/>
          <p:nvPr>
            <p:ph type="title"/>
          </p:nvPr>
        </p:nvSpPr>
        <p:spPr>
          <a:xfrm>
            <a:off x="3417450" y="1608300"/>
            <a:ext cx="5010000" cy="19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  1">
  <p:cSld name="BLANK_1_1_1_1">
    <p:bg>
      <p:bgPr>
        <a:solidFill>
          <a:schemeClr val="lt1"/>
        </a:solidFill>
      </p:bgPr>
    </p:bg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35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35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grpSp>
        <p:nvGrpSpPr>
          <p:cNvPr id="245" name="Google Shape;245;p35"/>
          <p:cNvGrpSpPr/>
          <p:nvPr/>
        </p:nvGrpSpPr>
        <p:grpSpPr>
          <a:xfrm>
            <a:off x="-17775" y="917225"/>
            <a:ext cx="9169632" cy="4226350"/>
            <a:chOff x="-17775" y="917225"/>
            <a:chExt cx="9169632" cy="4226350"/>
          </a:xfrm>
        </p:grpSpPr>
        <p:sp>
          <p:nvSpPr>
            <p:cNvPr id="246" name="Google Shape;246;p35"/>
            <p:cNvSpPr/>
            <p:nvPr/>
          </p:nvSpPr>
          <p:spPr>
            <a:xfrm>
              <a:off x="-17775" y="917225"/>
              <a:ext cx="3061800" cy="211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35"/>
            <p:cNvSpPr/>
            <p:nvPr/>
          </p:nvSpPr>
          <p:spPr>
            <a:xfrm>
              <a:off x="3043973" y="917225"/>
              <a:ext cx="3054000" cy="21132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35"/>
            <p:cNvSpPr/>
            <p:nvPr/>
          </p:nvSpPr>
          <p:spPr>
            <a:xfrm>
              <a:off x="6097857" y="917225"/>
              <a:ext cx="3036300" cy="211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35"/>
            <p:cNvSpPr/>
            <p:nvPr/>
          </p:nvSpPr>
          <p:spPr>
            <a:xfrm>
              <a:off x="0" y="3030375"/>
              <a:ext cx="3061800" cy="21132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35"/>
            <p:cNvSpPr/>
            <p:nvPr/>
          </p:nvSpPr>
          <p:spPr>
            <a:xfrm>
              <a:off x="3043973" y="3030363"/>
              <a:ext cx="3036300" cy="211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35"/>
            <p:cNvSpPr/>
            <p:nvPr/>
          </p:nvSpPr>
          <p:spPr>
            <a:xfrm>
              <a:off x="6097857" y="3030369"/>
              <a:ext cx="3054000" cy="21132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2" name="Google Shape;252;p35"/>
          <p:cNvSpPr txBox="1"/>
          <p:nvPr>
            <p:ph idx="2" type="ctrTitle"/>
          </p:nvPr>
        </p:nvSpPr>
        <p:spPr>
          <a:xfrm flipH="1">
            <a:off x="6517144" y="1316000"/>
            <a:ext cx="164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53" name="Google Shape;253;p35"/>
          <p:cNvSpPr txBox="1"/>
          <p:nvPr>
            <p:ph idx="1" type="subTitle"/>
          </p:nvPr>
        </p:nvSpPr>
        <p:spPr>
          <a:xfrm flipH="1">
            <a:off x="6517500" y="1827674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54" name="Google Shape;254;p35"/>
          <p:cNvSpPr txBox="1"/>
          <p:nvPr>
            <p:ph idx="3" type="ctrTitle"/>
          </p:nvPr>
        </p:nvSpPr>
        <p:spPr>
          <a:xfrm flipH="1">
            <a:off x="3495997" y="1316000"/>
            <a:ext cx="145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55" name="Google Shape;255;p35"/>
          <p:cNvSpPr txBox="1"/>
          <p:nvPr>
            <p:ph idx="4" type="subTitle"/>
          </p:nvPr>
        </p:nvSpPr>
        <p:spPr>
          <a:xfrm flipH="1">
            <a:off x="3495850" y="1827682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56" name="Google Shape;256;p35"/>
          <p:cNvSpPr txBox="1"/>
          <p:nvPr>
            <p:ph idx="5" type="ctrTitle"/>
          </p:nvPr>
        </p:nvSpPr>
        <p:spPr>
          <a:xfrm flipH="1">
            <a:off x="6517146" y="3355598"/>
            <a:ext cx="1409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57" name="Google Shape;257;p35"/>
          <p:cNvSpPr txBox="1"/>
          <p:nvPr>
            <p:ph idx="6" type="subTitle"/>
          </p:nvPr>
        </p:nvSpPr>
        <p:spPr>
          <a:xfrm flipH="1">
            <a:off x="6517500" y="3871873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58" name="Google Shape;258;p35"/>
          <p:cNvSpPr txBox="1"/>
          <p:nvPr>
            <p:ph idx="7" type="ctrTitle"/>
          </p:nvPr>
        </p:nvSpPr>
        <p:spPr>
          <a:xfrm flipH="1">
            <a:off x="716787" y="1459400"/>
            <a:ext cx="1409400" cy="43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59" name="Google Shape;259;p35"/>
          <p:cNvSpPr txBox="1"/>
          <p:nvPr>
            <p:ph idx="8" type="subTitle"/>
          </p:nvPr>
        </p:nvSpPr>
        <p:spPr>
          <a:xfrm flipH="1">
            <a:off x="716799" y="1827669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60" name="Google Shape;260;p35"/>
          <p:cNvSpPr txBox="1"/>
          <p:nvPr>
            <p:ph idx="9" type="ctrTitle"/>
          </p:nvPr>
        </p:nvSpPr>
        <p:spPr>
          <a:xfrm flipH="1">
            <a:off x="3495997" y="3355604"/>
            <a:ext cx="145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None/>
              <a:defRPr sz="1400">
                <a:solidFill>
                  <a:schemeClr val="accent3"/>
                </a:solidFill>
              </a:defRPr>
            </a:lvl9pPr>
          </a:lstStyle>
          <a:p/>
        </p:txBody>
      </p:sp>
      <p:sp>
        <p:nvSpPr>
          <p:cNvPr id="261" name="Google Shape;261;p35"/>
          <p:cNvSpPr txBox="1"/>
          <p:nvPr>
            <p:ph idx="13" type="subTitle"/>
          </p:nvPr>
        </p:nvSpPr>
        <p:spPr>
          <a:xfrm flipH="1">
            <a:off x="3495850" y="3871873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262" name="Google Shape;262;p35"/>
          <p:cNvSpPr txBox="1"/>
          <p:nvPr>
            <p:ph idx="14" type="ctrTitle"/>
          </p:nvPr>
        </p:nvSpPr>
        <p:spPr>
          <a:xfrm flipH="1">
            <a:off x="716787" y="3355596"/>
            <a:ext cx="140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63" name="Google Shape;263;p35"/>
          <p:cNvSpPr txBox="1"/>
          <p:nvPr>
            <p:ph idx="15" type="subTitle"/>
          </p:nvPr>
        </p:nvSpPr>
        <p:spPr>
          <a:xfrm flipH="1">
            <a:off x="716799" y="3871874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_1">
    <p:bg>
      <p:bgPr>
        <a:solidFill>
          <a:schemeClr val="lt1"/>
        </a:solidFill>
      </p:bgPr>
    </p:bg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p36"/>
          <p:cNvSpPr/>
          <p:nvPr/>
        </p:nvSpPr>
        <p:spPr>
          <a:xfrm>
            <a:off x="-31975" y="3030375"/>
            <a:ext cx="4604100" cy="2113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" name="Google Shape;266;p36"/>
          <p:cNvSpPr/>
          <p:nvPr/>
        </p:nvSpPr>
        <p:spPr>
          <a:xfrm>
            <a:off x="4572000" y="917225"/>
            <a:ext cx="4572000" cy="2113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7" name="Google Shape;267;p36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36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69" name="Google Shape;269;p36"/>
          <p:cNvSpPr txBox="1"/>
          <p:nvPr>
            <p:ph idx="2" type="ctrTitle"/>
          </p:nvPr>
        </p:nvSpPr>
        <p:spPr>
          <a:xfrm>
            <a:off x="1097335" y="2266813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70" name="Google Shape;270;p36"/>
          <p:cNvSpPr txBox="1"/>
          <p:nvPr>
            <p:ph idx="1" type="subTitle"/>
          </p:nvPr>
        </p:nvSpPr>
        <p:spPr>
          <a:xfrm>
            <a:off x="713635" y="1383400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71" name="Google Shape;271;p36"/>
          <p:cNvSpPr txBox="1"/>
          <p:nvPr>
            <p:ph idx="3" type="ctrTitle"/>
          </p:nvPr>
        </p:nvSpPr>
        <p:spPr>
          <a:xfrm>
            <a:off x="5532130" y="2266813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72" name="Google Shape;272;p36"/>
          <p:cNvSpPr txBox="1"/>
          <p:nvPr>
            <p:ph idx="4" type="subTitle"/>
          </p:nvPr>
        </p:nvSpPr>
        <p:spPr>
          <a:xfrm>
            <a:off x="5148430" y="1383400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73" name="Google Shape;273;p36"/>
          <p:cNvSpPr txBox="1"/>
          <p:nvPr>
            <p:ph idx="5" type="ctrTitle"/>
          </p:nvPr>
        </p:nvSpPr>
        <p:spPr>
          <a:xfrm>
            <a:off x="1094935" y="4335888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74" name="Google Shape;274;p36"/>
          <p:cNvSpPr txBox="1"/>
          <p:nvPr>
            <p:ph idx="6" type="subTitle"/>
          </p:nvPr>
        </p:nvSpPr>
        <p:spPr>
          <a:xfrm>
            <a:off x="711235" y="3452475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None/>
              <a:defRPr sz="16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75" name="Google Shape;275;p36"/>
          <p:cNvSpPr txBox="1"/>
          <p:nvPr>
            <p:ph idx="7" type="ctrTitle"/>
          </p:nvPr>
        </p:nvSpPr>
        <p:spPr>
          <a:xfrm>
            <a:off x="5532130" y="4335888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76" name="Google Shape;276;p36"/>
          <p:cNvSpPr txBox="1"/>
          <p:nvPr>
            <p:ph idx="8" type="subTitle"/>
          </p:nvPr>
        </p:nvSpPr>
        <p:spPr>
          <a:xfrm>
            <a:off x="5148430" y="3452475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  1">
  <p:cSld name="BLANK_1_1_1_1_1_1_1_1_1">
    <p:bg>
      <p:bgPr>
        <a:solidFill>
          <a:schemeClr val="dk2"/>
        </a:solidFill>
      </p:bgPr>
    </p:bg>
    <p:spTree>
      <p:nvGrpSpPr>
        <p:cNvPr id="277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p37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37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80" name="Google Shape;280;p37"/>
          <p:cNvSpPr txBox="1"/>
          <p:nvPr>
            <p:ph idx="1" type="body"/>
          </p:nvPr>
        </p:nvSpPr>
        <p:spPr>
          <a:xfrm>
            <a:off x="1884141" y="1666766"/>
            <a:ext cx="5375700" cy="27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●"/>
              <a:defRPr sz="1600">
                <a:solidFill>
                  <a:schemeClr val="accent2"/>
                </a:solidFill>
              </a:defRPr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○"/>
              <a:defRPr sz="1600">
                <a:solidFill>
                  <a:schemeClr val="accent2"/>
                </a:solidFill>
              </a:defRPr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■"/>
              <a:defRPr sz="1600">
                <a:solidFill>
                  <a:schemeClr val="accent2"/>
                </a:solidFill>
              </a:defRPr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●"/>
              <a:defRPr sz="1600">
                <a:solidFill>
                  <a:schemeClr val="accent2"/>
                </a:solidFill>
              </a:defRPr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○"/>
              <a:defRPr sz="1600">
                <a:solidFill>
                  <a:schemeClr val="accent2"/>
                </a:solidFill>
              </a:defRPr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■"/>
              <a:defRPr sz="1600">
                <a:solidFill>
                  <a:schemeClr val="accent2"/>
                </a:solidFill>
              </a:defRPr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●"/>
              <a:defRPr sz="1600">
                <a:solidFill>
                  <a:schemeClr val="accent2"/>
                </a:solidFill>
              </a:defRPr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Nunito Light"/>
              <a:buChar char="○"/>
              <a:defRPr sz="1600">
                <a:solidFill>
                  <a:schemeClr val="accent2"/>
                </a:solidFill>
              </a:defRPr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600"/>
              <a:buFont typeface="Nunito Light"/>
              <a:buChar char="■"/>
              <a:defRPr sz="16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3">
  <p:cSld name="BLANK_1_1_1_1_1_1">
    <p:bg>
      <p:bgPr>
        <a:solidFill>
          <a:schemeClr val="lt1"/>
        </a:solidFill>
      </p:bgPr>
    </p:bg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38"/>
          <p:cNvSpPr/>
          <p:nvPr/>
        </p:nvSpPr>
        <p:spPr>
          <a:xfrm>
            <a:off x="2900" y="917225"/>
            <a:ext cx="4569000" cy="4233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38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4" name="Google Shape;284;p38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1 1">
  <p:cSld name="BLANK_1_1_1_1_1_1_1">
    <p:bg>
      <p:bgPr>
        <a:solidFill>
          <a:schemeClr val="lt1"/>
        </a:solidFill>
      </p:bgPr>
    </p:bg>
    <p:spTree>
      <p:nvGrpSpPr>
        <p:cNvPr id="285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p39"/>
          <p:cNvSpPr/>
          <p:nvPr/>
        </p:nvSpPr>
        <p:spPr>
          <a:xfrm>
            <a:off x="-7163" y="917225"/>
            <a:ext cx="9159000" cy="21132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7" name="Google Shape;287;p39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8" name="Google Shape;288;p39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 1">
  <p:cSld name="BLANK_1_1_1_1_1_1_1_1_1_1">
    <p:bg>
      <p:bgPr>
        <a:solidFill>
          <a:schemeClr val="dk2"/>
        </a:solidFill>
      </p:bgPr>
    </p:bg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p40"/>
          <p:cNvSpPr/>
          <p:nvPr/>
        </p:nvSpPr>
        <p:spPr>
          <a:xfrm>
            <a:off x="-7275" y="3030375"/>
            <a:ext cx="9159000" cy="2113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40"/>
          <p:cNvSpPr/>
          <p:nvPr/>
        </p:nvSpPr>
        <p:spPr>
          <a:xfrm>
            <a:off x="0" y="425"/>
            <a:ext cx="91590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40"/>
          <p:cNvSpPr txBox="1"/>
          <p:nvPr>
            <p:ph idx="1" type="subTitle"/>
          </p:nvPr>
        </p:nvSpPr>
        <p:spPr>
          <a:xfrm flipH="1">
            <a:off x="716700" y="3290900"/>
            <a:ext cx="3855300" cy="12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293" name="Google Shape;293;p40"/>
          <p:cNvSpPr txBox="1"/>
          <p:nvPr>
            <p:ph type="title"/>
          </p:nvPr>
        </p:nvSpPr>
        <p:spPr>
          <a:xfrm>
            <a:off x="716700" y="1111775"/>
            <a:ext cx="3855300" cy="149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lt1"/>
        </a:solidFill>
      </p:bgPr>
    </p:bg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oogle Shape;27;p5"/>
          <p:cNvGrpSpPr/>
          <p:nvPr/>
        </p:nvGrpSpPr>
        <p:grpSpPr>
          <a:xfrm>
            <a:off x="-31975" y="425"/>
            <a:ext cx="9191100" cy="5143200"/>
            <a:chOff x="-31975" y="425"/>
            <a:chExt cx="9191100" cy="5143200"/>
          </a:xfrm>
        </p:grpSpPr>
        <p:sp>
          <p:nvSpPr>
            <p:cNvPr id="28" name="Google Shape;28;p5"/>
            <p:cNvSpPr/>
            <p:nvPr/>
          </p:nvSpPr>
          <p:spPr>
            <a:xfrm>
              <a:off x="-31975" y="917225"/>
              <a:ext cx="3087600" cy="42264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5"/>
            <p:cNvSpPr/>
            <p:nvPr/>
          </p:nvSpPr>
          <p:spPr>
            <a:xfrm>
              <a:off x="3055719" y="917225"/>
              <a:ext cx="3048000" cy="42264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5"/>
            <p:cNvSpPr/>
            <p:nvPr/>
          </p:nvSpPr>
          <p:spPr>
            <a:xfrm>
              <a:off x="-31975" y="425"/>
              <a:ext cx="9191100" cy="9168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" name="Google Shape;31;p5"/>
          <p:cNvSpPr txBox="1"/>
          <p:nvPr>
            <p:ph type="ctrTitle"/>
          </p:nvPr>
        </p:nvSpPr>
        <p:spPr>
          <a:xfrm flipH="1">
            <a:off x="716775" y="2445725"/>
            <a:ext cx="1963200" cy="7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4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2" name="Google Shape;32;p5"/>
          <p:cNvSpPr txBox="1"/>
          <p:nvPr>
            <p:ph idx="1" type="subTitle"/>
          </p:nvPr>
        </p:nvSpPr>
        <p:spPr>
          <a:xfrm flipH="1">
            <a:off x="7167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4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3" name="Google Shape;33;p5"/>
          <p:cNvSpPr txBox="1"/>
          <p:nvPr>
            <p:ph idx="2"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4" name="Google Shape;34;p5"/>
          <p:cNvSpPr txBox="1"/>
          <p:nvPr>
            <p:ph idx="3" type="ctrTitle"/>
          </p:nvPr>
        </p:nvSpPr>
        <p:spPr>
          <a:xfrm flipH="1">
            <a:off x="3598125" y="2445725"/>
            <a:ext cx="1896000" cy="7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5" name="Google Shape;35;p5"/>
          <p:cNvSpPr txBox="1"/>
          <p:nvPr>
            <p:ph idx="4" type="subTitle"/>
          </p:nvPr>
        </p:nvSpPr>
        <p:spPr>
          <a:xfrm flipH="1">
            <a:off x="3597975" y="3209625"/>
            <a:ext cx="1896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41"/>
          <p:cNvSpPr/>
          <p:nvPr/>
        </p:nvSpPr>
        <p:spPr>
          <a:xfrm>
            <a:off x="4590125" y="917225"/>
            <a:ext cx="4569000" cy="4233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41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41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mall numbers 1">
  <p:cSld name="BLANK_1_1_1_1_1_1_1_1_1_1_1">
    <p:bg>
      <p:bgPr>
        <a:solidFill>
          <a:schemeClr val="lt1"/>
        </a:solidFill>
      </p:bgPr>
    </p:bg>
    <p:spTree>
      <p:nvGrpSpPr>
        <p:cNvPr id="298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9" name="Google Shape;299;p42"/>
          <p:cNvGrpSpPr/>
          <p:nvPr/>
        </p:nvGrpSpPr>
        <p:grpSpPr>
          <a:xfrm>
            <a:off x="-7275" y="3030375"/>
            <a:ext cx="9158999" cy="2113200"/>
            <a:chOff x="-7275" y="3030375"/>
            <a:chExt cx="9158999" cy="2113200"/>
          </a:xfrm>
        </p:grpSpPr>
        <p:sp>
          <p:nvSpPr>
            <p:cNvPr id="300" name="Google Shape;300;p42"/>
            <p:cNvSpPr/>
            <p:nvPr/>
          </p:nvSpPr>
          <p:spPr>
            <a:xfrm>
              <a:off x="4572224" y="3030375"/>
              <a:ext cx="4579500" cy="21132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42"/>
            <p:cNvSpPr/>
            <p:nvPr/>
          </p:nvSpPr>
          <p:spPr>
            <a:xfrm>
              <a:off x="-7275" y="3030375"/>
              <a:ext cx="4579500" cy="21132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02" name="Google Shape;302;p42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42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04" name="Google Shape;304;p42"/>
          <p:cNvSpPr txBox="1"/>
          <p:nvPr>
            <p:ph hasCustomPrompt="1" idx="2" type="title"/>
          </p:nvPr>
        </p:nvSpPr>
        <p:spPr>
          <a:xfrm>
            <a:off x="5304150" y="3356175"/>
            <a:ext cx="31230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b="0" sz="4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5" name="Google Shape;305;p42"/>
          <p:cNvSpPr txBox="1"/>
          <p:nvPr>
            <p:ph idx="1" type="subTitle"/>
          </p:nvPr>
        </p:nvSpPr>
        <p:spPr>
          <a:xfrm flipH="1">
            <a:off x="5215050" y="4321575"/>
            <a:ext cx="33015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306" name="Google Shape;306;p42"/>
          <p:cNvSpPr txBox="1"/>
          <p:nvPr>
            <p:ph hasCustomPrompt="1" idx="3" type="title"/>
          </p:nvPr>
        </p:nvSpPr>
        <p:spPr>
          <a:xfrm>
            <a:off x="732225" y="3356175"/>
            <a:ext cx="31230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b="0"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7200"/>
              <a:buNone/>
              <a:defRPr sz="72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7" name="Google Shape;307;p42"/>
          <p:cNvSpPr txBox="1"/>
          <p:nvPr>
            <p:ph idx="4" type="subTitle"/>
          </p:nvPr>
        </p:nvSpPr>
        <p:spPr>
          <a:xfrm flipH="1">
            <a:off x="642975" y="4321575"/>
            <a:ext cx="33015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08" name="Google Shape;308;p42"/>
          <p:cNvSpPr txBox="1"/>
          <p:nvPr>
            <p:ph hasCustomPrompt="1" idx="5" type="title"/>
          </p:nvPr>
        </p:nvSpPr>
        <p:spPr>
          <a:xfrm>
            <a:off x="1314750" y="1243000"/>
            <a:ext cx="65145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b="0" sz="4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7200"/>
              <a:buNone/>
              <a:defRPr sz="72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9" name="Google Shape;309;p42"/>
          <p:cNvSpPr txBox="1"/>
          <p:nvPr>
            <p:ph idx="6" type="subTitle"/>
          </p:nvPr>
        </p:nvSpPr>
        <p:spPr>
          <a:xfrm flipH="1">
            <a:off x="2608975" y="2208400"/>
            <a:ext cx="39261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600">
                <a:solidFill>
                  <a:schemeClr val="accen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None/>
              <a:defRPr sz="12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 1">
  <p:cSld name="BLANK_1_1_1_1_1_1_1_1_1_1_1_1">
    <p:bg>
      <p:bgPr>
        <a:solidFill>
          <a:schemeClr val="dk2"/>
        </a:solidFill>
      </p:bgPr>
    </p:bg>
    <p:spTree>
      <p:nvGrpSpPr>
        <p:cNvPr id="310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1" name="Google Shape;311;p43"/>
          <p:cNvGrpSpPr/>
          <p:nvPr/>
        </p:nvGrpSpPr>
        <p:grpSpPr>
          <a:xfrm>
            <a:off x="7725" y="917225"/>
            <a:ext cx="9143988" cy="4226400"/>
            <a:chOff x="7725" y="917225"/>
            <a:chExt cx="9143988" cy="4226400"/>
          </a:xfrm>
        </p:grpSpPr>
        <p:sp>
          <p:nvSpPr>
            <p:cNvPr id="312" name="Google Shape;312;p43"/>
            <p:cNvSpPr/>
            <p:nvPr/>
          </p:nvSpPr>
          <p:spPr>
            <a:xfrm>
              <a:off x="7725" y="917225"/>
              <a:ext cx="3048000" cy="42264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3"/>
            <p:cNvSpPr/>
            <p:nvPr/>
          </p:nvSpPr>
          <p:spPr>
            <a:xfrm>
              <a:off x="3055719" y="917225"/>
              <a:ext cx="3048000" cy="42264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3"/>
            <p:cNvSpPr/>
            <p:nvPr/>
          </p:nvSpPr>
          <p:spPr>
            <a:xfrm>
              <a:off x="6103713" y="917225"/>
              <a:ext cx="3048000" cy="422640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5" name="Google Shape;315;p43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" name="Google Shape;316;p43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317" name="Google Shape;317;p43"/>
          <p:cNvSpPr txBox="1"/>
          <p:nvPr>
            <p:ph idx="2" type="ctrTitle"/>
          </p:nvPr>
        </p:nvSpPr>
        <p:spPr>
          <a:xfrm flipH="1">
            <a:off x="71677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18" name="Google Shape;318;p43"/>
          <p:cNvSpPr txBox="1"/>
          <p:nvPr>
            <p:ph idx="1" type="subTitle"/>
          </p:nvPr>
        </p:nvSpPr>
        <p:spPr>
          <a:xfrm flipH="1">
            <a:off x="7167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19" name="Google Shape;319;p43"/>
          <p:cNvSpPr txBox="1"/>
          <p:nvPr>
            <p:ph idx="3" type="ctrTitle"/>
          </p:nvPr>
        </p:nvSpPr>
        <p:spPr>
          <a:xfrm flipH="1">
            <a:off x="359812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20" name="Google Shape;320;p43"/>
          <p:cNvSpPr txBox="1"/>
          <p:nvPr>
            <p:ph idx="4" type="subTitle"/>
          </p:nvPr>
        </p:nvSpPr>
        <p:spPr>
          <a:xfrm flipH="1">
            <a:off x="359812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21" name="Google Shape;321;p43"/>
          <p:cNvSpPr txBox="1"/>
          <p:nvPr>
            <p:ph idx="5" type="ctrTitle"/>
          </p:nvPr>
        </p:nvSpPr>
        <p:spPr>
          <a:xfrm flipH="1">
            <a:off x="647947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48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322" name="Google Shape;322;p43"/>
          <p:cNvSpPr txBox="1"/>
          <p:nvPr>
            <p:ph idx="6" type="subTitle"/>
          </p:nvPr>
        </p:nvSpPr>
        <p:spPr>
          <a:xfrm flipH="1">
            <a:off x="64794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6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None/>
              <a:defRPr sz="12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1">
  <p:cSld name="BLANK_1_1_1_1_1_1_1_1_1_1_1_1_1_1">
    <p:bg>
      <p:bgPr>
        <a:solidFill>
          <a:schemeClr val="dk2"/>
        </a:solidFill>
      </p:bgPr>
    </p:bg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" name="Google Shape;324;p44"/>
          <p:cNvGrpSpPr/>
          <p:nvPr/>
        </p:nvGrpSpPr>
        <p:grpSpPr>
          <a:xfrm>
            <a:off x="0" y="-6625"/>
            <a:ext cx="9144000" cy="5150075"/>
            <a:chOff x="0" y="-6625"/>
            <a:chExt cx="9144000" cy="5150075"/>
          </a:xfrm>
        </p:grpSpPr>
        <p:sp>
          <p:nvSpPr>
            <p:cNvPr id="325" name="Google Shape;325;p44"/>
            <p:cNvSpPr/>
            <p:nvPr/>
          </p:nvSpPr>
          <p:spPr>
            <a:xfrm>
              <a:off x="25" y="-6625"/>
              <a:ext cx="7275600" cy="5143500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44"/>
            <p:cNvSpPr/>
            <p:nvPr/>
          </p:nvSpPr>
          <p:spPr>
            <a:xfrm>
              <a:off x="0" y="2578750"/>
              <a:ext cx="9144000" cy="2564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7" name="Google Shape;327;p44"/>
          <p:cNvSpPr txBox="1"/>
          <p:nvPr>
            <p:ph type="ctrTitle"/>
          </p:nvPr>
        </p:nvSpPr>
        <p:spPr>
          <a:xfrm rot="728">
            <a:off x="2910212" y="720788"/>
            <a:ext cx="4248000" cy="16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3600">
                <a:latin typeface="Nunito SemiBold"/>
                <a:ea typeface="Nunito SemiBold"/>
                <a:cs typeface="Nunito SemiBold"/>
                <a:sym typeface="Nunito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Font typeface="Thasadith"/>
              <a:buNone/>
              <a:defRPr sz="5200">
                <a:latin typeface="Thasadith"/>
                <a:ea typeface="Thasadith"/>
                <a:cs typeface="Thasadith"/>
                <a:sym typeface="Thasadith"/>
              </a:defRPr>
            </a:lvl9pPr>
          </a:lstStyle>
          <a:p/>
        </p:txBody>
      </p:sp>
      <p:sp>
        <p:nvSpPr>
          <p:cNvPr id="328" name="Google Shape;328;p44"/>
          <p:cNvSpPr txBox="1"/>
          <p:nvPr>
            <p:ph idx="1" type="subTitle"/>
          </p:nvPr>
        </p:nvSpPr>
        <p:spPr>
          <a:xfrm rot="1389">
            <a:off x="716775" y="2769068"/>
            <a:ext cx="3713400" cy="184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1600">
                <a:latin typeface="Didact Gothic"/>
                <a:ea typeface="Didact Gothic"/>
                <a:cs typeface="Didact Gothic"/>
                <a:sym typeface="Didact Gothic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9pPr>
          </a:lstStyle>
          <a:p/>
        </p:txBody>
      </p:sp>
      <p:sp>
        <p:nvSpPr>
          <p:cNvPr id="329" name="Google Shape;329;p44"/>
          <p:cNvSpPr txBox="1"/>
          <p:nvPr/>
        </p:nvSpPr>
        <p:spPr>
          <a:xfrm>
            <a:off x="5656018" y="3504375"/>
            <a:ext cx="27687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accent1"/>
                </a:solidFill>
                <a:latin typeface="Assistant"/>
                <a:ea typeface="Assistant"/>
                <a:cs typeface="Assistant"/>
                <a:sym typeface="Assistant"/>
              </a:rPr>
              <a:t>CREDITS: This presentation template was created by </a:t>
            </a:r>
            <a:r>
              <a:rPr b="1" lang="en" sz="1000">
                <a:solidFill>
                  <a:schemeClr val="accent1"/>
                </a:solidFill>
                <a:uFill>
                  <a:noFill/>
                </a:uFill>
                <a:latin typeface="Assistant"/>
                <a:ea typeface="Assistant"/>
                <a:cs typeface="Assistant"/>
                <a:sym typeface="Assistant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accent1"/>
                </a:solidFill>
                <a:latin typeface="Assistant"/>
                <a:ea typeface="Assistant"/>
                <a:cs typeface="Assistant"/>
                <a:sym typeface="Assistant"/>
              </a:rPr>
              <a:t>, including icons by </a:t>
            </a:r>
            <a:r>
              <a:rPr b="1" lang="en" sz="1000">
                <a:solidFill>
                  <a:schemeClr val="accent1"/>
                </a:solidFill>
                <a:uFill>
                  <a:noFill/>
                </a:uFill>
                <a:latin typeface="Assistant"/>
                <a:ea typeface="Assistant"/>
                <a:cs typeface="Assistant"/>
                <a:sym typeface="Assistant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accent1"/>
                </a:solidFill>
                <a:latin typeface="Assistant"/>
                <a:ea typeface="Assistant"/>
                <a:cs typeface="Assistant"/>
                <a:sym typeface="Assistant"/>
              </a:rPr>
              <a:t>, and infographics &amp; images by </a:t>
            </a:r>
            <a:r>
              <a:rPr b="1" lang="en" sz="1000">
                <a:solidFill>
                  <a:schemeClr val="accent1"/>
                </a:solidFill>
                <a:uFill>
                  <a:noFill/>
                </a:uFill>
                <a:latin typeface="Assistant"/>
                <a:ea typeface="Assistant"/>
                <a:cs typeface="Assistant"/>
                <a:sym typeface="Assistant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accent1"/>
              </a:solidFill>
              <a:latin typeface="Assistant"/>
              <a:ea typeface="Assistant"/>
              <a:cs typeface="Assistant"/>
              <a:sym typeface="Assistant"/>
            </a:endParaRPr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333" name="Shape 33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6"/>
          <p:cNvSpPr/>
          <p:nvPr/>
        </p:nvSpPr>
        <p:spPr>
          <a:xfrm>
            <a:off x="-31975" y="425"/>
            <a:ext cx="9191100" cy="9168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6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dk2"/>
        </a:solidFill>
      </p:bgPr>
    </p:bg>
    <p:spTree>
      <p:nvGrpSpPr>
        <p:cNvPr id="39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7"/>
          <p:cNvSpPr/>
          <p:nvPr/>
        </p:nvSpPr>
        <p:spPr>
          <a:xfrm>
            <a:off x="0" y="2571750"/>
            <a:ext cx="9157200" cy="2578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7"/>
          <p:cNvSpPr txBox="1"/>
          <p:nvPr>
            <p:ph idx="1" type="subTitle"/>
          </p:nvPr>
        </p:nvSpPr>
        <p:spPr>
          <a:xfrm flipH="1">
            <a:off x="720000" y="1321800"/>
            <a:ext cx="7704000" cy="336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AutoNum type="arabicPeriod"/>
              <a:defRPr sz="13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rabicPeriod"/>
              <a:defRPr sz="1200">
                <a:solidFill>
                  <a:schemeClr val="accent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rabicPeriod"/>
              <a:defRPr sz="1200">
                <a:solidFill>
                  <a:schemeClr val="accent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alphaLcPeriod"/>
              <a:defRPr sz="1200">
                <a:solidFill>
                  <a:schemeClr val="accent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oboto Condensed Light"/>
              <a:buAutoNum type="romanLcPeriod"/>
              <a:defRPr sz="12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42" name="Google Shape;42;p7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lt1"/>
        </a:solidFill>
      </p:bgPr>
    </p:bg>
    <p:spTree>
      <p:nvGrpSpPr>
        <p:cNvPr id="43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8"/>
          <p:cNvSpPr txBox="1"/>
          <p:nvPr>
            <p:ph type="title"/>
          </p:nvPr>
        </p:nvSpPr>
        <p:spPr>
          <a:xfrm>
            <a:off x="2203350" y="1608300"/>
            <a:ext cx="4737300" cy="19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60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Thasadith"/>
              <a:buNone/>
              <a:defRPr sz="48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Thasadith"/>
              <a:buNone/>
              <a:defRPr sz="48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Thasadith"/>
              <a:buNone/>
              <a:defRPr sz="48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Thasadith"/>
              <a:buNone/>
              <a:defRPr sz="48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Thasadith"/>
              <a:buNone/>
              <a:defRPr sz="48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Thasadith"/>
              <a:buNone/>
              <a:defRPr sz="48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Thasadith"/>
              <a:buNone/>
              <a:defRPr sz="48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Thasadith"/>
              <a:buNone/>
              <a:defRPr sz="4800">
                <a:solidFill>
                  <a:schemeClr val="accent1"/>
                </a:solidFill>
                <a:latin typeface="Thasadith"/>
                <a:ea typeface="Thasadith"/>
                <a:cs typeface="Thasadith"/>
                <a:sym typeface="Thasadith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chemeClr val="dk2"/>
        </a:solidFill>
      </p:bgPr>
    </p:bg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oogle Shape;46;p9"/>
          <p:cNvGrpSpPr/>
          <p:nvPr/>
        </p:nvGrpSpPr>
        <p:grpSpPr>
          <a:xfrm flipH="1">
            <a:off x="-7175" y="425"/>
            <a:ext cx="9166175" cy="5142950"/>
            <a:chOff x="-7175" y="425"/>
            <a:chExt cx="9166175" cy="5142950"/>
          </a:xfrm>
        </p:grpSpPr>
        <p:sp>
          <p:nvSpPr>
            <p:cNvPr id="47" name="Google Shape;47;p9"/>
            <p:cNvSpPr/>
            <p:nvPr/>
          </p:nvSpPr>
          <p:spPr>
            <a:xfrm>
              <a:off x="-7175" y="917225"/>
              <a:ext cx="6762900" cy="21132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9"/>
            <p:cNvSpPr/>
            <p:nvPr/>
          </p:nvSpPr>
          <p:spPr>
            <a:xfrm>
              <a:off x="0" y="3030175"/>
              <a:ext cx="9144000" cy="21132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9"/>
            <p:cNvSpPr/>
            <p:nvPr/>
          </p:nvSpPr>
          <p:spPr>
            <a:xfrm>
              <a:off x="0" y="425"/>
              <a:ext cx="9159000" cy="916800"/>
            </a:xfrm>
            <a:prstGeom prst="rect">
              <a:avLst/>
            </a:prstGeom>
            <a:solidFill>
              <a:srgbClr val="8ED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" name="Google Shape;50;p9"/>
          <p:cNvSpPr txBox="1"/>
          <p:nvPr>
            <p:ph type="title"/>
          </p:nvPr>
        </p:nvSpPr>
        <p:spPr>
          <a:xfrm flipH="1">
            <a:off x="4267450" y="2103881"/>
            <a:ext cx="41676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600"/>
              <a:buNone/>
              <a:defRPr sz="60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1" name="Google Shape;51;p9"/>
          <p:cNvSpPr txBox="1"/>
          <p:nvPr>
            <p:ph idx="1" type="subTitle"/>
          </p:nvPr>
        </p:nvSpPr>
        <p:spPr>
          <a:xfrm>
            <a:off x="4579825" y="3126892"/>
            <a:ext cx="3855300" cy="14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>
                <a:solidFill>
                  <a:schemeClr val="accent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2" name="Google Shape;52;p9"/>
          <p:cNvSpPr txBox="1"/>
          <p:nvPr>
            <p:ph hasCustomPrompt="1" idx="2" type="title"/>
          </p:nvPr>
        </p:nvSpPr>
        <p:spPr>
          <a:xfrm flipH="1">
            <a:off x="724525" y="1997945"/>
            <a:ext cx="3230100" cy="79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72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0"/>
              <a:buNone/>
              <a:defRPr sz="120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">
  <p:cSld name="CUSTOM_12">
    <p:bg>
      <p:bgPr>
        <a:solidFill>
          <a:schemeClr val="lt1"/>
        </a:solidFill>
      </p:bgPr>
    </p:bg>
    <p:spTree>
      <p:nvGrpSpPr>
        <p:cNvPr id="53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10"/>
          <p:cNvSpPr txBox="1"/>
          <p:nvPr>
            <p:ph type="title"/>
          </p:nvPr>
        </p:nvSpPr>
        <p:spPr>
          <a:xfrm>
            <a:off x="3417450" y="1608300"/>
            <a:ext cx="5010000" cy="19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Font typeface="Thasadith"/>
              <a:buNone/>
              <a:defRPr sz="4800">
                <a:solidFill>
                  <a:schemeClr val="lt1"/>
                </a:solidFill>
                <a:latin typeface="Thasadith"/>
                <a:ea typeface="Thasadith"/>
                <a:cs typeface="Thasadith"/>
                <a:sym typeface="Thasadith"/>
              </a:defRPr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40.xml"/><Relationship Id="rId20" Type="http://schemas.openxmlformats.org/officeDocument/2006/relationships/slideLayout" Target="../slideLayouts/slideLayout20.xml"/><Relationship Id="rId42" Type="http://schemas.openxmlformats.org/officeDocument/2006/relationships/slideLayout" Target="../slideLayouts/slideLayout42.xml"/><Relationship Id="rId41" Type="http://schemas.openxmlformats.org/officeDocument/2006/relationships/slideLayout" Target="../slideLayouts/slideLayout41.xml"/><Relationship Id="rId22" Type="http://schemas.openxmlformats.org/officeDocument/2006/relationships/slideLayout" Target="../slideLayouts/slideLayout22.xml"/><Relationship Id="rId44" Type="http://schemas.openxmlformats.org/officeDocument/2006/relationships/theme" Target="../theme/theme1.xml"/><Relationship Id="rId21" Type="http://schemas.openxmlformats.org/officeDocument/2006/relationships/slideLayout" Target="../slideLayouts/slideLayout21.xml"/><Relationship Id="rId43" Type="http://schemas.openxmlformats.org/officeDocument/2006/relationships/slideLayout" Target="../slideLayouts/slideLayout43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35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12.xml"/><Relationship Id="rId34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15.xml"/><Relationship Id="rId37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14.xml"/><Relationship Id="rId36" Type="http://schemas.openxmlformats.org/officeDocument/2006/relationships/slideLayout" Target="../slideLayouts/slideLayout36.xml"/><Relationship Id="rId17" Type="http://schemas.openxmlformats.org/officeDocument/2006/relationships/slideLayout" Target="../slideLayouts/slideLayout17.xml"/><Relationship Id="rId39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16.xml"/><Relationship Id="rId38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AAD3CE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Nunito"/>
              <a:buNone/>
              <a:defRPr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Barlow Semi Condensed"/>
              <a:buChar char="●"/>
              <a:defRPr sz="18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1pPr>
            <a:lvl2pPr indent="-3175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Barlow Semi Condensed"/>
              <a:buChar char="○"/>
              <a:defRPr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■"/>
              <a:defRPr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●"/>
              <a:defRPr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○"/>
              <a:defRPr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■"/>
              <a:defRPr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●"/>
              <a:defRPr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Barlow Semi Condensed"/>
              <a:buChar char="○"/>
              <a:defRPr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Font typeface="Barlow Semi Condensed"/>
              <a:buChar char="■"/>
              <a:defRPr sz="12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  <p:sldLayoutId id="2147483688" r:id="rId41"/>
    <p:sldLayoutId id="2147483689" r:id="rId42"/>
    <p:sldLayoutId id="2147483690" r:id="rId4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330" name="Shape 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Google Shape;331;p45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332" name="Google Shape;332;p45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91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6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9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0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s://docs.google.com/spreadsheets/d/1TkbqxPPGk5S8-9DeMjaYu3vbqkc_NpVT22IxlQxLXeM/copy" TargetMode="External"/><Relationship Id="rId4" Type="http://schemas.openxmlformats.org/officeDocument/2006/relationships/image" Target="../media/image3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9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7.xml"/><Relationship Id="rId7" Type="http://schemas.openxmlformats.org/officeDocument/2006/relationships/slide" Target="/ppt/slides/slide26.xml"/><Relationship Id="rId8" Type="http://schemas.openxmlformats.org/officeDocument/2006/relationships/slide" Target="/ppt/slides/slide28.xml"/><Relationship Id="rId11" Type="http://schemas.openxmlformats.org/officeDocument/2006/relationships/slide" Target="/ppt/slides/slide30.xml"/><Relationship Id="rId10" Type="http://schemas.openxmlformats.org/officeDocument/2006/relationships/slide" Target="/ppt/slides/slide30.xml"/><Relationship Id="rId13" Type="http://schemas.openxmlformats.org/officeDocument/2006/relationships/slide" Target="/ppt/slides/slide31.xml"/><Relationship Id="rId12" Type="http://schemas.openxmlformats.org/officeDocument/2006/relationships/slide" Target="/ppt/slides/slide31.xml"/><Relationship Id="rId14" Type="http://schemas.openxmlformats.org/officeDocument/2006/relationships/slide" Target="/ppt/slides/slide37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0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1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11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2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2.jpg"/><Relationship Id="rId4" Type="http://schemas.openxmlformats.org/officeDocument/2006/relationships/image" Target="../media/image1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3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ww.freepik.com/free-photo/low-angle-view-female-nurse-looking-senior-woman-reading-book_265726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mid-section-female-nurse-writing-notebook-with-pen_2708868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lose-up-happy-female-nurse-with-her-patient_2639950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ide-view-male-doctor-looking-x-ray_3465226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midsection-view-male-doctor-holding-clipboard-with-blank-white-papers_3465266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light-blue-ribbon-stethoscope_1540026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white-pills-with-open-plastic-bottle-blue-background_2518161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close-up-doctor-s-hand-showing-thermometer_3465245.htm/?utm_source=slidesgo_template&amp;utm_medium=referral-link&amp;utm_campaign=sg_resources&amp;utm_content=freepik/?utm_source=slidesgo_template&amp;utm_medium=referral-link&amp;utm_campaign=sg_resources&amp;utm_content=freepik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www.freepik.com/free-photo/smiling-woman-medical-overall_1915720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used-blister-pack-with-pills-blue-background_251810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nurse-bringing-wheelchair-her-senor-female-patient-sitting-couch_264000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enior-woman-looking-smiling-female-nurse-with-wheelchair_2640031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light-blue-ribbon-crop-hands_1541037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thermometer-injection-ampoule-stethoscope-blister-packed-medicines-blue-backdrop_5245732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pink-pills-with-white-tablets-blue-background_2524050.htm/?utm_source=slidesgo_template&amp;utm_medium=referral-link&amp;utm_campaign=sg_resources&amp;utm_content=freepik" TargetMode="External"/><Relationship Id="rId11" Type="http://schemas.openxmlformats.org/officeDocument/2006/relationships/hyperlink" Target="https://www.flaticon.com/premium-icon/hope_2420071/?utm_source=slidesgo_template&amp;utm_medium=referral-link&amp;utm_campaign=sg_resources&amp;utm_content=flaticon" TargetMode="External"/><Relationship Id="rId10" Type="http://schemas.openxmlformats.org/officeDocument/2006/relationships/hyperlink" Target="https://www.freepik.com/free-photo/medicine-tablets-spilled-from-bottle-blue-background_2555007.htm/?utm_source=slidesgo_template&amp;utm_medium=referral-link&amp;utm_campaign=sg_resources&amp;utm_content=freepik/?utm_source=slidesgo_template&amp;utm_medium=referral-link&amp;utm_campaign=sg_resources&amp;utm_content=freepik" TargetMode="External"/><Relationship Id="rId12" Type="http://schemas.openxmlformats.org/officeDocument/2006/relationships/hyperlink" Target="https://www.flaticon.com/premium-icon/uterus_2284073/?utm_source=slidesgo_template&amp;utm_medium=referral-link&amp;utm_campaign=sg_resources&amp;utm_content=flaticon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6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fonts.google.com/specimen/Nunito" TargetMode="External"/><Relationship Id="rId4" Type="http://schemas.openxmlformats.org/officeDocument/2006/relationships/hyperlink" Target="https://fonts.google.com/specimen/Barlow+Semi+Condensed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4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6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7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9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12.png"/><Relationship Id="rId4" Type="http://schemas.openxmlformats.org/officeDocument/2006/relationships/image" Target="../media/image4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8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7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" name="Google Shape;338;p47"/>
          <p:cNvSpPr txBox="1"/>
          <p:nvPr>
            <p:ph type="ctrTitle"/>
          </p:nvPr>
        </p:nvSpPr>
        <p:spPr>
          <a:xfrm rot="728">
            <a:off x="2910212" y="2104838"/>
            <a:ext cx="4248000" cy="16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OVARIAN CANCER BREAKTHROUGH</a:t>
            </a:r>
            <a:endParaRPr/>
          </a:p>
        </p:txBody>
      </p:sp>
      <p:sp>
        <p:nvSpPr>
          <p:cNvPr id="339" name="Google Shape;339;p47"/>
          <p:cNvSpPr txBox="1"/>
          <p:nvPr>
            <p:ph idx="1" type="subTitle"/>
          </p:nvPr>
        </p:nvSpPr>
        <p:spPr>
          <a:xfrm rot="1389">
            <a:off x="3444812" y="3798938"/>
            <a:ext cx="3713400" cy="40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grpSp>
        <p:nvGrpSpPr>
          <p:cNvPr id="340" name="Google Shape;340;p47"/>
          <p:cNvGrpSpPr/>
          <p:nvPr/>
        </p:nvGrpSpPr>
        <p:grpSpPr>
          <a:xfrm>
            <a:off x="7391765" y="2154814"/>
            <a:ext cx="1048485" cy="1451644"/>
            <a:chOff x="4193775" y="1036100"/>
            <a:chExt cx="883381" cy="1223055"/>
          </a:xfrm>
        </p:grpSpPr>
        <p:sp>
          <p:nvSpPr>
            <p:cNvPr id="341" name="Google Shape;341;p47"/>
            <p:cNvSpPr/>
            <p:nvPr/>
          </p:nvSpPr>
          <p:spPr>
            <a:xfrm>
              <a:off x="4193775" y="1036100"/>
              <a:ext cx="883381" cy="1223055"/>
            </a:xfrm>
            <a:custGeom>
              <a:rect b="b" l="l" r="r" t="t"/>
              <a:pathLst>
                <a:path extrusionOk="0" h="71765" w="51834">
                  <a:moveTo>
                    <a:pt x="36796" y="6525"/>
                  </a:moveTo>
                  <a:cubicBezTo>
                    <a:pt x="39731" y="6525"/>
                    <a:pt x="42276" y="8090"/>
                    <a:pt x="43580" y="10733"/>
                  </a:cubicBezTo>
                  <a:cubicBezTo>
                    <a:pt x="44918" y="13375"/>
                    <a:pt x="44657" y="16343"/>
                    <a:pt x="42863" y="18692"/>
                  </a:cubicBezTo>
                  <a:lnTo>
                    <a:pt x="25901" y="41330"/>
                  </a:lnTo>
                  <a:lnTo>
                    <a:pt x="22475" y="39471"/>
                  </a:lnTo>
                  <a:lnTo>
                    <a:pt x="21823" y="35883"/>
                  </a:lnTo>
                  <a:lnTo>
                    <a:pt x="8938" y="18692"/>
                  </a:lnTo>
                  <a:cubicBezTo>
                    <a:pt x="7177" y="16343"/>
                    <a:pt x="6916" y="13375"/>
                    <a:pt x="8221" y="10733"/>
                  </a:cubicBezTo>
                  <a:cubicBezTo>
                    <a:pt x="9558" y="8090"/>
                    <a:pt x="12102" y="6525"/>
                    <a:pt x="15038" y="6525"/>
                  </a:cubicBezTo>
                  <a:close/>
                  <a:moveTo>
                    <a:pt x="15038" y="1"/>
                  </a:moveTo>
                  <a:cubicBezTo>
                    <a:pt x="9656" y="1"/>
                    <a:pt x="4795" y="3002"/>
                    <a:pt x="2382" y="7829"/>
                  </a:cubicBezTo>
                  <a:cubicBezTo>
                    <a:pt x="0" y="12625"/>
                    <a:pt x="490" y="18300"/>
                    <a:pt x="3719" y="22606"/>
                  </a:cubicBezTo>
                  <a:lnTo>
                    <a:pt x="17746" y="41330"/>
                  </a:lnTo>
                  <a:lnTo>
                    <a:pt x="20649" y="42080"/>
                  </a:lnTo>
                  <a:lnTo>
                    <a:pt x="21823" y="46745"/>
                  </a:lnTo>
                  <a:lnTo>
                    <a:pt x="6981" y="66545"/>
                  </a:lnTo>
                  <a:cubicBezTo>
                    <a:pt x="5905" y="67981"/>
                    <a:pt x="6198" y="70036"/>
                    <a:pt x="7633" y="71112"/>
                  </a:cubicBezTo>
                  <a:cubicBezTo>
                    <a:pt x="8230" y="71550"/>
                    <a:pt x="8919" y="71761"/>
                    <a:pt x="9598" y="71761"/>
                  </a:cubicBezTo>
                  <a:cubicBezTo>
                    <a:pt x="10590" y="71761"/>
                    <a:pt x="11561" y="71311"/>
                    <a:pt x="12200" y="70460"/>
                  </a:cubicBezTo>
                  <a:lnTo>
                    <a:pt x="25901" y="52192"/>
                  </a:lnTo>
                  <a:lnTo>
                    <a:pt x="28673" y="53138"/>
                  </a:lnTo>
                  <a:lnTo>
                    <a:pt x="29978" y="57640"/>
                  </a:lnTo>
                  <a:lnTo>
                    <a:pt x="39601" y="70460"/>
                  </a:lnTo>
                  <a:cubicBezTo>
                    <a:pt x="40253" y="71308"/>
                    <a:pt x="41232" y="71764"/>
                    <a:pt x="42210" y="71764"/>
                  </a:cubicBezTo>
                  <a:cubicBezTo>
                    <a:pt x="42895" y="71764"/>
                    <a:pt x="43580" y="71536"/>
                    <a:pt x="44168" y="71112"/>
                  </a:cubicBezTo>
                  <a:cubicBezTo>
                    <a:pt x="45636" y="70036"/>
                    <a:pt x="45929" y="67981"/>
                    <a:pt x="44820" y="66545"/>
                  </a:cubicBezTo>
                  <a:lnTo>
                    <a:pt x="34055" y="52192"/>
                  </a:lnTo>
                  <a:lnTo>
                    <a:pt x="30304" y="52062"/>
                  </a:lnTo>
                  <a:lnTo>
                    <a:pt x="29978" y="46745"/>
                  </a:lnTo>
                  <a:lnTo>
                    <a:pt x="48082" y="22606"/>
                  </a:lnTo>
                  <a:cubicBezTo>
                    <a:pt x="51311" y="18300"/>
                    <a:pt x="51833" y="12625"/>
                    <a:pt x="49419" y="7829"/>
                  </a:cubicBezTo>
                  <a:cubicBezTo>
                    <a:pt x="47006" y="3002"/>
                    <a:pt x="42178" y="1"/>
                    <a:pt x="3679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47"/>
            <p:cNvSpPr/>
            <p:nvPr/>
          </p:nvSpPr>
          <p:spPr>
            <a:xfrm>
              <a:off x="4635160" y="1832715"/>
              <a:ext cx="138999" cy="185712"/>
            </a:xfrm>
            <a:custGeom>
              <a:rect b="b" l="l" r="r" t="t"/>
              <a:pathLst>
                <a:path extrusionOk="0" h="10897" w="8156">
                  <a:moveTo>
                    <a:pt x="4078" y="1"/>
                  </a:moveTo>
                  <a:lnTo>
                    <a:pt x="1" y="5448"/>
                  </a:lnTo>
                  <a:lnTo>
                    <a:pt x="4078" y="10896"/>
                  </a:lnTo>
                  <a:lnTo>
                    <a:pt x="8155" y="5448"/>
                  </a:lnTo>
                  <a:lnTo>
                    <a:pt x="4078" y="1"/>
                  </a:lnTo>
                  <a:close/>
                </a:path>
              </a:pathLst>
            </a:cu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47"/>
            <p:cNvSpPr/>
            <p:nvPr/>
          </p:nvSpPr>
          <p:spPr>
            <a:xfrm>
              <a:off x="4496184" y="1647604"/>
              <a:ext cx="138999" cy="185133"/>
            </a:xfrm>
            <a:custGeom>
              <a:rect b="b" l="l" r="r" t="t"/>
              <a:pathLst>
                <a:path extrusionOk="0" h="10863" w="8156">
                  <a:moveTo>
                    <a:pt x="4078" y="1"/>
                  </a:moveTo>
                  <a:lnTo>
                    <a:pt x="1" y="5448"/>
                  </a:lnTo>
                  <a:lnTo>
                    <a:pt x="4078" y="10863"/>
                  </a:lnTo>
                  <a:lnTo>
                    <a:pt x="8156" y="5448"/>
                  </a:lnTo>
                  <a:lnTo>
                    <a:pt x="4078" y="1"/>
                  </a:lnTo>
                  <a:close/>
                </a:path>
              </a:pathLst>
            </a:cu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6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" name="Google Shape;427;p56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RESEARCH AND PUBLICATIONS</a:t>
            </a:r>
            <a:endParaRPr/>
          </a:p>
        </p:txBody>
      </p:sp>
      <p:sp>
        <p:nvSpPr>
          <p:cNvPr id="428" name="Google Shape;428;p56"/>
          <p:cNvSpPr txBox="1"/>
          <p:nvPr>
            <p:ph idx="2" type="ctrTitle"/>
          </p:nvPr>
        </p:nvSpPr>
        <p:spPr>
          <a:xfrm>
            <a:off x="1097335" y="2266813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VENUS</a:t>
            </a:r>
            <a:endParaRPr/>
          </a:p>
        </p:txBody>
      </p:sp>
      <p:sp>
        <p:nvSpPr>
          <p:cNvPr id="429" name="Google Shape;429;p56"/>
          <p:cNvSpPr txBox="1"/>
          <p:nvPr>
            <p:ph idx="1" type="subTitle"/>
          </p:nvPr>
        </p:nvSpPr>
        <p:spPr>
          <a:xfrm>
            <a:off x="713635" y="1383400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Venus has a beautiful name and is the second planet from the Sun”</a:t>
            </a:r>
            <a:endParaRPr/>
          </a:p>
        </p:txBody>
      </p:sp>
      <p:sp>
        <p:nvSpPr>
          <p:cNvPr id="430" name="Google Shape;430;p56"/>
          <p:cNvSpPr txBox="1"/>
          <p:nvPr>
            <p:ph idx="3" type="ctrTitle"/>
          </p:nvPr>
        </p:nvSpPr>
        <p:spPr>
          <a:xfrm>
            <a:off x="5532130" y="2266813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NEPTUNE</a:t>
            </a:r>
            <a:endParaRPr/>
          </a:p>
        </p:txBody>
      </p:sp>
      <p:sp>
        <p:nvSpPr>
          <p:cNvPr id="431" name="Google Shape;431;p56"/>
          <p:cNvSpPr txBox="1"/>
          <p:nvPr>
            <p:ph idx="4" type="subTitle"/>
          </p:nvPr>
        </p:nvSpPr>
        <p:spPr>
          <a:xfrm>
            <a:off x="5148430" y="1383400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Neptune is the farthest planet from the Sun and the fourth-largest”</a:t>
            </a:r>
            <a:endParaRPr/>
          </a:p>
        </p:txBody>
      </p:sp>
      <p:sp>
        <p:nvSpPr>
          <p:cNvPr id="432" name="Google Shape;432;p56"/>
          <p:cNvSpPr txBox="1"/>
          <p:nvPr>
            <p:ph idx="5" type="ctrTitle"/>
          </p:nvPr>
        </p:nvSpPr>
        <p:spPr>
          <a:xfrm>
            <a:off x="1094935" y="4335888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MERCURY</a:t>
            </a:r>
            <a:endParaRPr/>
          </a:p>
        </p:txBody>
      </p:sp>
      <p:sp>
        <p:nvSpPr>
          <p:cNvPr id="433" name="Google Shape;433;p56"/>
          <p:cNvSpPr txBox="1"/>
          <p:nvPr>
            <p:ph idx="6" type="subTitle"/>
          </p:nvPr>
        </p:nvSpPr>
        <p:spPr>
          <a:xfrm>
            <a:off x="711235" y="3452475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Mercury is the closest planet to the Sun and the smallest one”</a:t>
            </a:r>
            <a:endParaRPr/>
          </a:p>
        </p:txBody>
      </p:sp>
      <p:sp>
        <p:nvSpPr>
          <p:cNvPr id="434" name="Google Shape;434;p56"/>
          <p:cNvSpPr txBox="1"/>
          <p:nvPr>
            <p:ph idx="7" type="ctrTitle"/>
          </p:nvPr>
        </p:nvSpPr>
        <p:spPr>
          <a:xfrm>
            <a:off x="5532130" y="4335888"/>
            <a:ext cx="2892000" cy="27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by MARS</a:t>
            </a:r>
            <a:endParaRPr/>
          </a:p>
        </p:txBody>
      </p:sp>
      <p:sp>
        <p:nvSpPr>
          <p:cNvPr id="435" name="Google Shape;435;p56"/>
          <p:cNvSpPr txBox="1"/>
          <p:nvPr>
            <p:ph idx="8" type="subTitle"/>
          </p:nvPr>
        </p:nvSpPr>
        <p:spPr>
          <a:xfrm>
            <a:off x="5148430" y="3452475"/>
            <a:ext cx="32709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</a:t>
            </a:r>
            <a:r>
              <a:rPr lang="en"/>
              <a:t>Despite being red, Mars is actually a cold place full of iron oxide dust”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39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p57"/>
          <p:cNvSpPr txBox="1"/>
          <p:nvPr>
            <p:ph type="title"/>
          </p:nvPr>
        </p:nvSpPr>
        <p:spPr>
          <a:xfrm>
            <a:off x="2203350" y="1608300"/>
            <a:ext cx="4737300" cy="19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4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p58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LIST OF REFERENCES</a:t>
            </a:r>
            <a:endParaRPr/>
          </a:p>
        </p:txBody>
      </p:sp>
      <p:sp>
        <p:nvSpPr>
          <p:cNvPr id="446" name="Google Shape;446;p58"/>
          <p:cNvSpPr txBox="1"/>
          <p:nvPr>
            <p:ph idx="1" type="body"/>
          </p:nvPr>
        </p:nvSpPr>
        <p:spPr>
          <a:xfrm>
            <a:off x="1884141" y="1666766"/>
            <a:ext cx="5375700" cy="272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-5588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list your reference websites or publications.</a:t>
            </a:r>
            <a:endParaRPr/>
          </a:p>
          <a:p>
            <a:pPr indent="-5588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list your reference websites or publications.</a:t>
            </a:r>
            <a:endParaRPr/>
          </a:p>
          <a:p>
            <a:pPr indent="-5588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list your reference websites or publications.</a:t>
            </a:r>
            <a:endParaRPr/>
          </a:p>
          <a:p>
            <a:pPr indent="-5588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list your reference websites or publications.</a:t>
            </a:r>
            <a:endParaRPr/>
          </a:p>
          <a:p>
            <a:pPr indent="-5588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list your reference websites or publications.</a:t>
            </a:r>
            <a:endParaRPr/>
          </a:p>
          <a:p>
            <a:pPr indent="-5588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list your reference websites or publications.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" name="Google Shape;451;p59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FACTORS TO CONSIDER</a:t>
            </a:r>
            <a:endParaRPr/>
          </a:p>
        </p:txBody>
      </p:sp>
      <p:grpSp>
        <p:nvGrpSpPr>
          <p:cNvPr id="452" name="Google Shape;452;p59"/>
          <p:cNvGrpSpPr/>
          <p:nvPr/>
        </p:nvGrpSpPr>
        <p:grpSpPr>
          <a:xfrm>
            <a:off x="3325619" y="1782772"/>
            <a:ext cx="2492690" cy="2492690"/>
            <a:chOff x="1190625" y="238125"/>
            <a:chExt cx="5219200" cy="5219200"/>
          </a:xfrm>
        </p:grpSpPr>
        <p:sp>
          <p:nvSpPr>
            <p:cNvPr id="453" name="Google Shape;453;p59"/>
            <p:cNvSpPr/>
            <p:nvPr/>
          </p:nvSpPr>
          <p:spPr>
            <a:xfrm>
              <a:off x="4728225" y="543925"/>
              <a:ext cx="1681600" cy="1816950"/>
            </a:xfrm>
            <a:custGeom>
              <a:rect b="b" l="l" r="r" t="t"/>
              <a:pathLst>
                <a:path extrusionOk="0" h="72678" w="67264">
                  <a:moveTo>
                    <a:pt x="1" y="0"/>
                  </a:moveTo>
                  <a:lnTo>
                    <a:pt x="1" y="12233"/>
                  </a:lnTo>
                  <a:lnTo>
                    <a:pt x="30566" y="12233"/>
                  </a:lnTo>
                  <a:cubicBezTo>
                    <a:pt x="44070" y="12233"/>
                    <a:pt x="55031" y="23193"/>
                    <a:pt x="55031" y="36698"/>
                  </a:cubicBezTo>
                  <a:cubicBezTo>
                    <a:pt x="55031" y="48343"/>
                    <a:pt x="46778" y="58423"/>
                    <a:pt x="35361" y="60706"/>
                  </a:cubicBezTo>
                  <a:lnTo>
                    <a:pt x="37742" y="72678"/>
                  </a:lnTo>
                  <a:cubicBezTo>
                    <a:pt x="54868" y="69285"/>
                    <a:pt x="67263" y="54149"/>
                    <a:pt x="67263" y="36698"/>
                  </a:cubicBezTo>
                  <a:cubicBezTo>
                    <a:pt x="67263" y="16473"/>
                    <a:pt x="50790" y="0"/>
                    <a:pt x="30566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59"/>
            <p:cNvSpPr/>
            <p:nvPr/>
          </p:nvSpPr>
          <p:spPr>
            <a:xfrm>
              <a:off x="2605500" y="238125"/>
              <a:ext cx="2389425" cy="5219200"/>
            </a:xfrm>
            <a:custGeom>
              <a:rect b="b" l="l" r="r" t="t"/>
              <a:pathLst>
                <a:path extrusionOk="0" h="208768" w="95577">
                  <a:moveTo>
                    <a:pt x="47789" y="0"/>
                  </a:moveTo>
                  <a:cubicBezTo>
                    <a:pt x="33142" y="0"/>
                    <a:pt x="16930" y="6263"/>
                    <a:pt x="7079" y="13407"/>
                  </a:cubicBezTo>
                  <a:lnTo>
                    <a:pt x="2871" y="16473"/>
                  </a:lnTo>
                  <a:lnTo>
                    <a:pt x="26520" y="62891"/>
                  </a:lnTo>
                  <a:cubicBezTo>
                    <a:pt x="28445" y="66708"/>
                    <a:pt x="29424" y="70981"/>
                    <a:pt x="29424" y="75254"/>
                  </a:cubicBezTo>
                  <a:lnTo>
                    <a:pt x="29424" y="76657"/>
                  </a:lnTo>
                  <a:cubicBezTo>
                    <a:pt x="29424" y="84061"/>
                    <a:pt x="25966" y="91564"/>
                    <a:pt x="19703" y="97794"/>
                  </a:cubicBezTo>
                  <a:cubicBezTo>
                    <a:pt x="1501" y="115801"/>
                    <a:pt x="0" y="147246"/>
                    <a:pt x="16115" y="167373"/>
                  </a:cubicBezTo>
                  <a:cubicBezTo>
                    <a:pt x="24694" y="178072"/>
                    <a:pt x="29424" y="190630"/>
                    <a:pt x="29424" y="202667"/>
                  </a:cubicBezTo>
                  <a:lnTo>
                    <a:pt x="29424" y="208767"/>
                  </a:lnTo>
                  <a:lnTo>
                    <a:pt x="41656" y="208767"/>
                  </a:lnTo>
                  <a:lnTo>
                    <a:pt x="47789" y="204298"/>
                  </a:lnTo>
                  <a:lnTo>
                    <a:pt x="53073" y="208767"/>
                  </a:lnTo>
                  <a:lnTo>
                    <a:pt x="66121" y="208767"/>
                  </a:lnTo>
                  <a:lnTo>
                    <a:pt x="66121" y="202667"/>
                  </a:lnTo>
                  <a:cubicBezTo>
                    <a:pt x="66121" y="190630"/>
                    <a:pt x="70851" y="178072"/>
                    <a:pt x="79462" y="167373"/>
                  </a:cubicBezTo>
                  <a:cubicBezTo>
                    <a:pt x="95577" y="147213"/>
                    <a:pt x="94044" y="115768"/>
                    <a:pt x="75874" y="97794"/>
                  </a:cubicBezTo>
                  <a:cubicBezTo>
                    <a:pt x="69579" y="91564"/>
                    <a:pt x="66121" y="84061"/>
                    <a:pt x="66154" y="76657"/>
                  </a:cubicBezTo>
                  <a:lnTo>
                    <a:pt x="66154" y="75254"/>
                  </a:lnTo>
                  <a:cubicBezTo>
                    <a:pt x="66154" y="70981"/>
                    <a:pt x="67132" y="66708"/>
                    <a:pt x="69057" y="62891"/>
                  </a:cubicBezTo>
                  <a:lnTo>
                    <a:pt x="92706" y="16473"/>
                  </a:lnTo>
                  <a:lnTo>
                    <a:pt x="88498" y="13407"/>
                  </a:lnTo>
                  <a:cubicBezTo>
                    <a:pt x="87748" y="12852"/>
                    <a:pt x="69774" y="0"/>
                    <a:pt x="47789" y="0"/>
                  </a:cubicBezTo>
                  <a:close/>
                </a:path>
              </a:pathLst>
            </a:custGeom>
            <a:solidFill>
              <a:srgbClr val="8ED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59"/>
            <p:cNvSpPr/>
            <p:nvPr/>
          </p:nvSpPr>
          <p:spPr>
            <a:xfrm>
              <a:off x="3800200" y="238125"/>
              <a:ext cx="1194725" cy="5219200"/>
            </a:xfrm>
            <a:custGeom>
              <a:rect b="b" l="l" r="r" t="t"/>
              <a:pathLst>
                <a:path extrusionOk="0" h="208768" w="47789">
                  <a:moveTo>
                    <a:pt x="1" y="0"/>
                  </a:moveTo>
                  <a:lnTo>
                    <a:pt x="1" y="204298"/>
                  </a:lnTo>
                  <a:lnTo>
                    <a:pt x="5318" y="208767"/>
                  </a:lnTo>
                  <a:lnTo>
                    <a:pt x="18366" y="208767"/>
                  </a:lnTo>
                  <a:lnTo>
                    <a:pt x="18366" y="202667"/>
                  </a:lnTo>
                  <a:cubicBezTo>
                    <a:pt x="18366" y="190630"/>
                    <a:pt x="23063" y="178072"/>
                    <a:pt x="31674" y="167373"/>
                  </a:cubicBezTo>
                  <a:cubicBezTo>
                    <a:pt x="47789" y="147213"/>
                    <a:pt x="46256" y="115768"/>
                    <a:pt x="28086" y="97794"/>
                  </a:cubicBezTo>
                  <a:cubicBezTo>
                    <a:pt x="21823" y="91564"/>
                    <a:pt x="18366" y="84061"/>
                    <a:pt x="18366" y="76657"/>
                  </a:cubicBezTo>
                  <a:lnTo>
                    <a:pt x="18366" y="75254"/>
                  </a:lnTo>
                  <a:cubicBezTo>
                    <a:pt x="18366" y="70981"/>
                    <a:pt x="19344" y="66708"/>
                    <a:pt x="21269" y="62891"/>
                  </a:cubicBezTo>
                  <a:lnTo>
                    <a:pt x="44918" y="16473"/>
                  </a:lnTo>
                  <a:lnTo>
                    <a:pt x="40710" y="13407"/>
                  </a:lnTo>
                  <a:cubicBezTo>
                    <a:pt x="39960" y="12852"/>
                    <a:pt x="21986" y="0"/>
                    <a:pt x="1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59"/>
            <p:cNvSpPr/>
            <p:nvPr/>
          </p:nvSpPr>
          <p:spPr>
            <a:xfrm>
              <a:off x="2940675" y="543925"/>
              <a:ext cx="1698700" cy="4913400"/>
            </a:xfrm>
            <a:custGeom>
              <a:rect b="b" l="l" r="r" t="t"/>
              <a:pathLst>
                <a:path extrusionOk="0" h="196536" w="67948">
                  <a:moveTo>
                    <a:pt x="34382" y="0"/>
                  </a:moveTo>
                  <a:cubicBezTo>
                    <a:pt x="22312" y="98"/>
                    <a:pt x="11091" y="5089"/>
                    <a:pt x="5285" y="8351"/>
                  </a:cubicBezTo>
                  <a:lnTo>
                    <a:pt x="24074" y="45179"/>
                  </a:lnTo>
                  <a:cubicBezTo>
                    <a:pt x="26814" y="50692"/>
                    <a:pt x="28282" y="56857"/>
                    <a:pt x="28282" y="63022"/>
                  </a:cubicBezTo>
                  <a:lnTo>
                    <a:pt x="28282" y="64425"/>
                  </a:lnTo>
                  <a:cubicBezTo>
                    <a:pt x="28282" y="75124"/>
                    <a:pt x="23519" y="85725"/>
                    <a:pt x="14908" y="94239"/>
                  </a:cubicBezTo>
                  <a:cubicBezTo>
                    <a:pt x="1207" y="107776"/>
                    <a:pt x="0" y="132176"/>
                    <a:pt x="12265" y="147475"/>
                  </a:cubicBezTo>
                  <a:cubicBezTo>
                    <a:pt x="23030" y="160914"/>
                    <a:pt x="28804" y="176963"/>
                    <a:pt x="28282" y="192360"/>
                  </a:cubicBezTo>
                  <a:lnTo>
                    <a:pt x="28282" y="196535"/>
                  </a:lnTo>
                  <a:lnTo>
                    <a:pt x="39699" y="196535"/>
                  </a:lnTo>
                  <a:lnTo>
                    <a:pt x="39699" y="192360"/>
                  </a:lnTo>
                  <a:cubicBezTo>
                    <a:pt x="39177" y="176963"/>
                    <a:pt x="44918" y="160914"/>
                    <a:pt x="55682" y="147475"/>
                  </a:cubicBezTo>
                  <a:cubicBezTo>
                    <a:pt x="67947" y="132176"/>
                    <a:pt x="66740" y="107776"/>
                    <a:pt x="53040" y="94239"/>
                  </a:cubicBezTo>
                  <a:cubicBezTo>
                    <a:pt x="44428" y="85725"/>
                    <a:pt x="39699" y="75124"/>
                    <a:pt x="39699" y="64425"/>
                  </a:cubicBezTo>
                  <a:lnTo>
                    <a:pt x="39699" y="63022"/>
                  </a:lnTo>
                  <a:cubicBezTo>
                    <a:pt x="39699" y="56857"/>
                    <a:pt x="41134" y="50692"/>
                    <a:pt x="43874" y="45179"/>
                  </a:cubicBezTo>
                  <a:lnTo>
                    <a:pt x="62663" y="8351"/>
                  </a:lnTo>
                  <a:cubicBezTo>
                    <a:pt x="56857" y="5089"/>
                    <a:pt x="46451" y="98"/>
                    <a:pt x="34382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59"/>
            <p:cNvSpPr/>
            <p:nvPr/>
          </p:nvSpPr>
          <p:spPr>
            <a:xfrm>
              <a:off x="3800200" y="543925"/>
              <a:ext cx="839175" cy="4913400"/>
            </a:xfrm>
            <a:custGeom>
              <a:rect b="b" l="l" r="r" t="t"/>
              <a:pathLst>
                <a:path extrusionOk="0" h="196536" w="33567">
                  <a:moveTo>
                    <a:pt x="1" y="0"/>
                  </a:moveTo>
                  <a:lnTo>
                    <a:pt x="1" y="196535"/>
                  </a:lnTo>
                  <a:lnTo>
                    <a:pt x="5318" y="196535"/>
                  </a:lnTo>
                  <a:lnTo>
                    <a:pt x="5318" y="192360"/>
                  </a:lnTo>
                  <a:cubicBezTo>
                    <a:pt x="4796" y="176963"/>
                    <a:pt x="10537" y="160914"/>
                    <a:pt x="21301" y="147475"/>
                  </a:cubicBezTo>
                  <a:cubicBezTo>
                    <a:pt x="33566" y="132176"/>
                    <a:pt x="32359" y="107776"/>
                    <a:pt x="18659" y="94239"/>
                  </a:cubicBezTo>
                  <a:cubicBezTo>
                    <a:pt x="10047" y="85725"/>
                    <a:pt x="5318" y="75124"/>
                    <a:pt x="5318" y="64425"/>
                  </a:cubicBezTo>
                  <a:lnTo>
                    <a:pt x="5318" y="63022"/>
                  </a:lnTo>
                  <a:cubicBezTo>
                    <a:pt x="5318" y="56857"/>
                    <a:pt x="6753" y="50692"/>
                    <a:pt x="9493" y="45179"/>
                  </a:cubicBezTo>
                  <a:lnTo>
                    <a:pt x="28282" y="8351"/>
                  </a:lnTo>
                  <a:cubicBezTo>
                    <a:pt x="22476" y="5089"/>
                    <a:pt x="12070" y="98"/>
                    <a:pt x="1" y="0"/>
                  </a:cubicBezTo>
                  <a:close/>
                </a:path>
              </a:pathLst>
            </a:cu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59"/>
            <p:cNvSpPr/>
            <p:nvPr/>
          </p:nvSpPr>
          <p:spPr>
            <a:xfrm>
              <a:off x="1190625" y="543925"/>
              <a:ext cx="1682375" cy="1816950"/>
            </a:xfrm>
            <a:custGeom>
              <a:rect b="b" l="l" r="r" t="t"/>
              <a:pathLst>
                <a:path extrusionOk="0" h="72678" w="67295">
                  <a:moveTo>
                    <a:pt x="36697" y="0"/>
                  </a:moveTo>
                  <a:cubicBezTo>
                    <a:pt x="16473" y="0"/>
                    <a:pt x="0" y="16473"/>
                    <a:pt x="0" y="36698"/>
                  </a:cubicBezTo>
                  <a:cubicBezTo>
                    <a:pt x="0" y="54149"/>
                    <a:pt x="12396" y="69285"/>
                    <a:pt x="29521" y="72678"/>
                  </a:cubicBezTo>
                  <a:lnTo>
                    <a:pt x="31902" y="60706"/>
                  </a:lnTo>
                  <a:cubicBezTo>
                    <a:pt x="20485" y="58423"/>
                    <a:pt x="12232" y="48343"/>
                    <a:pt x="12232" y="36698"/>
                  </a:cubicBezTo>
                  <a:cubicBezTo>
                    <a:pt x="12232" y="23193"/>
                    <a:pt x="23193" y="12233"/>
                    <a:pt x="36697" y="12233"/>
                  </a:cubicBezTo>
                  <a:lnTo>
                    <a:pt x="67295" y="12233"/>
                  </a:lnTo>
                  <a:lnTo>
                    <a:pt x="67295" y="0"/>
                  </a:lnTo>
                  <a:close/>
                </a:path>
              </a:pathLst>
            </a:custGeom>
            <a:solidFill>
              <a:srgbClr val="8ED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59"/>
            <p:cNvSpPr/>
            <p:nvPr/>
          </p:nvSpPr>
          <p:spPr>
            <a:xfrm>
              <a:off x="1802225" y="1767175"/>
              <a:ext cx="1223275" cy="917450"/>
            </a:xfrm>
            <a:custGeom>
              <a:rect b="b" l="l" r="r" t="t"/>
              <a:pathLst>
                <a:path extrusionOk="0" h="36698" w="48931">
                  <a:moveTo>
                    <a:pt x="24466" y="0"/>
                  </a:moveTo>
                  <a:cubicBezTo>
                    <a:pt x="10733" y="0"/>
                    <a:pt x="1" y="8057"/>
                    <a:pt x="1" y="18365"/>
                  </a:cubicBezTo>
                  <a:cubicBezTo>
                    <a:pt x="1" y="28640"/>
                    <a:pt x="10733" y="36698"/>
                    <a:pt x="24466" y="36698"/>
                  </a:cubicBezTo>
                  <a:cubicBezTo>
                    <a:pt x="38199" y="36698"/>
                    <a:pt x="48931" y="28640"/>
                    <a:pt x="48931" y="18365"/>
                  </a:cubicBezTo>
                  <a:cubicBezTo>
                    <a:pt x="48931" y="8057"/>
                    <a:pt x="38199" y="0"/>
                    <a:pt x="244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59"/>
            <p:cNvSpPr/>
            <p:nvPr/>
          </p:nvSpPr>
          <p:spPr>
            <a:xfrm>
              <a:off x="4574925" y="1767175"/>
              <a:ext cx="1223275" cy="917450"/>
            </a:xfrm>
            <a:custGeom>
              <a:rect b="b" l="l" r="r" t="t"/>
              <a:pathLst>
                <a:path extrusionOk="0" h="36698" w="48931">
                  <a:moveTo>
                    <a:pt x="24465" y="0"/>
                  </a:moveTo>
                  <a:cubicBezTo>
                    <a:pt x="10732" y="0"/>
                    <a:pt x="0" y="8057"/>
                    <a:pt x="0" y="18365"/>
                  </a:cubicBezTo>
                  <a:cubicBezTo>
                    <a:pt x="0" y="28640"/>
                    <a:pt x="10732" y="36698"/>
                    <a:pt x="24465" y="36698"/>
                  </a:cubicBezTo>
                  <a:cubicBezTo>
                    <a:pt x="38198" y="36698"/>
                    <a:pt x="48930" y="28640"/>
                    <a:pt x="48930" y="18365"/>
                  </a:cubicBezTo>
                  <a:cubicBezTo>
                    <a:pt x="48930" y="8057"/>
                    <a:pt x="38198" y="0"/>
                    <a:pt x="244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" name="Google Shape;461;p59"/>
          <p:cNvSpPr txBox="1"/>
          <p:nvPr/>
        </p:nvSpPr>
        <p:spPr>
          <a:xfrm>
            <a:off x="720050" y="2189675"/>
            <a:ext cx="1680900" cy="421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MARS</a:t>
            </a:r>
            <a:endParaRPr sz="24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62" name="Google Shape;462;p59"/>
          <p:cNvSpPr txBox="1"/>
          <p:nvPr/>
        </p:nvSpPr>
        <p:spPr>
          <a:xfrm>
            <a:off x="720050" y="2675100"/>
            <a:ext cx="2154000" cy="77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actually a cold place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63" name="Google Shape;463;p59"/>
          <p:cNvSpPr txBox="1"/>
          <p:nvPr/>
        </p:nvSpPr>
        <p:spPr>
          <a:xfrm>
            <a:off x="6279606" y="2675100"/>
            <a:ext cx="2154000" cy="775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</a:t>
            </a: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closest planet to the Sun </a:t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64" name="Google Shape;464;p59"/>
          <p:cNvSpPr txBox="1"/>
          <p:nvPr/>
        </p:nvSpPr>
        <p:spPr>
          <a:xfrm>
            <a:off x="6752825" y="2189675"/>
            <a:ext cx="1680900" cy="421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MERCURY</a:t>
            </a:r>
            <a:endParaRPr sz="24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cxnSp>
        <p:nvCxnSpPr>
          <p:cNvPr id="465" name="Google Shape;465;p59"/>
          <p:cNvCxnSpPr>
            <a:stCxn id="461" idx="3"/>
          </p:cNvCxnSpPr>
          <p:nvPr/>
        </p:nvCxnSpPr>
        <p:spPr>
          <a:xfrm>
            <a:off x="2400950" y="2400275"/>
            <a:ext cx="1508100" cy="3564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4F5B5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66" name="Google Shape;466;p59"/>
          <p:cNvCxnSpPr>
            <a:stCxn id="464" idx="1"/>
          </p:cNvCxnSpPr>
          <p:nvPr/>
        </p:nvCxnSpPr>
        <p:spPr>
          <a:xfrm flipH="1">
            <a:off x="5244725" y="2400275"/>
            <a:ext cx="1508100" cy="3564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0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" name="Google Shape;471;p60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CLINICAL TRIAL</a:t>
            </a:r>
            <a:endParaRPr/>
          </a:p>
        </p:txBody>
      </p:sp>
      <p:grpSp>
        <p:nvGrpSpPr>
          <p:cNvPr id="472" name="Google Shape;472;p60"/>
          <p:cNvGrpSpPr/>
          <p:nvPr/>
        </p:nvGrpSpPr>
        <p:grpSpPr>
          <a:xfrm>
            <a:off x="0" y="917025"/>
            <a:ext cx="9152700" cy="4230026"/>
            <a:chOff x="0" y="917025"/>
            <a:chExt cx="9152700" cy="4230026"/>
          </a:xfrm>
        </p:grpSpPr>
        <p:sp>
          <p:nvSpPr>
            <p:cNvPr id="473" name="Google Shape;473;p60"/>
            <p:cNvSpPr/>
            <p:nvPr/>
          </p:nvSpPr>
          <p:spPr>
            <a:xfrm>
              <a:off x="0" y="917225"/>
              <a:ext cx="2261400" cy="42264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60"/>
            <p:cNvSpPr/>
            <p:nvPr/>
          </p:nvSpPr>
          <p:spPr>
            <a:xfrm>
              <a:off x="2265775" y="917198"/>
              <a:ext cx="1545300" cy="16581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60"/>
            <p:cNvSpPr/>
            <p:nvPr/>
          </p:nvSpPr>
          <p:spPr>
            <a:xfrm>
              <a:off x="2265775" y="2549895"/>
              <a:ext cx="1545300" cy="1053600"/>
            </a:xfrm>
            <a:prstGeom prst="rect">
              <a:avLst/>
            </a:prstGeom>
            <a:solidFill>
              <a:srgbClr val="EA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60"/>
            <p:cNvSpPr/>
            <p:nvPr/>
          </p:nvSpPr>
          <p:spPr>
            <a:xfrm>
              <a:off x="6897600" y="917225"/>
              <a:ext cx="2255100" cy="42264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60"/>
            <p:cNvSpPr/>
            <p:nvPr/>
          </p:nvSpPr>
          <p:spPr>
            <a:xfrm rot="10800000">
              <a:off x="3809549" y="2549955"/>
              <a:ext cx="1545300" cy="10536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60"/>
            <p:cNvSpPr/>
            <p:nvPr/>
          </p:nvSpPr>
          <p:spPr>
            <a:xfrm rot="10800000">
              <a:off x="3809550" y="917025"/>
              <a:ext cx="1545300" cy="1632900"/>
            </a:xfrm>
            <a:prstGeom prst="rect">
              <a:avLst/>
            </a:prstGeom>
            <a:solidFill>
              <a:srgbClr val="EA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60"/>
            <p:cNvSpPr/>
            <p:nvPr/>
          </p:nvSpPr>
          <p:spPr>
            <a:xfrm>
              <a:off x="5352224" y="917198"/>
              <a:ext cx="1545300" cy="16581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60"/>
            <p:cNvSpPr/>
            <p:nvPr/>
          </p:nvSpPr>
          <p:spPr>
            <a:xfrm>
              <a:off x="5352225" y="2549895"/>
              <a:ext cx="1545300" cy="1053600"/>
            </a:xfrm>
            <a:prstGeom prst="rect">
              <a:avLst/>
            </a:prstGeom>
            <a:solidFill>
              <a:srgbClr val="EA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60"/>
            <p:cNvSpPr/>
            <p:nvPr/>
          </p:nvSpPr>
          <p:spPr>
            <a:xfrm>
              <a:off x="2265775" y="3488848"/>
              <a:ext cx="1545300" cy="16581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60"/>
            <p:cNvSpPr/>
            <p:nvPr/>
          </p:nvSpPr>
          <p:spPr>
            <a:xfrm rot="10800000">
              <a:off x="3809550" y="3488651"/>
              <a:ext cx="1545300" cy="1658400"/>
            </a:xfrm>
            <a:prstGeom prst="rect">
              <a:avLst/>
            </a:prstGeom>
            <a:solidFill>
              <a:srgbClr val="EA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60"/>
            <p:cNvSpPr/>
            <p:nvPr/>
          </p:nvSpPr>
          <p:spPr>
            <a:xfrm>
              <a:off x="5352224" y="3488848"/>
              <a:ext cx="1545300" cy="16581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" name="Google Shape;484;p60"/>
          <p:cNvSpPr txBox="1"/>
          <p:nvPr/>
        </p:nvSpPr>
        <p:spPr>
          <a:xfrm>
            <a:off x="3957224" y="1895212"/>
            <a:ext cx="12339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PHASE 2</a:t>
            </a:r>
            <a:endParaRPr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85" name="Google Shape;485;p60"/>
          <p:cNvSpPr txBox="1"/>
          <p:nvPr/>
        </p:nvSpPr>
        <p:spPr>
          <a:xfrm>
            <a:off x="7066050" y="1895212"/>
            <a:ext cx="12339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PHASE 4</a:t>
            </a:r>
            <a:endParaRPr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86" name="Google Shape;486;p60"/>
          <p:cNvSpPr txBox="1"/>
          <p:nvPr/>
        </p:nvSpPr>
        <p:spPr>
          <a:xfrm>
            <a:off x="770775" y="1898575"/>
            <a:ext cx="13893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PRECLINICAL</a:t>
            </a:r>
            <a:endParaRPr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87" name="Google Shape;487;p60"/>
          <p:cNvSpPr txBox="1"/>
          <p:nvPr/>
        </p:nvSpPr>
        <p:spPr>
          <a:xfrm>
            <a:off x="721050" y="2665000"/>
            <a:ext cx="1488600" cy="98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has a beautiful name, but it’s quite hot</a:t>
            </a:r>
            <a:endParaRPr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88" name="Google Shape;488;p60"/>
          <p:cNvSpPr txBox="1"/>
          <p:nvPr/>
        </p:nvSpPr>
        <p:spPr>
          <a:xfrm>
            <a:off x="3829875" y="2652550"/>
            <a:ext cx="1488600" cy="75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closest planet to the Sun</a:t>
            </a:r>
            <a:endParaRPr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89" name="Google Shape;489;p60"/>
          <p:cNvSpPr txBox="1"/>
          <p:nvPr/>
        </p:nvSpPr>
        <p:spPr>
          <a:xfrm>
            <a:off x="6938700" y="2665000"/>
            <a:ext cx="1488600" cy="98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The Sun is the star at the center of the Solar System</a:t>
            </a:r>
            <a:endParaRPr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90" name="Google Shape;490;p60"/>
          <p:cNvSpPr txBox="1"/>
          <p:nvPr/>
        </p:nvSpPr>
        <p:spPr>
          <a:xfrm>
            <a:off x="2411950" y="1895212"/>
            <a:ext cx="12339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PHASE 1</a:t>
            </a:r>
            <a:endParaRPr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1" name="Google Shape;491;p60"/>
          <p:cNvSpPr txBox="1"/>
          <p:nvPr/>
        </p:nvSpPr>
        <p:spPr>
          <a:xfrm>
            <a:off x="2284600" y="2655775"/>
            <a:ext cx="1488600" cy="75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actually a cold place</a:t>
            </a:r>
            <a:endParaRPr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92" name="Google Shape;492;p60"/>
          <p:cNvSpPr txBox="1"/>
          <p:nvPr/>
        </p:nvSpPr>
        <p:spPr>
          <a:xfrm>
            <a:off x="5498049" y="1895212"/>
            <a:ext cx="1233900" cy="3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FDA</a:t>
            </a:r>
            <a:endParaRPr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3" name="Google Shape;493;p60"/>
          <p:cNvSpPr txBox="1"/>
          <p:nvPr/>
        </p:nvSpPr>
        <p:spPr>
          <a:xfrm>
            <a:off x="5370700" y="2652550"/>
            <a:ext cx="1488600" cy="75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Pluto is now considered a dwarf planet</a:t>
            </a:r>
            <a:endParaRPr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94" name="Google Shape;494;p60"/>
          <p:cNvSpPr txBox="1"/>
          <p:nvPr/>
        </p:nvSpPr>
        <p:spPr>
          <a:xfrm>
            <a:off x="3829875" y="3650075"/>
            <a:ext cx="1488600" cy="75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Jupiter is the biggest planet in the Solar System</a:t>
            </a:r>
            <a:endParaRPr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95" name="Google Shape;495;p60"/>
          <p:cNvSpPr txBox="1"/>
          <p:nvPr/>
        </p:nvSpPr>
        <p:spPr>
          <a:xfrm>
            <a:off x="2284600" y="3653300"/>
            <a:ext cx="1488600" cy="75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Saturn is a gas giant and has several rings</a:t>
            </a:r>
            <a:endParaRPr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496" name="Google Shape;496;p60"/>
          <p:cNvSpPr txBox="1"/>
          <p:nvPr/>
        </p:nvSpPr>
        <p:spPr>
          <a:xfrm>
            <a:off x="5370700" y="3650075"/>
            <a:ext cx="1488600" cy="752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Earth is the third planet from the Sun</a:t>
            </a:r>
            <a:endParaRPr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0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61"/>
          <p:cNvSpPr txBox="1"/>
          <p:nvPr>
            <p:ph type="title"/>
          </p:nvPr>
        </p:nvSpPr>
        <p:spPr>
          <a:xfrm>
            <a:off x="716775" y="2103881"/>
            <a:ext cx="41676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502" name="Google Shape;502;p61"/>
          <p:cNvSpPr txBox="1"/>
          <p:nvPr>
            <p:ph idx="1" type="subTitle"/>
          </p:nvPr>
        </p:nvSpPr>
        <p:spPr>
          <a:xfrm flipH="1">
            <a:off x="716700" y="3126892"/>
            <a:ext cx="3855300" cy="14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503" name="Google Shape;503;p61"/>
          <p:cNvSpPr txBox="1"/>
          <p:nvPr>
            <p:ph idx="2" type="title"/>
          </p:nvPr>
        </p:nvSpPr>
        <p:spPr>
          <a:xfrm>
            <a:off x="5197200" y="1997945"/>
            <a:ext cx="3230100" cy="79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7" name="Shape 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" name="Google Shape;508;p62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CLINICAL TIMELINE</a:t>
            </a:r>
            <a:endParaRPr/>
          </a:p>
        </p:txBody>
      </p:sp>
      <p:sp>
        <p:nvSpPr>
          <p:cNvPr id="509" name="Google Shape;509;p62"/>
          <p:cNvSpPr/>
          <p:nvPr/>
        </p:nvSpPr>
        <p:spPr>
          <a:xfrm>
            <a:off x="1112188" y="2753536"/>
            <a:ext cx="561600" cy="561600"/>
          </a:xfrm>
          <a:prstGeom prst="rect">
            <a:avLst/>
          </a:prstGeom>
          <a:solidFill>
            <a:srgbClr val="EAED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" name="Google Shape;510;p62"/>
          <p:cNvSpPr/>
          <p:nvPr/>
        </p:nvSpPr>
        <p:spPr>
          <a:xfrm>
            <a:off x="2635263" y="2753536"/>
            <a:ext cx="561600" cy="561600"/>
          </a:xfrm>
          <a:prstGeom prst="rect">
            <a:avLst/>
          </a:prstGeom>
          <a:solidFill>
            <a:srgbClr val="4F5B5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62"/>
          <p:cNvSpPr/>
          <p:nvPr/>
        </p:nvSpPr>
        <p:spPr>
          <a:xfrm>
            <a:off x="4158361" y="2620686"/>
            <a:ext cx="827400" cy="827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62"/>
          <p:cNvSpPr/>
          <p:nvPr/>
        </p:nvSpPr>
        <p:spPr>
          <a:xfrm>
            <a:off x="5947213" y="2753536"/>
            <a:ext cx="561600" cy="561600"/>
          </a:xfrm>
          <a:prstGeom prst="rect">
            <a:avLst/>
          </a:prstGeom>
          <a:solidFill>
            <a:srgbClr val="4F5B5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62"/>
          <p:cNvSpPr/>
          <p:nvPr/>
        </p:nvSpPr>
        <p:spPr>
          <a:xfrm>
            <a:off x="7470288" y="2753536"/>
            <a:ext cx="561600" cy="561600"/>
          </a:xfrm>
          <a:prstGeom prst="rect">
            <a:avLst/>
          </a:prstGeom>
          <a:solidFill>
            <a:srgbClr val="EAED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" name="Google Shape;514;p62"/>
          <p:cNvSpPr txBox="1"/>
          <p:nvPr/>
        </p:nvSpPr>
        <p:spPr>
          <a:xfrm flipH="1">
            <a:off x="1027606" y="3817819"/>
            <a:ext cx="1964100" cy="82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It’s the biggest planet in the Solar System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15" name="Google Shape;515;p62"/>
          <p:cNvSpPr txBox="1"/>
          <p:nvPr/>
        </p:nvSpPr>
        <p:spPr>
          <a:xfrm flipH="1">
            <a:off x="1027457" y="3450754"/>
            <a:ext cx="1560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JUPITER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16" name="Google Shape;516;p62"/>
          <p:cNvSpPr txBox="1"/>
          <p:nvPr/>
        </p:nvSpPr>
        <p:spPr>
          <a:xfrm flipH="1">
            <a:off x="3590011" y="3817819"/>
            <a:ext cx="1964100" cy="82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is the second planet from the Sun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17" name="Google Shape;517;p62"/>
          <p:cNvSpPr txBox="1"/>
          <p:nvPr/>
        </p:nvSpPr>
        <p:spPr>
          <a:xfrm flipH="1">
            <a:off x="3791761" y="3450754"/>
            <a:ext cx="1560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VENUS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18" name="Google Shape;518;p62"/>
          <p:cNvSpPr txBox="1"/>
          <p:nvPr/>
        </p:nvSpPr>
        <p:spPr>
          <a:xfrm flipH="1">
            <a:off x="6163508" y="3817819"/>
            <a:ext cx="1964100" cy="827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 cold place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19" name="Google Shape;519;p62"/>
          <p:cNvSpPr txBox="1"/>
          <p:nvPr/>
        </p:nvSpPr>
        <p:spPr>
          <a:xfrm flipH="1">
            <a:off x="6567017" y="3450754"/>
            <a:ext cx="1560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MARS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0" name="Google Shape;520;p62"/>
          <p:cNvSpPr txBox="1"/>
          <p:nvPr/>
        </p:nvSpPr>
        <p:spPr>
          <a:xfrm flipH="1">
            <a:off x="1934013" y="1720422"/>
            <a:ext cx="1964100" cy="694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 is the closest planet to the Sun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21" name="Google Shape;521;p62"/>
          <p:cNvSpPr txBox="1"/>
          <p:nvPr/>
        </p:nvSpPr>
        <p:spPr>
          <a:xfrm flipH="1">
            <a:off x="5245963" y="1720172"/>
            <a:ext cx="1964100" cy="694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Neptune is the farthest planet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22" name="Google Shape;522;p62"/>
          <p:cNvSpPr txBox="1"/>
          <p:nvPr/>
        </p:nvSpPr>
        <p:spPr>
          <a:xfrm flipH="1">
            <a:off x="2135763" y="2233151"/>
            <a:ext cx="1560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MERCURY</a:t>
            </a:r>
            <a:endParaRPr sz="18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3" name="Google Shape;523;p62"/>
          <p:cNvSpPr txBox="1"/>
          <p:nvPr/>
        </p:nvSpPr>
        <p:spPr>
          <a:xfrm flipH="1">
            <a:off x="5447713" y="2232901"/>
            <a:ext cx="1560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NEPTUNE</a:t>
            </a:r>
            <a:endParaRPr sz="18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4" name="Google Shape;524;p62"/>
          <p:cNvSpPr txBox="1"/>
          <p:nvPr/>
        </p:nvSpPr>
        <p:spPr>
          <a:xfrm flipH="1">
            <a:off x="1112212" y="2851175"/>
            <a:ext cx="561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01</a:t>
            </a:r>
            <a:endParaRPr sz="18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5" name="Google Shape;525;p62"/>
          <p:cNvSpPr txBox="1"/>
          <p:nvPr/>
        </p:nvSpPr>
        <p:spPr>
          <a:xfrm flipH="1">
            <a:off x="2635287" y="2851175"/>
            <a:ext cx="561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02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6" name="Google Shape;526;p62"/>
          <p:cNvSpPr txBox="1"/>
          <p:nvPr/>
        </p:nvSpPr>
        <p:spPr>
          <a:xfrm flipH="1">
            <a:off x="4291287" y="2851175"/>
            <a:ext cx="561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03</a:t>
            </a:r>
            <a:endParaRPr sz="18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7" name="Google Shape;527;p62"/>
          <p:cNvSpPr txBox="1"/>
          <p:nvPr/>
        </p:nvSpPr>
        <p:spPr>
          <a:xfrm flipH="1">
            <a:off x="5947237" y="2851175"/>
            <a:ext cx="561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04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28" name="Google Shape;528;p62"/>
          <p:cNvSpPr txBox="1"/>
          <p:nvPr/>
        </p:nvSpPr>
        <p:spPr>
          <a:xfrm flipH="1">
            <a:off x="7470312" y="2851175"/>
            <a:ext cx="561600" cy="378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05</a:t>
            </a:r>
            <a:endParaRPr sz="18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cxnSp>
        <p:nvCxnSpPr>
          <p:cNvPr id="529" name="Google Shape;529;p62"/>
          <p:cNvCxnSpPr>
            <a:stCxn id="524" idx="1"/>
            <a:endCxn id="525" idx="3"/>
          </p:cNvCxnSpPr>
          <p:nvPr/>
        </p:nvCxnSpPr>
        <p:spPr>
          <a:xfrm>
            <a:off x="1673812" y="3040175"/>
            <a:ext cx="961500" cy="0"/>
          </a:xfrm>
          <a:prstGeom prst="straightConnector1">
            <a:avLst/>
          </a:prstGeom>
          <a:noFill/>
          <a:ln cap="flat" cmpd="sng" w="19050">
            <a:solidFill>
              <a:srgbClr val="4F5B5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0" name="Google Shape;530;p62"/>
          <p:cNvCxnSpPr>
            <a:stCxn id="525" idx="1"/>
            <a:endCxn id="511" idx="1"/>
          </p:cNvCxnSpPr>
          <p:nvPr/>
        </p:nvCxnSpPr>
        <p:spPr>
          <a:xfrm flipH="1" rot="10800000">
            <a:off x="3196887" y="3034475"/>
            <a:ext cx="961500" cy="5700"/>
          </a:xfrm>
          <a:prstGeom prst="straightConnector1">
            <a:avLst/>
          </a:prstGeom>
          <a:noFill/>
          <a:ln cap="flat" cmpd="sng" w="19050">
            <a:solidFill>
              <a:srgbClr val="4F5B5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1" name="Google Shape;531;p62"/>
          <p:cNvCxnSpPr>
            <a:stCxn id="511" idx="3"/>
            <a:endCxn id="527" idx="3"/>
          </p:cNvCxnSpPr>
          <p:nvPr/>
        </p:nvCxnSpPr>
        <p:spPr>
          <a:xfrm>
            <a:off x="4985761" y="3034386"/>
            <a:ext cx="961500" cy="5700"/>
          </a:xfrm>
          <a:prstGeom prst="straightConnector1">
            <a:avLst/>
          </a:prstGeom>
          <a:noFill/>
          <a:ln cap="flat" cmpd="sng" w="19050">
            <a:solidFill>
              <a:srgbClr val="4F5B5D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32" name="Google Shape;532;p62"/>
          <p:cNvCxnSpPr>
            <a:stCxn id="527" idx="1"/>
            <a:endCxn id="528" idx="3"/>
          </p:cNvCxnSpPr>
          <p:nvPr/>
        </p:nvCxnSpPr>
        <p:spPr>
          <a:xfrm>
            <a:off x="6508837" y="3040175"/>
            <a:ext cx="961500" cy="0"/>
          </a:xfrm>
          <a:prstGeom prst="straightConnector1">
            <a:avLst/>
          </a:prstGeom>
          <a:noFill/>
          <a:ln cap="flat" cmpd="sng" w="19050">
            <a:solidFill>
              <a:srgbClr val="4F5B5D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6" name="Shape 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Google Shape;537;p63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PHASE 1</a:t>
            </a:r>
            <a:endParaRPr/>
          </a:p>
        </p:txBody>
      </p:sp>
      <p:grpSp>
        <p:nvGrpSpPr>
          <p:cNvPr id="538" name="Google Shape;538;p63"/>
          <p:cNvGrpSpPr/>
          <p:nvPr/>
        </p:nvGrpSpPr>
        <p:grpSpPr>
          <a:xfrm>
            <a:off x="-7275" y="916800"/>
            <a:ext cx="9159000" cy="4226775"/>
            <a:chOff x="-7275" y="916800"/>
            <a:chExt cx="9159000" cy="4226775"/>
          </a:xfrm>
        </p:grpSpPr>
        <p:sp>
          <p:nvSpPr>
            <p:cNvPr id="539" name="Google Shape;539;p63"/>
            <p:cNvSpPr/>
            <p:nvPr/>
          </p:nvSpPr>
          <p:spPr>
            <a:xfrm>
              <a:off x="-7275" y="3030375"/>
              <a:ext cx="4579500" cy="21132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63"/>
            <p:cNvSpPr/>
            <p:nvPr/>
          </p:nvSpPr>
          <p:spPr>
            <a:xfrm rot="10800000">
              <a:off x="-7275" y="916800"/>
              <a:ext cx="4579500" cy="21132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63"/>
            <p:cNvSpPr/>
            <p:nvPr/>
          </p:nvSpPr>
          <p:spPr>
            <a:xfrm rot="10800000">
              <a:off x="4572224" y="916800"/>
              <a:ext cx="4579500" cy="21132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63"/>
            <p:cNvSpPr/>
            <p:nvPr/>
          </p:nvSpPr>
          <p:spPr>
            <a:xfrm>
              <a:off x="4572225" y="3030375"/>
              <a:ext cx="2313300" cy="2113200"/>
            </a:xfrm>
            <a:prstGeom prst="rect">
              <a:avLst/>
            </a:prstGeom>
            <a:solidFill>
              <a:srgbClr val="8ED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63"/>
            <p:cNvSpPr/>
            <p:nvPr/>
          </p:nvSpPr>
          <p:spPr>
            <a:xfrm>
              <a:off x="6870225" y="3030375"/>
              <a:ext cx="2281500" cy="2113200"/>
            </a:xfrm>
            <a:prstGeom prst="rect">
              <a:avLst/>
            </a:prstGeom>
            <a:solidFill>
              <a:srgbClr val="EA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" name="Google Shape;544;p63"/>
          <p:cNvGrpSpPr/>
          <p:nvPr/>
        </p:nvGrpSpPr>
        <p:grpSpPr>
          <a:xfrm>
            <a:off x="7084212" y="2120106"/>
            <a:ext cx="453107" cy="439503"/>
            <a:chOff x="4859353" y="3355130"/>
            <a:chExt cx="373481" cy="362267"/>
          </a:xfrm>
        </p:grpSpPr>
        <p:sp>
          <p:nvSpPr>
            <p:cNvPr id="545" name="Google Shape;545;p63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63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63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63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63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63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63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63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63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63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63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" name="Google Shape;556;p63"/>
          <p:cNvGrpSpPr/>
          <p:nvPr/>
        </p:nvGrpSpPr>
        <p:grpSpPr>
          <a:xfrm>
            <a:off x="7835828" y="2120456"/>
            <a:ext cx="444875" cy="439153"/>
            <a:chOff x="6644201" y="3355496"/>
            <a:chExt cx="366695" cy="361979"/>
          </a:xfrm>
        </p:grpSpPr>
        <p:sp>
          <p:nvSpPr>
            <p:cNvPr id="557" name="Google Shape;557;p63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63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63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63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63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63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63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63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63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63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63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63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63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63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63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63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63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63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63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63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63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" name="Google Shape;578;p63"/>
          <p:cNvGrpSpPr/>
          <p:nvPr/>
        </p:nvGrpSpPr>
        <p:grpSpPr>
          <a:xfrm>
            <a:off x="5575520" y="2185747"/>
            <a:ext cx="503760" cy="373862"/>
            <a:chOff x="7955145" y="2019192"/>
            <a:chExt cx="365176" cy="271013"/>
          </a:xfrm>
        </p:grpSpPr>
        <p:sp>
          <p:nvSpPr>
            <p:cNvPr id="579" name="Google Shape;579;p63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63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63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" name="Google Shape;582;p63"/>
          <p:cNvGrpSpPr/>
          <p:nvPr/>
        </p:nvGrpSpPr>
        <p:grpSpPr>
          <a:xfrm>
            <a:off x="6387339" y="2120297"/>
            <a:ext cx="388804" cy="439312"/>
            <a:chOff x="6203465" y="2891206"/>
            <a:chExt cx="320478" cy="362110"/>
          </a:xfrm>
        </p:grpSpPr>
        <p:sp>
          <p:nvSpPr>
            <p:cNvPr id="583" name="Google Shape;583;p63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63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63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8ED0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" name="Google Shape;586;p63"/>
          <p:cNvSpPr txBox="1"/>
          <p:nvPr/>
        </p:nvSpPr>
        <p:spPr>
          <a:xfrm flipH="1">
            <a:off x="716692" y="1219000"/>
            <a:ext cx="2313300" cy="43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SAMPLE SIZE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87" name="Google Shape;587;p63"/>
          <p:cNvSpPr txBox="1"/>
          <p:nvPr/>
        </p:nvSpPr>
        <p:spPr>
          <a:xfrm flipH="1">
            <a:off x="716925" y="1776350"/>
            <a:ext cx="3555300" cy="96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4F5B5D"/>
              </a:buClr>
              <a:buSzPts val="1600"/>
              <a:buFont typeface="Barlow Semi Condensed"/>
              <a:buChar char="●"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Women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4F5B5D"/>
              </a:buClr>
              <a:buSzPts val="1600"/>
              <a:buFont typeface="Barlow Semi Condensed"/>
              <a:buChar char="●"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Advanced age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Clr>
                <a:srgbClr val="4F5B5D"/>
              </a:buClr>
              <a:buSzPts val="1600"/>
              <a:buFont typeface="Barlow Semi Condensed"/>
              <a:buChar char="●"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Hereditary gene mutations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88" name="Google Shape;588;p63"/>
          <p:cNvSpPr txBox="1"/>
          <p:nvPr/>
        </p:nvSpPr>
        <p:spPr>
          <a:xfrm flipH="1">
            <a:off x="716744" y="1219000"/>
            <a:ext cx="3855000" cy="43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SAMPLE SIZE</a:t>
            </a:r>
            <a:endParaRPr sz="18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89" name="Google Shape;589;p63"/>
          <p:cNvSpPr txBox="1"/>
          <p:nvPr/>
        </p:nvSpPr>
        <p:spPr>
          <a:xfrm flipH="1">
            <a:off x="700625" y="3332600"/>
            <a:ext cx="3123900" cy="43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RESULTS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90" name="Google Shape;590;p63"/>
          <p:cNvSpPr txBox="1"/>
          <p:nvPr/>
        </p:nvSpPr>
        <p:spPr>
          <a:xfrm flipH="1">
            <a:off x="700700" y="3793176"/>
            <a:ext cx="30504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Venus might have a beautiful name, but its atmosphere is extremely poisonous</a:t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91" name="Google Shape;591;p63"/>
          <p:cNvSpPr txBox="1"/>
          <p:nvPr/>
        </p:nvSpPr>
        <p:spPr>
          <a:xfrm flipH="1">
            <a:off x="5303749" y="1219000"/>
            <a:ext cx="3123900" cy="43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SECONDARY EFFECTS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92" name="Google Shape;592;p63"/>
          <p:cNvSpPr txBox="1"/>
          <p:nvPr/>
        </p:nvSpPr>
        <p:spPr>
          <a:xfrm flipH="1">
            <a:off x="4990125" y="3332600"/>
            <a:ext cx="1462200" cy="43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GOALS</a:t>
            </a:r>
            <a:endParaRPr sz="18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593" name="Google Shape;593;p63"/>
          <p:cNvSpPr txBox="1"/>
          <p:nvPr/>
        </p:nvSpPr>
        <p:spPr>
          <a:xfrm flipH="1">
            <a:off x="4796950" y="3793275"/>
            <a:ext cx="1848900" cy="87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Despite being red, Mars is actually a cold place</a:t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94" name="Google Shape;594;p63"/>
          <p:cNvSpPr txBox="1"/>
          <p:nvPr/>
        </p:nvSpPr>
        <p:spPr>
          <a:xfrm>
            <a:off x="7267100" y="4287275"/>
            <a:ext cx="1488000" cy="38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Success rate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595" name="Google Shape;595;p63"/>
          <p:cNvSpPr txBox="1"/>
          <p:nvPr/>
        </p:nvSpPr>
        <p:spPr>
          <a:xfrm>
            <a:off x="7150127" y="3731814"/>
            <a:ext cx="1721700" cy="52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80%</a:t>
            </a:r>
            <a:endParaRPr sz="36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9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0" name="Google Shape;600;p64"/>
          <p:cNvPicPr preferRelativeResize="0"/>
          <p:nvPr/>
        </p:nvPicPr>
        <p:blipFill rotWithShape="1">
          <a:blip r:embed="rId3">
            <a:alphaModFix/>
          </a:blip>
          <a:srcRect b="727" l="50478" r="1151" t="9465"/>
          <a:stretch/>
        </p:blipFill>
        <p:spPr>
          <a:xfrm>
            <a:off x="5097300" y="917225"/>
            <a:ext cx="4046700" cy="4226400"/>
          </a:xfrm>
          <a:prstGeom prst="rect">
            <a:avLst/>
          </a:prstGeom>
          <a:noFill/>
          <a:ln>
            <a:noFill/>
          </a:ln>
        </p:spPr>
      </p:pic>
      <p:sp>
        <p:nvSpPr>
          <p:cNvPr id="601" name="Google Shape;601;p64"/>
          <p:cNvSpPr txBox="1"/>
          <p:nvPr>
            <p:ph idx="1" type="subTitle"/>
          </p:nvPr>
        </p:nvSpPr>
        <p:spPr>
          <a:xfrm flipH="1">
            <a:off x="716700" y="3290900"/>
            <a:ext cx="3855300" cy="12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Images reveal large amounts of data, so remember: use an image instead of long texts. Your audience will appreciate that!</a:t>
            </a:r>
            <a:endParaRPr/>
          </a:p>
        </p:txBody>
      </p:sp>
      <p:sp>
        <p:nvSpPr>
          <p:cNvPr id="602" name="Google Shape;602;p64"/>
          <p:cNvSpPr txBox="1"/>
          <p:nvPr>
            <p:ph type="title"/>
          </p:nvPr>
        </p:nvSpPr>
        <p:spPr>
          <a:xfrm>
            <a:off x="716700" y="1111775"/>
            <a:ext cx="3855300" cy="149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ALWAYS REINFORCES THE CONCEPT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6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Google Shape;607;p65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TENDENCY</a:t>
            </a:r>
            <a:endParaRPr/>
          </a:p>
        </p:txBody>
      </p:sp>
      <p:sp>
        <p:nvSpPr>
          <p:cNvPr id="608" name="Google Shape;608;p65"/>
          <p:cNvSpPr txBox="1"/>
          <p:nvPr/>
        </p:nvSpPr>
        <p:spPr>
          <a:xfrm>
            <a:off x="5636675" y="1617725"/>
            <a:ext cx="2790600" cy="709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T</a:t>
            </a: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o modify this graph, click on it, follow the link, change the data </a:t>
            </a: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and</a:t>
            </a: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paste the new graph here</a:t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609" name="Google Shape;609;p65"/>
          <p:cNvSpPr/>
          <p:nvPr/>
        </p:nvSpPr>
        <p:spPr>
          <a:xfrm>
            <a:off x="8054145" y="3918933"/>
            <a:ext cx="373200" cy="373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" name="Google Shape;610;p65"/>
          <p:cNvSpPr/>
          <p:nvPr/>
        </p:nvSpPr>
        <p:spPr>
          <a:xfrm>
            <a:off x="8054145" y="3329636"/>
            <a:ext cx="373200" cy="373200"/>
          </a:xfrm>
          <a:prstGeom prst="rect">
            <a:avLst/>
          </a:prstGeom>
          <a:solidFill>
            <a:srgbClr val="CBDE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" name="Google Shape;611;p65"/>
          <p:cNvSpPr/>
          <p:nvPr/>
        </p:nvSpPr>
        <p:spPr>
          <a:xfrm>
            <a:off x="8054145" y="2740338"/>
            <a:ext cx="373200" cy="373200"/>
          </a:xfrm>
          <a:prstGeom prst="rect">
            <a:avLst/>
          </a:prstGeom>
          <a:solidFill>
            <a:srgbClr val="4F5B5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" name="Google Shape;612;p65"/>
          <p:cNvSpPr txBox="1"/>
          <p:nvPr/>
        </p:nvSpPr>
        <p:spPr>
          <a:xfrm>
            <a:off x="5900150" y="2740338"/>
            <a:ext cx="21540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Jupiter</a:t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613" name="Google Shape;613;p65"/>
          <p:cNvSpPr txBox="1"/>
          <p:nvPr/>
        </p:nvSpPr>
        <p:spPr>
          <a:xfrm>
            <a:off x="5900150" y="3329638"/>
            <a:ext cx="21540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Mercury</a:t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614" name="Google Shape;614;p65"/>
          <p:cNvSpPr txBox="1"/>
          <p:nvPr/>
        </p:nvSpPr>
        <p:spPr>
          <a:xfrm>
            <a:off x="5900150" y="3918938"/>
            <a:ext cx="2154000" cy="37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Saturn</a:t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pic>
        <p:nvPicPr>
          <p:cNvPr id="615" name="Google Shape;615;p65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25375" y="1226400"/>
            <a:ext cx="5043598" cy="37057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p48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349" name="Google Shape;349;p48"/>
          <p:cNvSpPr txBox="1"/>
          <p:nvPr>
            <p:ph idx="1" type="subTitle"/>
          </p:nvPr>
        </p:nvSpPr>
        <p:spPr>
          <a:xfrm flipH="1">
            <a:off x="720000" y="1321800"/>
            <a:ext cx="7704000" cy="336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Here’s what you’ll find in this </a:t>
            </a:r>
            <a:r>
              <a:rPr b="1" lang="en">
                <a:uFill>
                  <a:noFill/>
                </a:uFill>
                <a:hlinkClick r:id="rId3"/>
              </a:rPr>
              <a:t>Slidesgo </a:t>
            </a:r>
            <a:r>
              <a:rPr lang="en"/>
              <a:t>template: </a:t>
            </a:r>
            <a:endParaRPr/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A slide structure based on a breakthrough presentation,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hlinkClick r:id="rId4"/>
              </a:rPr>
              <a:t>Slidesgo School</a:t>
            </a:r>
            <a:r>
              <a:rPr lang="en"/>
              <a:t> or read our </a:t>
            </a:r>
            <a:r>
              <a:rPr b="1" lang="en">
                <a:uFill>
                  <a:noFill/>
                </a:uFill>
                <a:hlinkClick r:id="rId5"/>
              </a:rPr>
              <a:t>FAQs</a:t>
            </a:r>
            <a:r>
              <a:rPr lang="en"/>
              <a:t>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An assortment of pictures that are suitable for use in the presentation can be found in the </a:t>
            </a:r>
            <a:r>
              <a:rPr b="1" lang="en">
                <a:uFill>
                  <a:noFill/>
                </a:uFill>
                <a:hlinkClick action="ppaction://hlinksldjump" r:id="rId6"/>
              </a:rPr>
              <a:t>alternative resources</a:t>
            </a:r>
            <a:r>
              <a:rPr lang="en"/>
              <a:t> slide.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7"/>
              </a:rPr>
              <a:t>thanks </a:t>
            </a:r>
            <a:r>
              <a:rPr lang="en"/>
              <a:t>slide, which you must keep so that proper credits for our design are given.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8"/>
              </a:rPr>
              <a:t>resources</a:t>
            </a:r>
            <a:r>
              <a:rPr lang="en"/>
              <a:t> slide, where you’ll find links to all the elements used in the template.</a:t>
            </a:r>
            <a:endParaRPr/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b="1" lang="en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>
                <a:latin typeface="Assistant"/>
                <a:ea typeface="Assistant"/>
                <a:cs typeface="Assistant"/>
                <a:sym typeface="Assistant"/>
              </a:rPr>
              <a:t>.</a:t>
            </a:r>
            <a:endParaRPr>
              <a:latin typeface="Assistant"/>
              <a:ea typeface="Assistant"/>
              <a:cs typeface="Assistant"/>
              <a:sym typeface="Assistant"/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Final slides with: 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The</a:t>
            </a:r>
            <a:r>
              <a:rPr lang="en">
                <a:uFill>
                  <a:noFill/>
                </a:uFill>
                <a:hlinkClick action="ppaction://hlinksldjump" r:id="rId10"/>
              </a:rPr>
              <a:t> </a:t>
            </a:r>
            <a:r>
              <a:rPr b="1" lang="en">
                <a:uFill>
                  <a:noFill/>
                </a:uFill>
                <a:hlinkClick action="ppaction://hlinksldjump" r:id="rId11"/>
              </a:rPr>
              <a:t>fonts and colors</a:t>
            </a:r>
            <a:r>
              <a:rPr lang="en"/>
              <a:t> used in the template.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More</a:t>
            </a:r>
            <a:r>
              <a:rPr lang="en">
                <a:uFill>
                  <a:noFill/>
                </a:uFill>
                <a:hlinkClick action="ppaction://hlinksldjump" r:id="rId12"/>
              </a:rPr>
              <a:t> </a:t>
            </a:r>
            <a:r>
              <a:rPr b="1" lang="en">
                <a:uFill>
                  <a:noFill/>
                </a:uFill>
                <a:hlinkClick action="ppaction://hlinksldjump" r:id="rId13"/>
              </a:rPr>
              <a:t>infographic resources</a:t>
            </a:r>
            <a:r>
              <a:rPr lang="en"/>
              <a:t>, whose size and color can be edited. </a:t>
            </a:r>
            <a:endParaRPr/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/>
              <a:t>Sets of </a:t>
            </a:r>
            <a:r>
              <a:rPr b="1" lang="en">
                <a:uFill>
                  <a:noFill/>
                </a:uFill>
                <a:hlinkClick action="ppaction://hlinksldjump" r:id="rId14"/>
              </a:rPr>
              <a:t>customizable icons</a:t>
            </a:r>
            <a:r>
              <a:rPr lang="en"/>
              <a:t> 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You can delete this slide when you’re done editing the presentation.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9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" name="Google Shape;620;p66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graphicFrame>
        <p:nvGraphicFramePr>
          <p:cNvPr id="621" name="Google Shape;621;p66"/>
          <p:cNvGraphicFramePr/>
          <p:nvPr/>
        </p:nvGraphicFramePr>
        <p:xfrm>
          <a:off x="5363100" y="22104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{05D63347-9901-41C5-BAC9-BAC2AB7BF099}</a:tableStyleId>
              </a:tblPr>
              <a:tblGrid>
                <a:gridCol w="766050"/>
                <a:gridCol w="766050"/>
                <a:gridCol w="766050"/>
                <a:gridCol w="766050"/>
              </a:tblGrid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TEST 1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TEST 2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TEST 3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 TEST 4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345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123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568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345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235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234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689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235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324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365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867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FFFFFF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324</a:t>
                      </a:r>
                      <a:endParaRPr>
                        <a:solidFill>
                          <a:srgbClr val="FFFFFF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CBDEDC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AD3CE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22" name="Google Shape;622;p66"/>
          <p:cNvGraphicFramePr/>
          <p:nvPr/>
        </p:nvGraphicFramePr>
        <p:xfrm>
          <a:off x="716775" y="22104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{05D63347-9901-41C5-BAC9-BAC2AB7BF099}</a:tableStyleId>
              </a:tblPr>
              <a:tblGrid>
                <a:gridCol w="757550"/>
                <a:gridCol w="757550"/>
                <a:gridCol w="757550"/>
                <a:gridCol w="757550"/>
              </a:tblGrid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TEST 1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TEST 2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TEST 3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 TEST 4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345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123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568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345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235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234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689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235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324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365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867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324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AEDED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23" name="Google Shape;623;p66"/>
          <p:cNvGraphicFramePr/>
          <p:nvPr/>
        </p:nvGraphicFramePr>
        <p:xfrm>
          <a:off x="3994275" y="22104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{05D63347-9901-41C5-BAC9-BAC2AB7BF099}</a:tableStyleId>
              </a:tblPr>
              <a:tblGrid>
                <a:gridCol w="1121500"/>
              </a:tblGrid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TREATMENT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BDEDC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Group 1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BDEDC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Group 2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BDEDC"/>
                    </a:solidFill>
                  </a:tcPr>
                </a:tc>
              </a:tr>
              <a:tr h="5332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rgbClr val="4F5B5D"/>
                          </a:solidFill>
                          <a:latin typeface="Barlow Semi Condensed"/>
                          <a:ea typeface="Barlow Semi Condensed"/>
                          <a:cs typeface="Barlow Semi Condensed"/>
                          <a:sym typeface="Barlow Semi Condensed"/>
                        </a:rPr>
                        <a:t>Group  3</a:t>
                      </a:r>
                      <a:endParaRPr>
                        <a:solidFill>
                          <a:srgbClr val="4F5B5D"/>
                        </a:solidFill>
                        <a:latin typeface="Barlow Semi Condensed"/>
                        <a:ea typeface="Barlow Semi Condensed"/>
                        <a:cs typeface="Barlow Semi Condensed"/>
                        <a:sym typeface="Barlow Semi Condensed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rgbClr val="AAD3CE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CBDEDC"/>
                    </a:solidFill>
                  </a:tcPr>
                </a:tc>
              </a:tr>
            </a:tbl>
          </a:graphicData>
        </a:graphic>
      </p:graphicFrame>
      <p:sp>
        <p:nvSpPr>
          <p:cNvPr id="624" name="Google Shape;624;p66"/>
          <p:cNvSpPr txBox="1"/>
          <p:nvPr/>
        </p:nvSpPr>
        <p:spPr>
          <a:xfrm>
            <a:off x="854438" y="1562000"/>
            <a:ext cx="2808000" cy="333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4F5B5D"/>
                </a:solidFill>
                <a:latin typeface="Nunito SemiBold"/>
                <a:ea typeface="Nunito SemiBold"/>
                <a:cs typeface="Nunito SemiBold"/>
                <a:sym typeface="Nunito SemiBold"/>
              </a:rPr>
              <a:t>EXPERIMENT A</a:t>
            </a:r>
            <a:endParaRPr sz="1800">
              <a:solidFill>
                <a:srgbClr val="4F5B5D"/>
              </a:solidFill>
              <a:latin typeface="Nunito SemiBold"/>
              <a:ea typeface="Nunito SemiBold"/>
              <a:cs typeface="Nunito SemiBold"/>
              <a:sym typeface="Nunito SemiBold"/>
            </a:endParaRPr>
          </a:p>
        </p:txBody>
      </p:sp>
      <p:sp>
        <p:nvSpPr>
          <p:cNvPr id="625" name="Google Shape;625;p66"/>
          <p:cNvSpPr txBox="1"/>
          <p:nvPr/>
        </p:nvSpPr>
        <p:spPr>
          <a:xfrm>
            <a:off x="5481563" y="1562000"/>
            <a:ext cx="2808000" cy="333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4F5B5D"/>
                </a:solidFill>
                <a:latin typeface="Nunito SemiBold"/>
                <a:ea typeface="Nunito SemiBold"/>
                <a:cs typeface="Nunito SemiBold"/>
                <a:sym typeface="Nunito SemiBold"/>
              </a:rPr>
              <a:t>EXPERIMENT B</a:t>
            </a:r>
            <a:endParaRPr sz="1800">
              <a:solidFill>
                <a:srgbClr val="4F5B5D"/>
              </a:solidFill>
              <a:latin typeface="Nunito SemiBold"/>
              <a:ea typeface="Nunito SemiBold"/>
              <a:cs typeface="Nunito SemiBold"/>
              <a:sym typeface="Nunito SemiBold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9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7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grpSp>
        <p:nvGrpSpPr>
          <p:cNvPr id="631" name="Google Shape;631;p67"/>
          <p:cNvGrpSpPr/>
          <p:nvPr/>
        </p:nvGrpSpPr>
        <p:grpSpPr>
          <a:xfrm>
            <a:off x="7725" y="917225"/>
            <a:ext cx="9143998" cy="4226400"/>
            <a:chOff x="7725" y="917225"/>
            <a:chExt cx="9143998" cy="4226400"/>
          </a:xfrm>
        </p:grpSpPr>
        <p:sp>
          <p:nvSpPr>
            <p:cNvPr id="632" name="Google Shape;632;p67"/>
            <p:cNvSpPr/>
            <p:nvPr/>
          </p:nvSpPr>
          <p:spPr>
            <a:xfrm>
              <a:off x="7725" y="917225"/>
              <a:ext cx="5315100" cy="4226400"/>
            </a:xfrm>
            <a:prstGeom prst="rect">
              <a:avLst/>
            </a:prstGeom>
            <a:solidFill>
              <a:srgbClr val="CBDE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67"/>
            <p:cNvSpPr/>
            <p:nvPr/>
          </p:nvSpPr>
          <p:spPr>
            <a:xfrm>
              <a:off x="5756923" y="917225"/>
              <a:ext cx="3394800" cy="4226400"/>
            </a:xfrm>
            <a:prstGeom prst="rect">
              <a:avLst/>
            </a:prstGeom>
            <a:solidFill>
              <a:srgbClr val="AAD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" name="Google Shape;634;p67"/>
          <p:cNvSpPr/>
          <p:nvPr/>
        </p:nvSpPr>
        <p:spPr>
          <a:xfrm>
            <a:off x="5322850" y="3030375"/>
            <a:ext cx="3828900" cy="2113200"/>
          </a:xfrm>
          <a:prstGeom prst="rect">
            <a:avLst/>
          </a:prstGeom>
          <a:solidFill>
            <a:srgbClr val="EAED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5" name="Google Shape;635;p67"/>
          <p:cNvGrpSpPr/>
          <p:nvPr/>
        </p:nvGrpSpPr>
        <p:grpSpPr>
          <a:xfrm>
            <a:off x="347470" y="1763859"/>
            <a:ext cx="4432592" cy="2569464"/>
            <a:chOff x="1397225" y="1410350"/>
            <a:chExt cx="4786300" cy="2774500"/>
          </a:xfrm>
        </p:grpSpPr>
        <p:grpSp>
          <p:nvGrpSpPr>
            <p:cNvPr id="636" name="Google Shape;636;p6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637" name="Google Shape;637;p6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sp>
            <p:nvSpPr>
              <p:cNvPr id="638" name="Google Shape;638;p6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9" name="Google Shape;639;p6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640" name="Google Shape;640;p6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grpSp>
            <p:nvGrpSpPr>
              <p:cNvPr id="641" name="Google Shape;641;p6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642" name="Google Shape;642;p6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4F5B5D"/>
                </a:solidFill>
                <a:ln>
                  <a:noFill/>
                </a:ln>
              </p:spPr>
            </p:sp>
            <p:sp>
              <p:nvSpPr>
                <p:cNvPr id="643" name="Google Shape;643;p6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4F5B5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4" name="Google Shape;644;p6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4F5B5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" name="Google Shape;645;p6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4F5B5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" name="Google Shape;646;p6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4F5B5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" name="Google Shape;647;p6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4F5B5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48" name="Google Shape;648;p6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649" name="Google Shape;649;p6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sp>
            <p:nvSpPr>
              <p:cNvPr id="650" name="Google Shape;650;p6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1" name="Google Shape;651;p6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652" name="Google Shape;652;p6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sp>
            <p:nvSpPr>
              <p:cNvPr id="653" name="Google Shape;653;p6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6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6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6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6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8" name="Google Shape;658;p6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659" name="Google Shape;659;p6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6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</p:grpSp>
        <p:grpSp>
          <p:nvGrpSpPr>
            <p:cNvPr id="661" name="Google Shape;661;p6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662" name="Google Shape;662;p6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6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sp>
            <p:nvSpPr>
              <p:cNvPr id="664" name="Google Shape;664;p6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</p:grpSp>
        <p:grpSp>
          <p:nvGrpSpPr>
            <p:cNvPr id="665" name="Google Shape;665;p6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666" name="Google Shape;666;p6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6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</p:grpSp>
        <p:grpSp>
          <p:nvGrpSpPr>
            <p:cNvPr id="668" name="Google Shape;668;p6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669" name="Google Shape;669;p6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sp>
            <p:nvSpPr>
              <p:cNvPr id="670" name="Google Shape;670;p6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1" name="Google Shape;671;p6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672" name="Google Shape;672;p6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grpSp>
            <p:nvGrpSpPr>
              <p:cNvPr id="673" name="Google Shape;673;p6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674" name="Google Shape;674;p6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4F5B5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5" name="Google Shape;675;p6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EAED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6" name="Google Shape;676;p6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677" name="Google Shape;677;p6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sp>
            <p:nvSpPr>
              <p:cNvPr id="678" name="Google Shape;678;p6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9" name="Google Shape;679;p6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680" name="Google Shape;680;p6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sp>
            <p:nvSpPr>
              <p:cNvPr id="681" name="Google Shape;681;p6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2" name="Google Shape;682;p6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683" name="Google Shape;683;p6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</p:sp>
          <p:sp>
            <p:nvSpPr>
              <p:cNvPr id="684" name="Google Shape;684;p6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5" name="Google Shape;685;p6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6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6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8" name="Google Shape;688;p6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689" name="Google Shape;689;p6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6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6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6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6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6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6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6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6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6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6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6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6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6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6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6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05" name="Google Shape;705;p6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6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6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6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6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6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6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6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6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6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6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6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6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6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6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6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6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6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6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6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6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6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7" name="Google Shape;727;p6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728" name="Google Shape;728;p6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6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0" name="Google Shape;730;p6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1" name="Google Shape;731;p6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732" name="Google Shape;732;p6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6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6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6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6" name="Google Shape;736;p6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6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6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6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6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6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6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3" name="Google Shape;743;p6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744" name="Google Shape;744;p6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6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6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6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8" name="Google Shape;748;p6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6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6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6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6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6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6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6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6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6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6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6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6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6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6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6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6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6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6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6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6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6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EA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6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6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6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EAED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6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6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6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6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7" name="Google Shape;777;p6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778" name="Google Shape;778;p6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EAED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6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0" name="Google Shape;780;p6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1" name="Google Shape;781;p6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782" name="Google Shape;782;p6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EAED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6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84" name="Google Shape;784;p6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785" name="Google Shape;785;p6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6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7" name="Google Shape;787;p6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6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6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6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6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6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6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6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95" name="Google Shape;795;p6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796" name="Google Shape;796;p6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6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6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6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0" name="Google Shape;800;p6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6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6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6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6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6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6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6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8" name="Google Shape;808;p6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809" name="Google Shape;809;p6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6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6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6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3" name="Google Shape;813;p6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6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6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6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6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6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6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6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6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6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6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6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6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6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6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6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6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6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6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5" name="Google Shape;855;p6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856" name="Google Shape;856;p6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6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8" name="Google Shape;858;p6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6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6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6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6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6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6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6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6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6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6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6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6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6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6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6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6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6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6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6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6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6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6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6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4F5B5D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6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6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4F5B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" name="Google Shape;893;p67"/>
          <p:cNvSpPr txBox="1"/>
          <p:nvPr/>
        </p:nvSpPr>
        <p:spPr>
          <a:xfrm>
            <a:off x="5856918" y="2008847"/>
            <a:ext cx="2696400" cy="66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of cases are observed in developed countries</a:t>
            </a:r>
            <a:endParaRPr sz="16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894" name="Google Shape;894;p67"/>
          <p:cNvSpPr txBox="1"/>
          <p:nvPr/>
        </p:nvSpPr>
        <p:spPr>
          <a:xfrm>
            <a:off x="5856626" y="1453400"/>
            <a:ext cx="2696400" cy="52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FFFFFF"/>
                </a:solidFill>
                <a:latin typeface="Nunito"/>
                <a:ea typeface="Nunito"/>
                <a:cs typeface="Nunito"/>
                <a:sym typeface="Nunito"/>
              </a:rPr>
              <a:t>50%</a:t>
            </a:r>
            <a:endParaRPr sz="3600">
              <a:solidFill>
                <a:srgbClr val="FFFFFF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895" name="Google Shape;895;p67"/>
          <p:cNvSpPr txBox="1"/>
          <p:nvPr/>
        </p:nvSpPr>
        <p:spPr>
          <a:xfrm>
            <a:off x="5856918" y="3955925"/>
            <a:ext cx="2696400" cy="66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o</a:t>
            </a: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f women will be diagnosed with ovarian cancer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896" name="Google Shape;896;p67"/>
          <p:cNvSpPr txBox="1"/>
          <p:nvPr/>
        </p:nvSpPr>
        <p:spPr>
          <a:xfrm>
            <a:off x="5856626" y="3400478"/>
            <a:ext cx="2696400" cy="5229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4F5B5D"/>
                </a:solidFill>
                <a:latin typeface="Nunito"/>
                <a:ea typeface="Nunito"/>
                <a:cs typeface="Nunito"/>
                <a:sym typeface="Nunito"/>
              </a:rPr>
              <a:t>0.39%</a:t>
            </a:r>
            <a:endParaRPr sz="3600">
              <a:solidFill>
                <a:srgbClr val="4F5B5D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00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p68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STATISTICS</a:t>
            </a:r>
            <a:endParaRPr/>
          </a:p>
        </p:txBody>
      </p:sp>
      <p:sp>
        <p:nvSpPr>
          <p:cNvPr id="902" name="Google Shape;902;p68"/>
          <p:cNvSpPr txBox="1"/>
          <p:nvPr>
            <p:ph idx="2" type="title"/>
          </p:nvPr>
        </p:nvSpPr>
        <p:spPr>
          <a:xfrm>
            <a:off x="5304150" y="3356175"/>
            <a:ext cx="31230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20,000</a:t>
            </a:r>
            <a:endParaRPr/>
          </a:p>
        </p:txBody>
      </p:sp>
      <p:sp>
        <p:nvSpPr>
          <p:cNvPr id="903" name="Google Shape;903;p68"/>
          <p:cNvSpPr txBox="1"/>
          <p:nvPr>
            <p:ph idx="1" type="subTitle"/>
          </p:nvPr>
        </p:nvSpPr>
        <p:spPr>
          <a:xfrm flipH="1">
            <a:off x="5215050" y="4321575"/>
            <a:ext cx="33015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</a:t>
            </a:r>
            <a:endParaRPr/>
          </a:p>
        </p:txBody>
      </p:sp>
      <p:sp>
        <p:nvSpPr>
          <p:cNvPr id="904" name="Google Shape;904;p68"/>
          <p:cNvSpPr txBox="1"/>
          <p:nvPr>
            <p:ph idx="3" type="title"/>
          </p:nvPr>
        </p:nvSpPr>
        <p:spPr>
          <a:xfrm>
            <a:off x="732225" y="3356175"/>
            <a:ext cx="31230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500,000</a:t>
            </a:r>
            <a:endParaRPr/>
          </a:p>
        </p:txBody>
      </p:sp>
      <p:sp>
        <p:nvSpPr>
          <p:cNvPr id="905" name="Google Shape;905;p68"/>
          <p:cNvSpPr txBox="1"/>
          <p:nvPr>
            <p:ph idx="4" type="subTitle"/>
          </p:nvPr>
        </p:nvSpPr>
        <p:spPr>
          <a:xfrm flipH="1">
            <a:off x="642975" y="4321575"/>
            <a:ext cx="33015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906" name="Google Shape;906;p68"/>
          <p:cNvSpPr txBox="1"/>
          <p:nvPr>
            <p:ph idx="5" type="title"/>
          </p:nvPr>
        </p:nvSpPr>
        <p:spPr>
          <a:xfrm>
            <a:off x="1314750" y="1243000"/>
            <a:ext cx="6514500" cy="96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5,000,000</a:t>
            </a:r>
            <a:endParaRPr/>
          </a:p>
        </p:txBody>
      </p:sp>
      <p:sp>
        <p:nvSpPr>
          <p:cNvPr id="907" name="Google Shape;907;p68"/>
          <p:cNvSpPr txBox="1"/>
          <p:nvPr>
            <p:ph idx="6" type="subTitle"/>
          </p:nvPr>
        </p:nvSpPr>
        <p:spPr>
          <a:xfrm flipH="1">
            <a:off x="2608975" y="2208400"/>
            <a:ext cx="3926100" cy="4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91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69"/>
          <p:cNvSpPr txBox="1"/>
          <p:nvPr>
            <p:ph type="title"/>
          </p:nvPr>
        </p:nvSpPr>
        <p:spPr>
          <a:xfrm rot="163">
            <a:off x="2082301" y="2508869"/>
            <a:ext cx="63450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5,000,000</a:t>
            </a:r>
            <a:endParaRPr/>
          </a:p>
        </p:txBody>
      </p:sp>
      <p:sp>
        <p:nvSpPr>
          <p:cNvPr id="913" name="Google Shape;913;p69"/>
          <p:cNvSpPr txBox="1"/>
          <p:nvPr>
            <p:ph idx="1" type="subTitle"/>
          </p:nvPr>
        </p:nvSpPr>
        <p:spPr>
          <a:xfrm flipH="1">
            <a:off x="2495101" y="3742025"/>
            <a:ext cx="5932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17" name="Shape 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8" name="Google Shape;918;p70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CONCLUSIONS</a:t>
            </a:r>
            <a:endParaRPr/>
          </a:p>
        </p:txBody>
      </p:sp>
      <p:sp>
        <p:nvSpPr>
          <p:cNvPr id="919" name="Google Shape;919;p70"/>
          <p:cNvSpPr txBox="1"/>
          <p:nvPr>
            <p:ph idx="2" type="ctrTitle"/>
          </p:nvPr>
        </p:nvSpPr>
        <p:spPr>
          <a:xfrm flipH="1">
            <a:off x="71677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A.</a:t>
            </a:r>
            <a:endParaRPr/>
          </a:p>
        </p:txBody>
      </p:sp>
      <p:sp>
        <p:nvSpPr>
          <p:cNvPr id="920" name="Google Shape;920;p70"/>
          <p:cNvSpPr txBox="1"/>
          <p:nvPr>
            <p:ph idx="1" type="subTitle"/>
          </p:nvPr>
        </p:nvSpPr>
        <p:spPr>
          <a:xfrm flipH="1">
            <a:off x="7167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by diameter in the Solar System</a:t>
            </a:r>
            <a:endParaRPr/>
          </a:p>
        </p:txBody>
      </p:sp>
      <p:sp>
        <p:nvSpPr>
          <p:cNvPr id="921" name="Google Shape;921;p70"/>
          <p:cNvSpPr txBox="1"/>
          <p:nvPr>
            <p:ph idx="3" type="ctrTitle"/>
          </p:nvPr>
        </p:nvSpPr>
        <p:spPr>
          <a:xfrm flipH="1">
            <a:off x="359812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B.</a:t>
            </a:r>
            <a:endParaRPr/>
          </a:p>
        </p:txBody>
      </p:sp>
      <p:sp>
        <p:nvSpPr>
          <p:cNvPr id="922" name="Google Shape;922;p70"/>
          <p:cNvSpPr txBox="1"/>
          <p:nvPr>
            <p:ph idx="4" type="subTitle"/>
          </p:nvPr>
        </p:nvSpPr>
        <p:spPr>
          <a:xfrm flipH="1">
            <a:off x="359812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923" name="Google Shape;923;p70"/>
          <p:cNvSpPr txBox="1"/>
          <p:nvPr>
            <p:ph idx="5" type="ctrTitle"/>
          </p:nvPr>
        </p:nvSpPr>
        <p:spPr>
          <a:xfrm flipH="1">
            <a:off x="6479475" y="2023025"/>
            <a:ext cx="1963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C.</a:t>
            </a:r>
            <a:endParaRPr/>
          </a:p>
        </p:txBody>
      </p:sp>
      <p:sp>
        <p:nvSpPr>
          <p:cNvPr id="924" name="Google Shape;924;p70"/>
          <p:cNvSpPr txBox="1"/>
          <p:nvPr>
            <p:ph idx="6" type="subTitle"/>
          </p:nvPr>
        </p:nvSpPr>
        <p:spPr>
          <a:xfrm flipH="1">
            <a:off x="64794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in the Solar System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8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9" name="Google Shape;929;p71"/>
          <p:cNvGrpSpPr/>
          <p:nvPr/>
        </p:nvGrpSpPr>
        <p:grpSpPr>
          <a:xfrm>
            <a:off x="5272029" y="2085284"/>
            <a:ext cx="3155269" cy="2403141"/>
            <a:chOff x="720010" y="1419647"/>
            <a:chExt cx="4021500" cy="3062887"/>
          </a:xfrm>
        </p:grpSpPr>
        <p:sp>
          <p:nvSpPr>
            <p:cNvPr id="930" name="Google Shape;930;p71"/>
            <p:cNvSpPr/>
            <p:nvPr/>
          </p:nvSpPr>
          <p:spPr>
            <a:xfrm>
              <a:off x="720010" y="1419647"/>
              <a:ext cx="4021500" cy="2544300"/>
            </a:xfrm>
            <a:prstGeom prst="roundRect">
              <a:avLst>
                <a:gd fmla="val 3857" name="adj"/>
              </a:avLst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71"/>
            <p:cNvSpPr/>
            <p:nvPr/>
          </p:nvSpPr>
          <p:spPr>
            <a:xfrm>
              <a:off x="747353" y="1447364"/>
              <a:ext cx="3966900" cy="2488800"/>
            </a:xfrm>
            <a:prstGeom prst="roundRect">
              <a:avLst>
                <a:gd fmla="val 3282" name="adj"/>
              </a:avLst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71"/>
            <p:cNvSpPr/>
            <p:nvPr/>
          </p:nvSpPr>
          <p:spPr>
            <a:xfrm>
              <a:off x="858158" y="1548119"/>
              <a:ext cx="3748500" cy="2285700"/>
            </a:xfrm>
            <a:prstGeom prst="rect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71"/>
            <p:cNvSpPr/>
            <p:nvPr/>
          </p:nvSpPr>
          <p:spPr>
            <a:xfrm>
              <a:off x="2042408" y="3963886"/>
              <a:ext cx="1373274" cy="518648"/>
            </a:xfrm>
            <a:custGeom>
              <a:rect b="b" l="l" r="r" t="t"/>
              <a:pathLst>
                <a:path extrusionOk="0" h="24926" w="65999">
                  <a:moveTo>
                    <a:pt x="13372" y="0"/>
                  </a:moveTo>
                  <a:cubicBezTo>
                    <a:pt x="13051" y="1881"/>
                    <a:pt x="12653" y="8225"/>
                    <a:pt x="11445" y="11283"/>
                  </a:cubicBezTo>
                  <a:cubicBezTo>
                    <a:pt x="10237" y="14341"/>
                    <a:pt x="7883" y="16511"/>
                    <a:pt x="6125" y="18346"/>
                  </a:cubicBezTo>
                  <a:cubicBezTo>
                    <a:pt x="4367" y="20181"/>
                    <a:pt x="1875" y="21297"/>
                    <a:pt x="896" y="22291"/>
                  </a:cubicBezTo>
                  <a:cubicBezTo>
                    <a:pt x="-82" y="23285"/>
                    <a:pt x="-174" y="23896"/>
                    <a:pt x="254" y="24309"/>
                  </a:cubicBezTo>
                  <a:cubicBezTo>
                    <a:pt x="682" y="24722"/>
                    <a:pt x="805" y="24692"/>
                    <a:pt x="3465" y="24768"/>
                  </a:cubicBezTo>
                  <a:cubicBezTo>
                    <a:pt x="6125" y="24845"/>
                    <a:pt x="10925" y="24768"/>
                    <a:pt x="16215" y="24768"/>
                  </a:cubicBezTo>
                  <a:cubicBezTo>
                    <a:pt x="21505" y="24768"/>
                    <a:pt x="28630" y="24768"/>
                    <a:pt x="35204" y="24768"/>
                  </a:cubicBezTo>
                  <a:cubicBezTo>
                    <a:pt x="41778" y="24768"/>
                    <a:pt x="50783" y="24768"/>
                    <a:pt x="55660" y="24768"/>
                  </a:cubicBezTo>
                  <a:cubicBezTo>
                    <a:pt x="60537" y="24768"/>
                    <a:pt x="62754" y="25104"/>
                    <a:pt x="64466" y="24768"/>
                  </a:cubicBezTo>
                  <a:cubicBezTo>
                    <a:pt x="66178" y="24432"/>
                    <a:pt x="66056" y="23346"/>
                    <a:pt x="65934" y="22750"/>
                  </a:cubicBezTo>
                  <a:cubicBezTo>
                    <a:pt x="65812" y="22154"/>
                    <a:pt x="65353" y="22765"/>
                    <a:pt x="63732" y="21190"/>
                  </a:cubicBezTo>
                  <a:cubicBezTo>
                    <a:pt x="62111" y="19615"/>
                    <a:pt x="57999" y="16512"/>
                    <a:pt x="56210" y="13301"/>
                  </a:cubicBezTo>
                  <a:cubicBezTo>
                    <a:pt x="54421" y="10091"/>
                    <a:pt x="53505" y="4083"/>
                    <a:pt x="53000" y="1927"/>
                  </a:cubicBezTo>
                  <a:cubicBezTo>
                    <a:pt x="52496" y="-229"/>
                    <a:pt x="53153" y="627"/>
                    <a:pt x="53183" y="367"/>
                  </a:cubicBezTo>
                </a:path>
              </a:pathLst>
            </a:cu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sp>
        <p:cxnSp>
          <p:nvCxnSpPr>
            <p:cNvPr id="934" name="Google Shape;934;p71"/>
            <p:cNvCxnSpPr/>
            <p:nvPr/>
          </p:nvCxnSpPr>
          <p:spPr>
            <a:xfrm>
              <a:off x="2057250" y="4433452"/>
              <a:ext cx="1353300" cy="0"/>
            </a:xfrm>
            <a:prstGeom prst="straightConnector1">
              <a:avLst/>
            </a:prstGeom>
            <a:noFill/>
            <a:ln cap="flat" cmpd="sng" w="19050">
              <a:solidFill>
                <a:srgbClr val="43434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pic>
        <p:nvPicPr>
          <p:cNvPr id="935" name="Google Shape;935;p71"/>
          <p:cNvPicPr preferRelativeResize="0"/>
          <p:nvPr/>
        </p:nvPicPr>
        <p:blipFill rotWithShape="1">
          <a:blip r:embed="rId3">
            <a:alphaModFix/>
          </a:blip>
          <a:srcRect b="0" l="3831" r="3831" t="0"/>
          <a:stretch/>
        </p:blipFill>
        <p:spPr>
          <a:xfrm>
            <a:off x="5386340" y="2190483"/>
            <a:ext cx="2934528" cy="1787634"/>
          </a:xfrm>
          <a:prstGeom prst="rect">
            <a:avLst/>
          </a:prstGeom>
          <a:noFill/>
          <a:ln>
            <a:noFill/>
          </a:ln>
        </p:spPr>
      </p:pic>
      <p:sp>
        <p:nvSpPr>
          <p:cNvPr id="936" name="Google Shape;936;p71"/>
          <p:cNvSpPr/>
          <p:nvPr/>
        </p:nvSpPr>
        <p:spPr>
          <a:xfrm>
            <a:off x="3634404" y="2418280"/>
            <a:ext cx="1038163" cy="2070156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pic>
        <p:nvPicPr>
          <p:cNvPr id="937" name="Google Shape;937;p71"/>
          <p:cNvPicPr preferRelativeResize="0"/>
          <p:nvPr/>
        </p:nvPicPr>
        <p:blipFill rotWithShape="1">
          <a:blip r:embed="rId4">
            <a:alphaModFix/>
          </a:blip>
          <a:srcRect b="0" l="34246" r="34246" t="0"/>
          <a:stretch/>
        </p:blipFill>
        <p:spPr>
          <a:xfrm>
            <a:off x="3671504" y="2586917"/>
            <a:ext cx="967162" cy="1726650"/>
          </a:xfrm>
          <a:prstGeom prst="rect">
            <a:avLst/>
          </a:prstGeom>
          <a:noFill/>
          <a:ln>
            <a:noFill/>
          </a:ln>
        </p:spPr>
      </p:pic>
      <p:sp>
        <p:nvSpPr>
          <p:cNvPr id="938" name="Google Shape;938;p71"/>
          <p:cNvSpPr txBox="1"/>
          <p:nvPr/>
        </p:nvSpPr>
        <p:spPr>
          <a:xfrm flipH="1">
            <a:off x="716650" y="3495725"/>
            <a:ext cx="2010300" cy="1121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You can replace </a:t>
            </a: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the</a:t>
            </a:r>
            <a:r>
              <a:rPr lang="en" sz="1600">
                <a:solidFill>
                  <a:srgbClr val="4F5B5D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 image on the screen with your own work</a:t>
            </a:r>
            <a:endParaRPr sz="1600">
              <a:solidFill>
                <a:srgbClr val="4F5B5D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939" name="Google Shape;939;p71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SNEAK PEEK</a:t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3" name="Shape 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4" name="Google Shape;944;p72"/>
          <p:cNvSpPr txBox="1"/>
          <p:nvPr>
            <p:ph type="ctrTitle"/>
          </p:nvPr>
        </p:nvSpPr>
        <p:spPr>
          <a:xfrm rot="728">
            <a:off x="2910212" y="720788"/>
            <a:ext cx="4248000" cy="1692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945" name="Google Shape;945;p72"/>
          <p:cNvSpPr txBox="1"/>
          <p:nvPr>
            <p:ph idx="1" type="subTitle"/>
          </p:nvPr>
        </p:nvSpPr>
        <p:spPr>
          <a:xfrm rot="1389">
            <a:off x="716775" y="2769068"/>
            <a:ext cx="3713400" cy="184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arlow Semi Condensed"/>
                <a:ea typeface="Barlow Semi Condensed"/>
                <a:cs typeface="Barlow Semi Condensed"/>
                <a:sym typeface="Barlow Semi Condensed"/>
              </a:rPr>
              <a:t>D</a:t>
            </a:r>
            <a:r>
              <a:rPr lang="en">
                <a:latin typeface="Barlow Semi Condensed"/>
                <a:ea typeface="Barlow Semi Condensed"/>
                <a:cs typeface="Barlow Semi Condensed"/>
                <a:sym typeface="Barlow Semi Condensed"/>
              </a:rPr>
              <a:t>o you have any questions?</a:t>
            </a:r>
            <a:endParaRPr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arlow Semi Condensed"/>
                <a:ea typeface="Barlow Semi Condensed"/>
                <a:cs typeface="Barlow Semi Condensed"/>
                <a:sym typeface="Barlow Semi Condensed"/>
              </a:rPr>
              <a:t>youremail@freepik.com </a:t>
            </a:r>
            <a:endParaRPr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arlow Semi Condensed"/>
                <a:ea typeface="Barlow Semi Condensed"/>
                <a:cs typeface="Barlow Semi Condensed"/>
                <a:sym typeface="Barlow Semi Condensed"/>
              </a:rPr>
              <a:t>+91  620 421 838 </a:t>
            </a:r>
            <a:endParaRPr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Barlow Semi Condensed"/>
                <a:ea typeface="Barlow Semi Condensed"/>
                <a:cs typeface="Barlow Semi Condensed"/>
                <a:sym typeface="Barlow Semi Condensed"/>
              </a:rPr>
              <a:t>yourcompany.com</a:t>
            </a:r>
            <a:endParaRPr>
              <a:latin typeface="Barlow Semi Condensed"/>
              <a:ea typeface="Barlow Semi Condensed"/>
              <a:cs typeface="Barlow Semi Condensed"/>
              <a:sym typeface="Barlow Semi Condense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sp>
        <p:nvSpPr>
          <p:cNvPr id="946" name="Google Shape;946;p72"/>
          <p:cNvSpPr txBox="1"/>
          <p:nvPr/>
        </p:nvSpPr>
        <p:spPr>
          <a:xfrm>
            <a:off x="6089160" y="4314220"/>
            <a:ext cx="2337900" cy="303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100">
                <a:solidFill>
                  <a:srgbClr val="FFFFFF"/>
                </a:solidFill>
                <a:latin typeface="Barlow Semi Condensed"/>
                <a:ea typeface="Barlow Semi Condensed"/>
                <a:cs typeface="Barlow Semi Condensed"/>
                <a:sym typeface="Barlow Semi Condensed"/>
              </a:rPr>
              <a:t>Please keep this slide for attribution</a:t>
            </a:r>
            <a:endParaRPr sz="1100">
              <a:solidFill>
                <a:srgbClr val="FFFFFF"/>
              </a:solidFill>
              <a:latin typeface="Barlow Semi Condensed"/>
              <a:ea typeface="Barlow Semi Condensed"/>
              <a:cs typeface="Barlow Semi Condensed"/>
              <a:sym typeface="Barlow Semi Condensed"/>
            </a:endParaRPr>
          </a:p>
        </p:txBody>
      </p:sp>
      <p:grpSp>
        <p:nvGrpSpPr>
          <p:cNvPr id="947" name="Google Shape;947;p72"/>
          <p:cNvGrpSpPr/>
          <p:nvPr/>
        </p:nvGrpSpPr>
        <p:grpSpPr>
          <a:xfrm>
            <a:off x="7979455" y="541287"/>
            <a:ext cx="447840" cy="1684355"/>
            <a:chOff x="7979455" y="541287"/>
            <a:chExt cx="447840" cy="1684355"/>
          </a:xfrm>
        </p:grpSpPr>
        <p:grpSp>
          <p:nvGrpSpPr>
            <p:cNvPr id="948" name="Google Shape;948;p72"/>
            <p:cNvGrpSpPr/>
            <p:nvPr/>
          </p:nvGrpSpPr>
          <p:grpSpPr>
            <a:xfrm>
              <a:off x="7979463" y="541287"/>
              <a:ext cx="447830" cy="447865"/>
              <a:chOff x="2866317" y="3817357"/>
              <a:chExt cx="356865" cy="356865"/>
            </a:xfrm>
          </p:grpSpPr>
          <p:sp>
            <p:nvSpPr>
              <p:cNvPr id="949" name="Google Shape;949;p72"/>
              <p:cNvSpPr/>
              <p:nvPr/>
            </p:nvSpPr>
            <p:spPr>
              <a:xfrm>
                <a:off x="2866317" y="3817357"/>
                <a:ext cx="356865" cy="356498"/>
              </a:xfrm>
              <a:custGeom>
                <a:rect b="b" l="l" r="r" t="t"/>
                <a:pathLst>
                  <a:path extrusionOk="0" h="13599" w="13613">
                    <a:moveTo>
                      <a:pt x="6799" y="0"/>
                    </a:moveTo>
                    <a:cubicBezTo>
                      <a:pt x="3046" y="0"/>
                      <a:pt x="0" y="3046"/>
                      <a:pt x="0" y="6799"/>
                    </a:cubicBezTo>
                    <a:cubicBezTo>
                      <a:pt x="0" y="10552"/>
                      <a:pt x="3046" y="13598"/>
                      <a:pt x="6799" y="13598"/>
                    </a:cubicBezTo>
                    <a:cubicBezTo>
                      <a:pt x="10567" y="13598"/>
                      <a:pt x="13613" y="10552"/>
                      <a:pt x="13613" y="6799"/>
                    </a:cubicBezTo>
                    <a:cubicBezTo>
                      <a:pt x="13613" y="3046"/>
                      <a:pt x="10567" y="0"/>
                      <a:pt x="6799" y="0"/>
                    </a:cubicBez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72"/>
              <p:cNvSpPr/>
              <p:nvPr/>
            </p:nvSpPr>
            <p:spPr>
              <a:xfrm>
                <a:off x="2928367" y="3894561"/>
                <a:ext cx="194175" cy="279662"/>
              </a:xfrm>
              <a:custGeom>
                <a:rect b="b" l="l" r="r" t="t"/>
                <a:pathLst>
                  <a:path extrusionOk="0" h="10668" w="7407">
                    <a:moveTo>
                      <a:pt x="6208" y="0"/>
                    </a:moveTo>
                    <a:cubicBezTo>
                      <a:pt x="4086" y="14"/>
                      <a:pt x="2079" y="1732"/>
                      <a:pt x="2079" y="3854"/>
                    </a:cubicBezTo>
                    <a:lnTo>
                      <a:pt x="2079" y="4114"/>
                    </a:lnTo>
                    <a:cubicBezTo>
                      <a:pt x="2079" y="4129"/>
                      <a:pt x="2051" y="4157"/>
                      <a:pt x="2036" y="4157"/>
                    </a:cubicBezTo>
                    <a:lnTo>
                      <a:pt x="174" y="4157"/>
                    </a:lnTo>
                    <a:cubicBezTo>
                      <a:pt x="73" y="4157"/>
                      <a:pt x="1" y="4230"/>
                      <a:pt x="1" y="4331"/>
                    </a:cubicBezTo>
                    <a:lnTo>
                      <a:pt x="1" y="6048"/>
                    </a:lnTo>
                    <a:cubicBezTo>
                      <a:pt x="1" y="6149"/>
                      <a:pt x="73" y="6236"/>
                      <a:pt x="174" y="6236"/>
                    </a:cubicBezTo>
                    <a:lnTo>
                      <a:pt x="2036" y="6236"/>
                    </a:lnTo>
                    <a:cubicBezTo>
                      <a:pt x="2051" y="6236"/>
                      <a:pt x="2079" y="6251"/>
                      <a:pt x="2079" y="6279"/>
                    </a:cubicBezTo>
                    <a:lnTo>
                      <a:pt x="2079" y="10220"/>
                    </a:lnTo>
                    <a:cubicBezTo>
                      <a:pt x="2079" y="10235"/>
                      <a:pt x="2079" y="10249"/>
                      <a:pt x="2108" y="10264"/>
                    </a:cubicBezTo>
                    <a:cubicBezTo>
                      <a:pt x="2743" y="10495"/>
                      <a:pt x="3422" y="10624"/>
                      <a:pt x="4100" y="10668"/>
                    </a:cubicBezTo>
                    <a:cubicBezTo>
                      <a:pt x="4129" y="10668"/>
                      <a:pt x="4144" y="10639"/>
                      <a:pt x="4144" y="10624"/>
                    </a:cubicBezTo>
                    <a:lnTo>
                      <a:pt x="4144" y="6279"/>
                    </a:lnTo>
                    <a:cubicBezTo>
                      <a:pt x="4144" y="6251"/>
                      <a:pt x="4158" y="6236"/>
                      <a:pt x="4187" y="6236"/>
                    </a:cubicBezTo>
                    <a:lnTo>
                      <a:pt x="7218" y="6236"/>
                    </a:lnTo>
                    <a:cubicBezTo>
                      <a:pt x="7319" y="6236"/>
                      <a:pt x="7406" y="6149"/>
                      <a:pt x="7406" y="6048"/>
                    </a:cubicBezTo>
                    <a:lnTo>
                      <a:pt x="7406" y="4331"/>
                    </a:lnTo>
                    <a:cubicBezTo>
                      <a:pt x="7406" y="4230"/>
                      <a:pt x="7319" y="4143"/>
                      <a:pt x="7218" y="4143"/>
                    </a:cubicBezTo>
                    <a:lnTo>
                      <a:pt x="4187" y="4143"/>
                    </a:lnTo>
                    <a:cubicBezTo>
                      <a:pt x="4158" y="4143"/>
                      <a:pt x="4144" y="4129"/>
                      <a:pt x="4144" y="4100"/>
                    </a:cubicBezTo>
                    <a:lnTo>
                      <a:pt x="4144" y="3854"/>
                    </a:lnTo>
                    <a:cubicBezTo>
                      <a:pt x="4144" y="2714"/>
                      <a:pt x="5068" y="2079"/>
                      <a:pt x="6208" y="2079"/>
                    </a:cubicBezTo>
                    <a:lnTo>
                      <a:pt x="7218" y="2079"/>
                    </a:lnTo>
                    <a:cubicBezTo>
                      <a:pt x="7319" y="2079"/>
                      <a:pt x="7406" y="1992"/>
                      <a:pt x="7406" y="1891"/>
                    </a:cubicBezTo>
                    <a:lnTo>
                      <a:pt x="7406" y="173"/>
                    </a:lnTo>
                    <a:cubicBezTo>
                      <a:pt x="7406" y="72"/>
                      <a:pt x="7319" y="0"/>
                      <a:pt x="7218" y="0"/>
                    </a:cubicBezTo>
                    <a:close/>
                  </a:path>
                </a:pathLst>
              </a:custGeom>
              <a:solidFill>
                <a:srgbClr val="FDFDF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1" name="Google Shape;951;p72"/>
            <p:cNvGrpSpPr/>
            <p:nvPr/>
          </p:nvGrpSpPr>
          <p:grpSpPr>
            <a:xfrm>
              <a:off x="7979465" y="1159987"/>
              <a:ext cx="447830" cy="447405"/>
              <a:chOff x="3314750" y="3817357"/>
              <a:chExt cx="356865" cy="356498"/>
            </a:xfrm>
          </p:grpSpPr>
          <p:sp>
            <p:nvSpPr>
              <p:cNvPr id="952" name="Google Shape;952;p72"/>
              <p:cNvSpPr/>
              <p:nvPr/>
            </p:nvSpPr>
            <p:spPr>
              <a:xfrm>
                <a:off x="3314750" y="3817357"/>
                <a:ext cx="356865" cy="356498"/>
              </a:xfrm>
              <a:custGeom>
                <a:rect b="b" l="l" r="r" t="t"/>
                <a:pathLst>
                  <a:path extrusionOk="0" h="13599" w="13613">
                    <a:moveTo>
                      <a:pt x="6814" y="0"/>
                    </a:moveTo>
                    <a:cubicBezTo>
                      <a:pt x="3046" y="0"/>
                      <a:pt x="0" y="3046"/>
                      <a:pt x="0" y="6799"/>
                    </a:cubicBezTo>
                    <a:cubicBezTo>
                      <a:pt x="0" y="10552"/>
                      <a:pt x="3046" y="13598"/>
                      <a:pt x="6814" y="13598"/>
                    </a:cubicBezTo>
                    <a:cubicBezTo>
                      <a:pt x="10567" y="13598"/>
                      <a:pt x="13613" y="10552"/>
                      <a:pt x="13613" y="6799"/>
                    </a:cubicBezTo>
                    <a:cubicBezTo>
                      <a:pt x="13613" y="3046"/>
                      <a:pt x="10567" y="0"/>
                      <a:pt x="6814" y="0"/>
                    </a:cubicBez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72"/>
              <p:cNvSpPr/>
              <p:nvPr/>
            </p:nvSpPr>
            <p:spPr>
              <a:xfrm>
                <a:off x="3379082" y="3881296"/>
                <a:ext cx="228595" cy="228595"/>
              </a:xfrm>
              <a:custGeom>
                <a:rect b="b" l="l" r="r" t="t"/>
                <a:pathLst>
                  <a:path extrusionOk="0" h="8720" w="8720">
                    <a:moveTo>
                      <a:pt x="6886" y="448"/>
                    </a:moveTo>
                    <a:cubicBezTo>
                      <a:pt x="7651" y="448"/>
                      <a:pt x="8272" y="1069"/>
                      <a:pt x="8272" y="1834"/>
                    </a:cubicBezTo>
                    <a:lnTo>
                      <a:pt x="8272" y="6872"/>
                    </a:lnTo>
                    <a:lnTo>
                      <a:pt x="8272" y="6886"/>
                    </a:lnTo>
                    <a:cubicBezTo>
                      <a:pt x="8272" y="7652"/>
                      <a:pt x="7651" y="8272"/>
                      <a:pt x="6872" y="8272"/>
                    </a:cubicBezTo>
                    <a:lnTo>
                      <a:pt x="1848" y="8272"/>
                    </a:lnTo>
                    <a:cubicBezTo>
                      <a:pt x="1069" y="8272"/>
                      <a:pt x="448" y="7652"/>
                      <a:pt x="448" y="6886"/>
                    </a:cubicBezTo>
                    <a:lnTo>
                      <a:pt x="448" y="1834"/>
                    </a:lnTo>
                    <a:cubicBezTo>
                      <a:pt x="448" y="1069"/>
                      <a:pt x="1069" y="448"/>
                      <a:pt x="1848" y="448"/>
                    </a:cubicBezTo>
                    <a:close/>
                    <a:moveTo>
                      <a:pt x="1848" y="1"/>
                    </a:moveTo>
                    <a:cubicBezTo>
                      <a:pt x="823" y="1"/>
                      <a:pt x="0" y="824"/>
                      <a:pt x="0" y="1834"/>
                    </a:cubicBezTo>
                    <a:lnTo>
                      <a:pt x="0" y="6872"/>
                    </a:lnTo>
                    <a:cubicBezTo>
                      <a:pt x="0" y="7897"/>
                      <a:pt x="823" y="8720"/>
                      <a:pt x="1848" y="8720"/>
                    </a:cubicBezTo>
                    <a:lnTo>
                      <a:pt x="6886" y="8720"/>
                    </a:lnTo>
                    <a:cubicBezTo>
                      <a:pt x="7897" y="8720"/>
                      <a:pt x="8719" y="7897"/>
                      <a:pt x="8719" y="6886"/>
                    </a:cubicBezTo>
                    <a:lnTo>
                      <a:pt x="8719" y="1834"/>
                    </a:lnTo>
                    <a:cubicBezTo>
                      <a:pt x="8719" y="824"/>
                      <a:pt x="7897" y="1"/>
                      <a:pt x="68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72"/>
              <p:cNvSpPr/>
              <p:nvPr/>
            </p:nvSpPr>
            <p:spPr>
              <a:xfrm>
                <a:off x="3412768" y="3935430"/>
                <a:ext cx="140408" cy="120274"/>
              </a:xfrm>
              <a:custGeom>
                <a:rect b="b" l="l" r="r" t="t"/>
                <a:pathLst>
                  <a:path extrusionOk="0" h="4588" w="5356">
                    <a:moveTo>
                      <a:pt x="3063" y="447"/>
                    </a:moveTo>
                    <a:cubicBezTo>
                      <a:pt x="4013" y="447"/>
                      <a:pt x="4923" y="1183"/>
                      <a:pt x="4923" y="2295"/>
                    </a:cubicBezTo>
                    <a:cubicBezTo>
                      <a:pt x="4908" y="3320"/>
                      <a:pt x="4085" y="4143"/>
                      <a:pt x="3075" y="4143"/>
                    </a:cubicBezTo>
                    <a:cubicBezTo>
                      <a:pt x="1429" y="4143"/>
                      <a:pt x="592" y="2151"/>
                      <a:pt x="1761" y="996"/>
                    </a:cubicBezTo>
                    <a:cubicBezTo>
                      <a:pt x="2140" y="617"/>
                      <a:pt x="2606" y="447"/>
                      <a:pt x="3063" y="447"/>
                    </a:cubicBezTo>
                    <a:close/>
                    <a:moveTo>
                      <a:pt x="3075" y="0"/>
                    </a:moveTo>
                    <a:cubicBezTo>
                      <a:pt x="1025" y="0"/>
                      <a:pt x="0" y="2468"/>
                      <a:pt x="1444" y="3912"/>
                    </a:cubicBezTo>
                    <a:cubicBezTo>
                      <a:pt x="1910" y="4379"/>
                      <a:pt x="2484" y="4587"/>
                      <a:pt x="3047" y="4587"/>
                    </a:cubicBezTo>
                    <a:cubicBezTo>
                      <a:pt x="4225" y="4587"/>
                      <a:pt x="5356" y="3673"/>
                      <a:pt x="5356" y="2295"/>
                    </a:cubicBezTo>
                    <a:cubicBezTo>
                      <a:pt x="5356" y="1025"/>
                      <a:pt x="4331" y="0"/>
                      <a:pt x="307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72"/>
              <p:cNvSpPr/>
              <p:nvPr/>
            </p:nvSpPr>
            <p:spPr>
              <a:xfrm>
                <a:off x="3539518" y="3910447"/>
                <a:ext cx="31065" cy="31039"/>
              </a:xfrm>
              <a:custGeom>
                <a:rect b="b" l="l" r="r" t="t"/>
                <a:pathLst>
                  <a:path extrusionOk="0" h="1184" w="1185">
                    <a:moveTo>
                      <a:pt x="593" y="0"/>
                    </a:moveTo>
                    <a:cubicBezTo>
                      <a:pt x="275" y="0"/>
                      <a:pt x="1" y="260"/>
                      <a:pt x="1" y="592"/>
                    </a:cubicBezTo>
                    <a:cubicBezTo>
                      <a:pt x="1" y="910"/>
                      <a:pt x="275" y="1184"/>
                      <a:pt x="593" y="1184"/>
                    </a:cubicBezTo>
                    <a:cubicBezTo>
                      <a:pt x="925" y="1184"/>
                      <a:pt x="1185" y="910"/>
                      <a:pt x="1185" y="592"/>
                    </a:cubicBezTo>
                    <a:cubicBezTo>
                      <a:pt x="1185" y="260"/>
                      <a:pt x="925" y="0"/>
                      <a:pt x="5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" name="Google Shape;956;p72"/>
            <p:cNvGrpSpPr/>
            <p:nvPr/>
          </p:nvGrpSpPr>
          <p:grpSpPr>
            <a:xfrm>
              <a:off x="7979455" y="1778237"/>
              <a:ext cx="447830" cy="447405"/>
              <a:chOff x="3763184" y="3817357"/>
              <a:chExt cx="356865" cy="356498"/>
            </a:xfrm>
          </p:grpSpPr>
          <p:sp>
            <p:nvSpPr>
              <p:cNvPr id="957" name="Google Shape;957;p72"/>
              <p:cNvSpPr/>
              <p:nvPr/>
            </p:nvSpPr>
            <p:spPr>
              <a:xfrm>
                <a:off x="3763184" y="3817357"/>
                <a:ext cx="356865" cy="356498"/>
              </a:xfrm>
              <a:custGeom>
                <a:rect b="b" l="l" r="r" t="t"/>
                <a:pathLst>
                  <a:path extrusionOk="0" h="13599" w="13613">
                    <a:moveTo>
                      <a:pt x="6814" y="0"/>
                    </a:moveTo>
                    <a:cubicBezTo>
                      <a:pt x="3046" y="0"/>
                      <a:pt x="0" y="3046"/>
                      <a:pt x="0" y="6799"/>
                    </a:cubicBezTo>
                    <a:cubicBezTo>
                      <a:pt x="0" y="10552"/>
                      <a:pt x="3046" y="13598"/>
                      <a:pt x="6814" y="13598"/>
                    </a:cubicBezTo>
                    <a:cubicBezTo>
                      <a:pt x="10567" y="13598"/>
                      <a:pt x="13613" y="10552"/>
                      <a:pt x="13613" y="6799"/>
                    </a:cubicBezTo>
                    <a:cubicBezTo>
                      <a:pt x="13613" y="3046"/>
                      <a:pt x="10567" y="0"/>
                      <a:pt x="6814" y="0"/>
                    </a:cubicBezTo>
                    <a:close/>
                  </a:path>
                </a:pathLst>
              </a:custGeom>
              <a:solidFill>
                <a:srgbClr val="4F5B5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72"/>
              <p:cNvSpPr/>
              <p:nvPr/>
            </p:nvSpPr>
            <p:spPr>
              <a:xfrm>
                <a:off x="3848330" y="3964188"/>
                <a:ext cx="39375" cy="116945"/>
              </a:xfrm>
              <a:custGeom>
                <a:rect b="b" l="l" r="r" t="t"/>
                <a:pathLst>
                  <a:path extrusionOk="0" h="4461" w="1502">
                    <a:moveTo>
                      <a:pt x="58" y="0"/>
                    </a:moveTo>
                    <a:cubicBezTo>
                      <a:pt x="29" y="0"/>
                      <a:pt x="0" y="29"/>
                      <a:pt x="0" y="58"/>
                    </a:cubicBezTo>
                    <a:lnTo>
                      <a:pt x="0" y="4403"/>
                    </a:lnTo>
                    <a:cubicBezTo>
                      <a:pt x="0" y="4432"/>
                      <a:pt x="29" y="4461"/>
                      <a:pt x="58" y="4461"/>
                    </a:cubicBezTo>
                    <a:lnTo>
                      <a:pt x="1444" y="4461"/>
                    </a:lnTo>
                    <a:cubicBezTo>
                      <a:pt x="1473" y="4461"/>
                      <a:pt x="1502" y="4446"/>
                      <a:pt x="1502" y="4403"/>
                    </a:cubicBezTo>
                    <a:lnTo>
                      <a:pt x="1502" y="58"/>
                    </a:lnTo>
                    <a:cubicBezTo>
                      <a:pt x="1502" y="29"/>
                      <a:pt x="1473" y="0"/>
                      <a:pt x="14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72"/>
              <p:cNvSpPr/>
              <p:nvPr/>
            </p:nvSpPr>
            <p:spPr>
              <a:xfrm>
                <a:off x="3832418" y="3894403"/>
                <a:ext cx="55287" cy="47475"/>
              </a:xfrm>
              <a:custGeom>
                <a:rect b="b" l="l" r="r" t="t"/>
                <a:pathLst>
                  <a:path extrusionOk="0" h="1811" w="2109">
                    <a:moveTo>
                      <a:pt x="1208" y="0"/>
                    </a:moveTo>
                    <a:cubicBezTo>
                      <a:pt x="987" y="0"/>
                      <a:pt x="761" y="83"/>
                      <a:pt x="578" y="266"/>
                    </a:cubicBezTo>
                    <a:cubicBezTo>
                      <a:pt x="1" y="829"/>
                      <a:pt x="405" y="1810"/>
                      <a:pt x="1214" y="1810"/>
                    </a:cubicBezTo>
                    <a:cubicBezTo>
                      <a:pt x="1704" y="1810"/>
                      <a:pt x="2109" y="1406"/>
                      <a:pt x="2109" y="901"/>
                    </a:cubicBezTo>
                    <a:cubicBezTo>
                      <a:pt x="2109" y="355"/>
                      <a:pt x="1668" y="0"/>
                      <a:pt x="12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72"/>
              <p:cNvSpPr/>
              <p:nvPr/>
            </p:nvSpPr>
            <p:spPr>
              <a:xfrm>
                <a:off x="3925901" y="3964161"/>
                <a:ext cx="124914" cy="117365"/>
              </a:xfrm>
              <a:custGeom>
                <a:rect b="b" l="l" r="r" t="t"/>
                <a:pathLst>
                  <a:path extrusionOk="0" h="4477" w="4765">
                    <a:moveTo>
                      <a:pt x="2716" y="1"/>
                    </a:moveTo>
                    <a:cubicBezTo>
                      <a:pt x="2701" y="1"/>
                      <a:pt x="2686" y="1"/>
                      <a:pt x="2671" y="1"/>
                    </a:cubicBezTo>
                    <a:cubicBezTo>
                      <a:pt x="2180" y="1"/>
                      <a:pt x="1718" y="145"/>
                      <a:pt x="1314" y="434"/>
                    </a:cubicBezTo>
                    <a:cubicBezTo>
                      <a:pt x="1304" y="441"/>
                      <a:pt x="1294" y="444"/>
                      <a:pt x="1284" y="444"/>
                    </a:cubicBezTo>
                    <a:cubicBezTo>
                      <a:pt x="1248" y="444"/>
                      <a:pt x="1213" y="410"/>
                      <a:pt x="1213" y="376"/>
                    </a:cubicBezTo>
                    <a:lnTo>
                      <a:pt x="1213" y="59"/>
                    </a:lnTo>
                    <a:cubicBezTo>
                      <a:pt x="1213" y="30"/>
                      <a:pt x="1170" y="1"/>
                      <a:pt x="1141" y="1"/>
                    </a:cubicBezTo>
                    <a:lnTo>
                      <a:pt x="58" y="1"/>
                    </a:lnTo>
                    <a:cubicBezTo>
                      <a:pt x="29" y="1"/>
                      <a:pt x="1" y="30"/>
                      <a:pt x="1" y="59"/>
                    </a:cubicBezTo>
                    <a:lnTo>
                      <a:pt x="1" y="4389"/>
                    </a:lnTo>
                    <a:cubicBezTo>
                      <a:pt x="1" y="4433"/>
                      <a:pt x="29" y="4462"/>
                      <a:pt x="58" y="4462"/>
                    </a:cubicBezTo>
                    <a:lnTo>
                      <a:pt x="1430" y="4462"/>
                    </a:lnTo>
                    <a:cubicBezTo>
                      <a:pt x="1473" y="4462"/>
                      <a:pt x="1502" y="4433"/>
                      <a:pt x="1502" y="4389"/>
                    </a:cubicBezTo>
                    <a:lnTo>
                      <a:pt x="1502" y="2859"/>
                    </a:lnTo>
                    <a:cubicBezTo>
                      <a:pt x="1502" y="2354"/>
                      <a:pt x="1617" y="1502"/>
                      <a:pt x="2382" y="1502"/>
                    </a:cubicBezTo>
                    <a:cubicBezTo>
                      <a:pt x="3133" y="1502"/>
                      <a:pt x="3249" y="2354"/>
                      <a:pt x="3249" y="2859"/>
                    </a:cubicBezTo>
                    <a:lnTo>
                      <a:pt x="3249" y="4404"/>
                    </a:lnTo>
                    <a:cubicBezTo>
                      <a:pt x="3249" y="4433"/>
                      <a:pt x="3277" y="4462"/>
                      <a:pt x="3321" y="4462"/>
                    </a:cubicBezTo>
                    <a:lnTo>
                      <a:pt x="3321" y="4476"/>
                    </a:lnTo>
                    <a:lnTo>
                      <a:pt x="4692" y="4476"/>
                    </a:lnTo>
                    <a:cubicBezTo>
                      <a:pt x="4721" y="4476"/>
                      <a:pt x="4750" y="4433"/>
                      <a:pt x="4750" y="4404"/>
                    </a:cubicBezTo>
                    <a:lnTo>
                      <a:pt x="4750" y="2383"/>
                    </a:lnTo>
                    <a:cubicBezTo>
                      <a:pt x="4764" y="1806"/>
                      <a:pt x="4591" y="1243"/>
                      <a:pt x="4259" y="766"/>
                    </a:cubicBezTo>
                    <a:cubicBezTo>
                      <a:pt x="3893" y="287"/>
                      <a:pt x="3320" y="1"/>
                      <a:pt x="27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4" name="Shape 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" name="Google Shape;965;p73"/>
          <p:cNvSpPr txBox="1"/>
          <p:nvPr>
            <p:ph idx="1" type="subTitle"/>
          </p:nvPr>
        </p:nvSpPr>
        <p:spPr>
          <a:xfrm flipH="1">
            <a:off x="720000" y="1321800"/>
            <a:ext cx="7704000" cy="336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3"/>
              </a:rPr>
              <a:t>Low angle view of female nurse looking at senior woman reading book 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Mid section of female nurse writing on notebook with pen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5"/>
              </a:rPr>
              <a:t>Side view of a male doctor looking at x-ray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6"/>
              </a:rPr>
              <a:t>Midsection view of a male doctor holding clipboard with blank white papers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Light blue ribbon and stethoscope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8"/>
              </a:rPr>
              <a:t>White pills with open plastic bottle on blue background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9"/>
              </a:rPr>
              <a:t>Close-up of happy female nurse with her patient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0"/>
              </a:rPr>
              <a:t>Close-up of a doctor's hand showing thermometer</a:t>
            </a:r>
            <a:endParaRPr/>
          </a:p>
        </p:txBody>
      </p:sp>
      <p:sp>
        <p:nvSpPr>
          <p:cNvPr id="966" name="Google Shape;966;p73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</a:t>
            </a:r>
            <a:r>
              <a:rPr lang="en" sz="2400"/>
              <a:t>RESOURCES</a:t>
            </a:r>
            <a:endParaRPr sz="240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0" name="Shape 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1" name="Google Shape;971;p74"/>
          <p:cNvSpPr txBox="1"/>
          <p:nvPr>
            <p:ph idx="1" type="subTitle"/>
          </p:nvPr>
        </p:nvSpPr>
        <p:spPr>
          <a:xfrm flipH="1">
            <a:off x="720000" y="1321800"/>
            <a:ext cx="7704000" cy="3360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3"/>
              </a:rPr>
              <a:t>Smiling woman in medical overall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Used blister pack with pills on blue background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5"/>
              </a:rPr>
              <a:t>Senior woman looking at smiling female nurse with wheelchair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6"/>
              </a:rPr>
              <a:t>Light blue ribbon on crop hands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Thermometer; injection; ampoule; stethoscope; and blister packed medicines over blue backdrop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8"/>
              </a:rPr>
              <a:t>Pink pills with white tablets over the blue background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9"/>
              </a:rPr>
              <a:t>Nurse bringing wheelchair to her senor female patient sitting on couch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0"/>
              </a:rPr>
              <a:t>Medicine tablets spilled from bottle over blue background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ICONS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1"/>
              </a:rPr>
              <a:t>Hope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2"/>
              </a:rPr>
              <a:t>Uterus</a:t>
            </a:r>
            <a:endParaRPr/>
          </a:p>
        </p:txBody>
      </p:sp>
      <p:sp>
        <p:nvSpPr>
          <p:cNvPr id="972" name="Google Shape;972;p74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RESOURCES</a:t>
            </a:r>
            <a:endParaRPr sz="240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76" name="Shape 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" name="Google Shape;977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8" name="Google Shape;978;p7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9" name="Google Shape;979;p7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3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p49"/>
          <p:cNvSpPr txBox="1"/>
          <p:nvPr>
            <p:ph type="title"/>
          </p:nvPr>
        </p:nvSpPr>
        <p:spPr>
          <a:xfrm flipH="1">
            <a:off x="3036000" y="1407675"/>
            <a:ext cx="5391300" cy="804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355" name="Google Shape;355;p49"/>
          <p:cNvSpPr txBox="1"/>
          <p:nvPr>
            <p:ph idx="1" type="subTitle"/>
          </p:nvPr>
        </p:nvSpPr>
        <p:spPr>
          <a:xfrm rot="1530">
            <a:off x="3036050" y="3066250"/>
            <a:ext cx="5391301" cy="1363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Mercury was named after the Roman messenger god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83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p76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5" name="Google Shape;985;p7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6" name="Google Shape;986;p7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Nunito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https://fonts.google.com/specimen/Nunito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Barlow Semi Condensed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https://fonts.google.com/specimen/Barlow+Semi+Condensed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7" name="Google Shape;987;p76"/>
          <p:cNvGrpSpPr/>
          <p:nvPr/>
        </p:nvGrpSpPr>
        <p:grpSpPr>
          <a:xfrm>
            <a:off x="2052638" y="3498875"/>
            <a:ext cx="5038700" cy="754200"/>
            <a:chOff x="1554863" y="3498875"/>
            <a:chExt cx="5038700" cy="754200"/>
          </a:xfrm>
        </p:grpSpPr>
        <p:sp>
          <p:nvSpPr>
            <p:cNvPr id="988" name="Google Shape;988;p76"/>
            <p:cNvSpPr/>
            <p:nvPr/>
          </p:nvSpPr>
          <p:spPr>
            <a:xfrm>
              <a:off x="2616688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8ED0C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76"/>
            <p:cNvSpPr/>
            <p:nvPr/>
          </p:nvSpPr>
          <p:spPr>
            <a:xfrm>
              <a:off x="367850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AD3C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76"/>
            <p:cNvSpPr/>
            <p:nvPr/>
          </p:nvSpPr>
          <p:spPr>
            <a:xfrm>
              <a:off x="474032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BDED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76"/>
            <p:cNvSpPr/>
            <p:nvPr/>
          </p:nvSpPr>
          <p:spPr>
            <a:xfrm>
              <a:off x="1554863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F5B5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76"/>
            <p:cNvSpPr txBox="1"/>
            <p:nvPr/>
          </p:nvSpPr>
          <p:spPr>
            <a:xfrm>
              <a:off x="261668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#8ed0c8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93" name="Google Shape;993;p76"/>
            <p:cNvSpPr txBox="1"/>
            <p:nvPr/>
          </p:nvSpPr>
          <p:spPr>
            <a:xfrm>
              <a:off x="367851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#aad3ce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94" name="Google Shape;994;p76"/>
            <p:cNvSpPr txBox="1"/>
            <p:nvPr/>
          </p:nvSpPr>
          <p:spPr>
            <a:xfrm>
              <a:off x="474033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#cbdedc</a:t>
              </a:r>
              <a:endParaRPr sz="1000">
                <a:solidFill>
                  <a:schemeClr val="dk1"/>
                </a:solidFill>
              </a:endParaRPr>
            </a:p>
          </p:txBody>
        </p:sp>
        <p:sp>
          <p:nvSpPr>
            <p:cNvPr id="995" name="Google Shape;995;p76"/>
            <p:cNvSpPr txBox="1"/>
            <p:nvPr/>
          </p:nvSpPr>
          <p:spPr>
            <a:xfrm>
              <a:off x="155486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#4f5b5d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996" name="Google Shape;996;p76"/>
            <p:cNvSpPr/>
            <p:nvPr/>
          </p:nvSpPr>
          <p:spPr>
            <a:xfrm>
              <a:off x="5802152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AEDE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76"/>
            <p:cNvSpPr txBox="1"/>
            <p:nvPr/>
          </p:nvSpPr>
          <p:spPr>
            <a:xfrm>
              <a:off x="580216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dk1"/>
                  </a:solidFill>
                </a:rPr>
                <a:t>#eaeded</a:t>
              </a:r>
              <a:endParaRPr sz="1000">
                <a:solidFill>
                  <a:schemeClr val="dk1"/>
                </a:solidFill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01" name="Shape 1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" name="Google Shape;1002;p7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3" name="Google Shape;1003;p77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4" name="Google Shape;1004;p77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1005" name="Google Shape;1005;p77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77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" name="Google Shape;1007;p77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1008" name="Google Shape;1008;p77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77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77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77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" name="Google Shape;1012;p77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1013" name="Google Shape;1013;p77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77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" name="Google Shape;1015;p77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1016" name="Google Shape;1016;p77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77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77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77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1020" name="Google Shape;1020;p77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77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77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1023" name="Google Shape;1023;p77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77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77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77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" name="Google Shape;1027;p77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1028" name="Google Shape;1028;p77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77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77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77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" name="Google Shape;1032;p77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1033" name="Google Shape;1033;p77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77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77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77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77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" name="Google Shape;1038;p77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1039" name="Google Shape;1039;p77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77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77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77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" name="Google Shape;1043;p77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1044" name="Google Shape;1044;p77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77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77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" name="Google Shape;1047;p77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1048" name="Google Shape;1048;p77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77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77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77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77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77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" name="Google Shape;1054;p77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1055" name="Google Shape;1055;p77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77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77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77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77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77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77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" name="Google Shape;1062;p77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3" name="Google Shape;1063;p77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4" name="Google Shape;1064;p77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" name="Google Shape;1065;p77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" name="Google Shape;1066;p77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067" name="Google Shape;1067;p77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77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" name="Google Shape;1069;p77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070" name="Google Shape;1070;p77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77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" name="Google Shape;1072;p77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073" name="Google Shape;1073;p77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77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" name="Google Shape;1075;p77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076" name="Google Shape;1076;p77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77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" name="Google Shape;1078;p77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079" name="Google Shape;1079;p77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77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" name="Google Shape;1081;p77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082" name="Google Shape;1082;p77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77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" name="Google Shape;1084;p77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085" name="Google Shape;1085;p77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77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" name="Google Shape;1087;p77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088" name="Google Shape;1088;p77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77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77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" name="Google Shape;1091;p77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092" name="Google Shape;1092;p77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77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77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" name="Google Shape;1095;p77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096" name="Google Shape;1096;p77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77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77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" name="Google Shape;1099;p77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100" name="Google Shape;1100;p77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77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77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" name="Google Shape;1103;p77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104" name="Google Shape;1104;p77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77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6" name="Google Shape;1106;p77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7" name="Google Shape;1107;p77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8" name="Google Shape;1108;p77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9" name="Google Shape;1109;p77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0" name="Google Shape;1110;p77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11" name="Google Shape;1111;p77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2" name="Google Shape;1112;p77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113" name="Google Shape;1113;p77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77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" name="Google Shape;1115;p77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116" name="Google Shape;1116;p77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77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77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119" name="Google Shape;1119;p77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77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1" name="Google Shape;1121;p77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2" name="Google Shape;1122;p77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77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4" name="Google Shape;1124;p77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125" name="Google Shape;1125;p77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77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77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77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77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77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77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77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77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" name="Google Shape;1134;p77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135" name="Google Shape;1135;p77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77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77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138" name="Google Shape;1138;p77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77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77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77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77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77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77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77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77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77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77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77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77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77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77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77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77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77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77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77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" name="Google Shape;1158;p77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159" name="Google Shape;1159;p77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77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77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77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77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77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77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77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77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77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77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77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77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77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77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77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77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77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77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77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77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77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77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77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77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77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77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77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77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77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77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77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77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77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77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77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77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77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77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77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77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77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77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77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77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77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77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77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77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77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77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77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77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77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77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77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77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77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77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77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77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77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77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77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77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77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77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77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77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77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77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77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77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77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77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77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77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77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" name="Google Shape;1237;p77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1238" name="Google Shape;1238;p77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77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77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77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" name="Google Shape;1242;p77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1243" name="Google Shape;1243;p77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77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77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" name="Google Shape;1246;p77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1247" name="Google Shape;1247;p77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77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77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" name="Google Shape;1250;p77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1251" name="Google Shape;1251;p77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77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" name="Google Shape;1253;p77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1254" name="Google Shape;1254;p77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77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77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77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77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9" name="Google Shape;1259;p77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0" name="Google Shape;1260;p77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1261" name="Google Shape;1261;p77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77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77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77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" name="Google Shape;1265;p77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1266" name="Google Shape;1266;p77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77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" name="Google Shape;1268;p77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1269" name="Google Shape;1269;p77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77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271" name="Google Shape;1271;p77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2" name="Google Shape;1272;p77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1273" name="Google Shape;1273;p77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77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" name="Google Shape;1275;p77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1276" name="Google Shape;1276;p77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77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" name="Google Shape;1278;p77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1279" name="Google Shape;1279;p77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77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" name="Google Shape;1281;p77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1282" name="Google Shape;1282;p77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77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" name="Google Shape;1284;p77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1285" name="Google Shape;1285;p77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77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77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77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77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77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77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77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" name="Google Shape;1293;p77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1294" name="Google Shape;1294;p77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77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77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77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77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77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77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77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77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77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" name="Google Shape;1304;p77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1305" name="Google Shape;1305;p77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77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77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77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77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77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77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77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77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77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77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77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77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77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77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77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77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77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77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77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77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" name="Google Shape;1326;p77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327" name="Google Shape;1327;p77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77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77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77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77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77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3" name="Google Shape;1333;p77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4" name="Google Shape;1334;p77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5" name="Google Shape;1335;p77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" name="Google Shape;1336;p77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40" name="Shape 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1" name="Google Shape;1341;p78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342" name="Google Shape;1342;p78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343" name="Google Shape;1343;p78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44" name="Google Shape;1344;p78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5" name="Google Shape;1345;p78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346" name="Google Shape;1346;p78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347" name="Google Shape;1347;p78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348" name="Google Shape;1348;p78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349" name="Google Shape;1349;p78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" name="Google Shape;1350;p78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" name="Google Shape;1351;p78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" name="Google Shape;1352;p78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353" name="Google Shape;1353;p78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54" name="Google Shape;1354;p78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355" name="Google Shape;1355;p78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56" name="Google Shape;1356;p78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7" name="Google Shape;1357;p78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358" name="Google Shape;1358;p78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59" name="Google Shape;1359;p78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78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78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78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78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4" name="Google Shape;1364;p78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365" name="Google Shape;1365;p78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78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367" name="Google Shape;1367;p78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368" name="Google Shape;1368;p78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78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70" name="Google Shape;1370;p78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371" name="Google Shape;1371;p78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372" name="Google Shape;1372;p78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78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374" name="Google Shape;1374;p78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375" name="Google Shape;1375;p78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76" name="Google Shape;1376;p78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7" name="Google Shape;1377;p78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378" name="Google Shape;1378;p78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379" name="Google Shape;1379;p78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380" name="Google Shape;1380;p78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81" name="Google Shape;1381;p78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82" name="Google Shape;1382;p78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383" name="Google Shape;1383;p78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84" name="Google Shape;1384;p78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385" name="Google Shape;1385;p78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386" name="Google Shape;1386;p78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87" name="Google Shape;1387;p78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8" name="Google Shape;1388;p78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389" name="Google Shape;1389;p78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390" name="Google Shape;1390;p78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91" name="Google Shape;1391;p78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78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78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394" name="Google Shape;1394;p78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395" name="Google Shape;1395;p78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78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78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78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78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78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78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78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78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78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78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78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78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78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78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78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411" name="Google Shape;1411;p78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78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78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78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78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78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78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78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78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78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78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78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78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78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78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78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78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78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78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78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431" name="Google Shape;1431;p78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432" name="Google Shape;1432;p78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3" name="Google Shape;1433;p78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434" name="Google Shape;1434;p78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78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36" name="Google Shape;1436;p78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7" name="Google Shape;1437;p78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438" name="Google Shape;1438;p78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78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78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78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42" name="Google Shape;1442;p78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78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78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78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78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78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78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9" name="Google Shape;1449;p78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450" name="Google Shape;1450;p78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78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78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78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54" name="Google Shape;1454;p78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78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78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78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78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78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78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78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78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78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78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78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78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78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78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78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78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78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78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78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78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78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78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78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78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78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78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78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78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83" name="Google Shape;1483;p78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484" name="Google Shape;1484;p78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78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86" name="Google Shape;1486;p78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87" name="Google Shape;1487;p78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488" name="Google Shape;1488;p78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489" name="Google Shape;1489;p78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0" name="Google Shape;1490;p78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491" name="Google Shape;1491;p78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78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93" name="Google Shape;1493;p78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78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78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78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78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78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78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78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01" name="Google Shape;1501;p78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502" name="Google Shape;1502;p78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78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78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78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06" name="Google Shape;1506;p78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78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78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78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78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78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78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78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4" name="Google Shape;1514;p78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515" name="Google Shape;1515;p78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78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78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78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19" name="Google Shape;1519;p78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78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78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78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78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78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78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78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78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78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78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78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78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78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78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78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78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36" name="Google Shape;1536;p78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78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78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78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78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78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78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78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78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78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78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78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48" name="Google Shape;1548;p78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78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78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78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78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78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78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78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78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78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78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78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78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61" name="Google Shape;1561;p78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562" name="Google Shape;1562;p78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78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64" name="Google Shape;1564;p78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78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78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78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78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78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78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78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78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573" name="Google Shape;1573;p78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78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78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78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78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78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78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78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78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78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583" name="Google Shape;1583;p78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78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78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78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78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78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589" name="Google Shape;1589;p78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78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78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78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78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78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78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78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78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78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" name="Google Shape;1599;p78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600" name="Google Shape;1600;p78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78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78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78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78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78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" name="Google Shape;1606;p78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607" name="Google Shape;1607;p78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78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78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78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78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78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78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78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78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78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78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78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78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78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78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78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78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78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78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78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78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78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78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78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78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78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78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78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78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78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78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78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78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78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78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78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78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78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78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8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78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78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78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8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8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78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78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78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78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78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78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78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8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78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78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78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78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78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78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78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78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78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78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78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78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78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78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78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8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78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8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8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8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8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78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78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78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78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78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78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8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8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78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78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8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8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8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8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8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8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8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78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78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8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78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78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8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8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78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78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78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8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8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8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8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78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78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8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78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78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78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78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78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78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78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78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78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78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78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8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78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78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8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8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78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78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78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78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78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78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78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78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78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78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78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78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78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78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78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78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78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78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78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78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78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8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78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78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78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8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78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78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78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78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78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78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78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78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78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78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78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78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78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78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78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78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78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8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8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78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78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78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78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78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78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78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8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8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78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78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8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78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78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78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78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78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78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78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78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78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78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78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78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78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78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78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78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78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78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78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78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78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78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78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78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78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78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78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78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78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78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78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78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78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78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78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78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78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78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78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78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78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78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78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78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78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78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78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78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78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78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78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78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78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78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78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78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78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78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78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78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78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78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78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78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78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78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78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78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78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78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78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78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78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78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78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78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78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78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78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78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78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78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78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78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78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78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78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78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78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78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78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78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78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78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78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78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78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78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78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78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78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78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78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78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78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78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78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78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78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78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78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78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78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78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78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78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78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78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78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78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78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78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78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78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78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78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78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78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78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78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78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78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78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78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78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78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78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78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78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78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78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78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78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78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78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78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78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78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78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78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78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78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78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78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78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78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78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78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78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78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78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78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78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78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78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78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78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78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78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78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78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78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78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78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78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78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78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78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78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78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78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78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78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78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78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78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78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78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78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78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78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78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78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78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78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78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78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78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78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78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78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78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78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78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78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78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78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78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78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78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78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78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78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78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78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78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78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78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78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78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78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78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78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78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78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78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78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78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78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78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78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78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78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78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78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78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78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78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78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78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78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78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78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78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78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78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78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78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78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78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78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78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78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78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78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78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78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78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78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78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78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78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78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78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78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78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78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78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78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78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78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78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78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78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78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78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78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78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78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78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78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78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78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78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78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78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78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78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78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78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78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78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78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78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78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78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78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78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78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78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78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78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78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78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78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78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78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78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78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78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78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78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78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78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78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78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78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78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78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78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78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78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78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78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78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78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78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78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78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78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78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78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78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78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78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78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78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78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78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78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78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78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78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78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78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78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78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78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78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78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78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78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78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78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78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78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78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78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78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78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78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78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78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78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78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78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78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78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78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78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78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78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78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78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78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78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78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78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78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78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78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78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78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78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78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78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78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78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78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78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78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78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78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78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78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78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78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78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78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78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78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78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78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78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78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78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78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78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78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78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78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78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78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78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78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78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78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78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78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78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78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78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78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78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78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78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78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78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78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78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78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78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78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78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78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78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78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78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78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78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78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78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78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78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78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78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78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78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78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78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78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78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78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78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78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78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78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78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78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78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78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78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78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78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78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78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78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78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78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78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78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78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78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78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78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78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78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78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78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78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78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78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78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78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78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78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78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78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78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78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78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78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78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78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78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78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78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78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78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78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78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78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78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78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78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78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78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78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78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78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78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78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78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78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78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78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78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78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78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78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78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78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78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78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78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78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78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78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78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78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78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78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78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78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78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78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78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78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78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78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78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78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78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78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78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78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78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78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78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78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78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78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78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78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78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78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78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78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78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78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78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78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78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78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78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78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78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78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78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78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78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78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78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78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78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78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78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78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78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78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78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78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78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78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78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78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78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78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78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78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78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78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78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78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78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78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78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78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78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78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78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78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78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78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78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78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78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78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78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78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78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78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78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78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78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78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78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78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78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78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78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78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78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78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78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78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78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78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78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78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78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78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78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78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78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78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78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78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78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78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78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78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78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78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78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78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78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78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78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78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78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78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78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78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78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78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78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78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78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78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78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78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78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78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78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78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78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78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78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78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78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78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78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78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78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78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78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78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78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78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78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78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78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78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78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78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78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78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78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78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78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78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78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78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78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78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78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78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78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78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78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78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78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78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78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78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78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78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78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78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78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78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78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78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78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78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78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78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78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78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78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78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78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78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78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78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78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78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78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78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78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78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78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78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78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78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78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78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78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78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78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78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78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78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78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78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78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78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78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78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78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78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78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78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78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78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78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78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78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8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8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78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78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78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78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78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78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78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78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78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78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8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8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8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8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8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78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78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8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8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8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8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8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8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8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8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8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8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8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8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8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8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8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8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8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8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8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8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8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8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8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8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8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8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8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8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8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8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8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8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8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8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8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8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8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8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8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8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8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8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8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8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8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8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8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8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8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8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8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8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8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8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8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8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8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8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8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8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8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8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8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8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8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8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8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8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8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8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8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8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8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8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8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8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8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8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8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8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8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8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8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8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8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8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8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8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8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8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8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8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8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8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8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8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8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8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8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8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8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8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8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8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8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8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8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8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8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8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8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8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8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8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8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8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8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8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8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8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8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8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8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8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8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8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8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8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8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8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8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8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8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8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8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8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8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8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8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8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8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8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8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8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8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8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8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8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8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8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8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8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8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8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8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8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8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8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8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8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8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8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8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8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8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8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8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8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8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8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8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8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8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8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8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8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8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8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8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8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8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8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8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8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8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8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8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8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8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8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8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8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8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8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8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8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8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8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8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8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8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8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8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8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8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8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8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8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8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8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8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8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8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8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8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8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8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8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8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8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8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8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8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8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8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8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8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8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8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8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8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8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8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8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8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8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8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8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8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8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8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8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8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8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8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8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8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8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8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8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8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8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8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8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8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8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8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8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8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8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8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8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8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8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8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8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8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8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8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8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8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8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8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8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8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8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8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8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8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8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8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8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8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8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8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8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8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8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8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8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8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8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8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8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8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8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8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8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8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8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8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8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8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8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8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8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8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8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8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8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8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8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8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8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8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8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8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8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8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8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8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8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8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8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8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8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8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8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8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8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8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8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8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8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8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8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8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8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8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8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8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8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8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8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8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8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8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8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8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8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8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8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8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8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8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8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8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8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8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8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8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8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8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8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8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8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8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8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8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8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8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8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8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8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8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8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8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8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8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8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8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8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8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8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8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8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8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8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8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8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8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8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8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8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8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8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8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78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8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8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8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8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8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8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8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8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8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8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8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8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8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8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8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8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8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8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8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8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8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8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8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8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8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8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8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8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8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8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8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8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8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8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8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8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8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8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8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8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8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8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8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8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8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8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8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8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8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8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8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8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8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8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8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8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8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8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8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8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8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8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8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8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8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8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8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8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8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8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8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8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8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8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8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8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8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8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8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8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8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8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8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8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8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8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8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8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8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8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8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8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8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8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8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8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8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8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8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8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8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8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8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8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8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8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8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8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8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8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8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8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8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8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8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8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8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8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8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8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8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8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8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8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8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8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8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8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8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8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8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8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8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8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8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8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8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8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8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8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8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8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8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8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8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8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8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8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8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8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8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8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8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8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8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8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8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8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8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8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8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8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8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8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8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8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8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8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8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8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8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8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8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8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8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8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8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8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8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8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8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8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8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8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8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8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8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8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8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8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8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8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8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8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8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8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8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8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8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8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8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8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8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78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8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8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8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8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8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8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8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8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8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8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8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79" name="Google Shape;3179;p78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3180" name="Google Shape;3180;p78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8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8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8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8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8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8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8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8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8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8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8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8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8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8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8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8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8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8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8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78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8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8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8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8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8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8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8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8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8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8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8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8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8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8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78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8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8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8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8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8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8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8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8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8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8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8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8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8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8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8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1" name="Google Shape;3231;p78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3232" name="Google Shape;3232;p78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8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4" name="Google Shape;3234;p78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3235" name="Google Shape;3235;p78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8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7" name="Google Shape;3237;p78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3238" name="Google Shape;3238;p78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8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0" name="Google Shape;3240;p78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3241" name="Google Shape;3241;p78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8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3" name="Google Shape;3243;p78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3244" name="Google Shape;3244;p78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8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46" name="Google Shape;3246;p78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47" name="Google Shape;3247;p78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3248" name="Google Shape;3248;p78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8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8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1" name="Google Shape;3251;p78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3252" name="Google Shape;3252;p78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8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8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55" name="Google Shape;3255;p78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56" name="Google Shape;3256;p78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3257" name="Google Shape;3257;p78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58" name="Google Shape;3258;p78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3259" name="Google Shape;3259;p78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78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78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78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78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78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78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78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78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78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69" name="Google Shape;3269;p78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3270" name="Google Shape;3270;p78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71" name="Google Shape;3271;p78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3272" name="Google Shape;3272;p78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78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78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78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78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77" name="Google Shape;3277;p78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8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8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80" name="Google Shape;3280;p78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81" name="Google Shape;3281;p78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3282" name="Google Shape;3282;p78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83" name="Google Shape;3283;p78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284" name="Google Shape;3284;p78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78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78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78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78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78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78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78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78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78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78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78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78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97" name="Google Shape;3297;p78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298" name="Google Shape;3298;p78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8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00" name="Google Shape;3300;p78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1" name="Google Shape;3301;p78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02" name="Google Shape;3302;p78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303" name="Google Shape;3303;p78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04" name="Google Shape;3304;p78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305" name="Google Shape;3305;p78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78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78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78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78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78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78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312" name="Google Shape;3312;p78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3313" name="Google Shape;3313;p78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314" name="Google Shape;3314;p78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315" name="Google Shape;3315;p78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316" name="Google Shape;3316;p78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7" name="Google Shape;3317;p78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18" name="Google Shape;3318;p78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319" name="Google Shape;3319;p78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0" name="Google Shape;3320;p78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21" name="Google Shape;3321;p78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322" name="Google Shape;3322;p78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323" name="Google Shape;3323;p78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4" name="Google Shape;3324;p78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25" name="Google Shape;3325;p78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326" name="Google Shape;3326;p78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7" name="Google Shape;3327;p78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28" name="Google Shape;3328;p78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329" name="Google Shape;3329;p78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0" name="Google Shape;3330;p78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1" name="Google Shape;3331;p78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332" name="Google Shape;3332;p78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3" name="Google Shape;3333;p78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4" name="Google Shape;3334;p78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335" name="Google Shape;3335;p78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36" name="Google Shape;3336;p78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37" name="Google Shape;3337;p78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338" name="Google Shape;3338;p78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339" name="Google Shape;3339;p78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0" name="Google Shape;3340;p78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1" name="Google Shape;3341;p78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2" name="Google Shape;3342;p78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3" name="Google Shape;3343;p78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4" name="Google Shape;3344;p78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5" name="Google Shape;3345;p78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346" name="Google Shape;3346;p78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47" name="Google Shape;3347;p78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48" name="Google Shape;3348;p78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349" name="Google Shape;3349;p78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0" name="Google Shape;3350;p78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1" name="Google Shape;3351;p78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352" name="Google Shape;3352;p78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3" name="Google Shape;3353;p78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4" name="Google Shape;3354;p78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355" name="Google Shape;3355;p78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6" name="Google Shape;3356;p78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57" name="Google Shape;3357;p78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358" name="Google Shape;3358;p78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9" name="Google Shape;3359;p78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0" name="Google Shape;3360;p78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361" name="Google Shape;3361;p78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2" name="Google Shape;3362;p78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63" name="Google Shape;3363;p78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364" name="Google Shape;3364;p78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5" name="Google Shape;3365;p78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66" name="Google Shape;3366;p78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367" name="Google Shape;3367;p78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368" name="Google Shape;3368;p78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9" name="Google Shape;3369;p78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0" name="Google Shape;3370;p78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1" name="Google Shape;3371;p78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372" name="Google Shape;3372;p78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3" name="Google Shape;3373;p78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4" name="Google Shape;3374;p78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375" name="Google Shape;3375;p78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6" name="Google Shape;3376;p78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77" name="Google Shape;3377;p78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378" name="Google Shape;3378;p78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9" name="Google Shape;3379;p78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0" name="Google Shape;3380;p78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381" name="Google Shape;3381;p78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2" name="Google Shape;3382;p78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383" name="Google Shape;3383;p78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384" name="Google Shape;3384;p78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385" name="Google Shape;3385;p78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6" name="Google Shape;3386;p78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7" name="Google Shape;3387;p78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8" name="Google Shape;3388;p78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89" name="Google Shape;3389;p78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390" name="Google Shape;3390;p78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1" name="Google Shape;3391;p78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2" name="Google Shape;3392;p78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393" name="Google Shape;3393;p78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4" name="Google Shape;3394;p78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5" name="Google Shape;3395;p78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396" name="Google Shape;3396;p78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97" name="Google Shape;3397;p78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98" name="Google Shape;3398;p78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399" name="Google Shape;3399;p78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0" name="Google Shape;3400;p78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1" name="Google Shape;3401;p78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402" name="Google Shape;3402;p78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3" name="Google Shape;3403;p78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04" name="Google Shape;3404;p78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405" name="Google Shape;3405;p78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06" name="Google Shape;3406;p78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07" name="Google Shape;3407;p78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408" name="Google Shape;3408;p78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09" name="Google Shape;3409;p78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410" name="Google Shape;3410;p78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1" name="Google Shape;3411;p78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12" name="Google Shape;3412;p78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413" name="Google Shape;3413;p78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4" name="Google Shape;3414;p78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15" name="Google Shape;3415;p78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416" name="Google Shape;3416;p78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417" name="Google Shape;3417;p78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8" name="Google Shape;3418;p78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19" name="Google Shape;3419;p78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0" name="Google Shape;3420;p78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1" name="Google Shape;3421;p78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2" name="Google Shape;3422;p78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3" name="Google Shape;3423;p78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424" name="Google Shape;3424;p78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5" name="Google Shape;3425;p78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6" name="Google Shape;3426;p78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427" name="Google Shape;3427;p78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28" name="Google Shape;3428;p78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29" name="Google Shape;3429;p78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430" name="Google Shape;3430;p78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1" name="Google Shape;3431;p78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2" name="Google Shape;3432;p78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433" name="Google Shape;3433;p78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4" name="Google Shape;3434;p78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5" name="Google Shape;3435;p78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436" name="Google Shape;3436;p78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7" name="Google Shape;3437;p78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38" name="Google Shape;3438;p78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439" name="Google Shape;3439;p78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0" name="Google Shape;3440;p78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1" name="Google Shape;3441;p78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442" name="Google Shape;3442;p78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3" name="Google Shape;3443;p78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4" name="Google Shape;3444;p78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445" name="Google Shape;3445;p78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6" name="Google Shape;3446;p78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47" name="Google Shape;3447;p78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448" name="Google Shape;3448;p78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9" name="Google Shape;3449;p78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50" name="Google Shape;3450;p78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451" name="Google Shape;3451;p78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452" name="Google Shape;3452;p78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3" name="Google Shape;3453;p78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4" name="Google Shape;3454;p78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5" name="Google Shape;3455;p78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6" name="Google Shape;3456;p78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7" name="Google Shape;3457;p78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8" name="Google Shape;3458;p78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9" name="Google Shape;3459;p78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0" name="Google Shape;3460;p78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1" name="Google Shape;3461;p78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2" name="Google Shape;3462;p78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3" name="Google Shape;3463;p78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4" name="Google Shape;3464;p78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5" name="Google Shape;3465;p78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6" name="Google Shape;3466;p78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7" name="Google Shape;3467;p78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8" name="Google Shape;3468;p78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9" name="Google Shape;3469;p78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470" name="Google Shape;3470;p78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1" name="Google Shape;3471;p78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2" name="Google Shape;3472;p78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473" name="Google Shape;3473;p78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4" name="Google Shape;3474;p78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5" name="Google Shape;3475;p78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476" name="Google Shape;3476;p78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7" name="Google Shape;3477;p78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8" name="Google Shape;3478;p78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479" name="Google Shape;3479;p78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0" name="Google Shape;3480;p78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1" name="Google Shape;3481;p78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482" name="Google Shape;3482;p78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3" name="Google Shape;3483;p78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4" name="Google Shape;3484;p78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485" name="Google Shape;3485;p78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6" name="Google Shape;3486;p78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7" name="Google Shape;3487;p78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488" name="Google Shape;3488;p78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9" name="Google Shape;3489;p78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0" name="Google Shape;3490;p78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491" name="Google Shape;3491;p78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2" name="Google Shape;3492;p78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3" name="Google Shape;3493;p78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494" name="Google Shape;3494;p78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5" name="Google Shape;3495;p78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6" name="Google Shape;3496;p78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497" name="Google Shape;3497;p78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8" name="Google Shape;3498;p78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99" name="Google Shape;3499;p78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500" name="Google Shape;3500;p78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1" name="Google Shape;3501;p78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2" name="Google Shape;3502;p78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503" name="Google Shape;3503;p78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4" name="Google Shape;3504;p78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05" name="Google Shape;3505;p78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506" name="Google Shape;3506;p78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7" name="Google Shape;3507;p78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08" name="Google Shape;3508;p78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509" name="Google Shape;3509;p78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10" name="Google Shape;3510;p78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511" name="Google Shape;3511;p78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2" name="Google Shape;3512;p78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513" name="Google Shape;3513;p78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514" name="Google Shape;3514;p78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15" name="Google Shape;3515;p78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516" name="Google Shape;3516;p78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517" name="Google Shape;3517;p78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18" name="Google Shape;3518;p78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19" name="Google Shape;3519;p78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20" name="Google Shape;3520;p78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21" name="Google Shape;3521;p78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22" name="Google Shape;3522;p78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23" name="Google Shape;3523;p78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24" name="Google Shape;3524;p78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525" name="Google Shape;3525;p78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526" name="Google Shape;3526;p78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27" name="Google Shape;3527;p78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28" name="Google Shape;3528;p78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29" name="Google Shape;3529;p78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0" name="Google Shape;3530;p78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1" name="Google Shape;3531;p78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2" name="Google Shape;3532;p78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3" name="Google Shape;3533;p78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4" name="Google Shape;3534;p78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5" name="Google Shape;3535;p78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6" name="Google Shape;3536;p78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7" name="Google Shape;3537;p78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8" name="Google Shape;3538;p78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539" name="Google Shape;3539;p78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540" name="Google Shape;3540;p78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541" name="Google Shape;3541;p78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42" name="Google Shape;3542;p78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43" name="Google Shape;3543;p78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44" name="Google Shape;3544;p78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45" name="Google Shape;3545;p78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46" name="Google Shape;3546;p78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47" name="Google Shape;3547;p78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48" name="Google Shape;3548;p78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49" name="Google Shape;3549;p78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0" name="Google Shape;3550;p78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1" name="Google Shape;3551;p78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2" name="Google Shape;3552;p78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3" name="Google Shape;3553;p78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4" name="Google Shape;3554;p78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5" name="Google Shape;3555;p78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6" name="Google Shape;3556;p78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7" name="Google Shape;3557;p78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8" name="Google Shape;3558;p78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59" name="Google Shape;3559;p78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0" name="Google Shape;3560;p78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1" name="Google Shape;3561;p78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2" name="Google Shape;3562;p78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3" name="Google Shape;3563;p78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564" name="Google Shape;3564;p78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565" name="Google Shape;3565;p78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566" name="Google Shape;3566;p78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567" name="Google Shape;3567;p78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568" name="Google Shape;3568;p78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69" name="Google Shape;3569;p78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70" name="Google Shape;3570;p78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71" name="Google Shape;3571;p78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72" name="Google Shape;3572;p78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73" name="Google Shape;3573;p78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574" name="Google Shape;3574;p78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575" name="Google Shape;3575;p78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576" name="Google Shape;3576;p78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77" name="Google Shape;3577;p78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78" name="Google Shape;3578;p78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79" name="Google Shape;3579;p78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0" name="Google Shape;3580;p78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1" name="Google Shape;3581;p78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2" name="Google Shape;3582;p78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3" name="Google Shape;3583;p78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4" name="Google Shape;3584;p78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5" name="Google Shape;3585;p78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6" name="Google Shape;3586;p78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7" name="Google Shape;3587;p78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588" name="Google Shape;3588;p78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589" name="Google Shape;3589;p78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590" name="Google Shape;3590;p78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591" name="Google Shape;3591;p78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592" name="Google Shape;3592;p78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593" name="Google Shape;3593;p78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594" name="Google Shape;3594;p78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595" name="Google Shape;3595;p78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596" name="Google Shape;3596;p78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597" name="Google Shape;3597;p78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598" name="Google Shape;3598;p78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599" name="Google Shape;3599;p78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600" name="Google Shape;3600;p78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601" name="Google Shape;3601;p78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602" name="Google Shape;3602;p78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603" name="Google Shape;3603;p78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604" name="Google Shape;3604;p78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605" name="Google Shape;3605;p78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606" name="Google Shape;3606;p78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607" name="Google Shape;3607;p78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608" name="Google Shape;3608;p78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609" name="Google Shape;3609;p78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610" name="Google Shape;3610;p78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611" name="Google Shape;3611;p78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612" name="Google Shape;3612;p78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613" name="Google Shape;3613;p78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4" name="Google Shape;3614;p78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5" name="Google Shape;3615;p78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616" name="Google Shape;3616;p78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7" name="Google Shape;3617;p78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8" name="Google Shape;3618;p78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619" name="Google Shape;3619;p78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0" name="Google Shape;3620;p78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1" name="Google Shape;3621;p78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622" name="Google Shape;3622;p78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3" name="Google Shape;3623;p78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4" name="Google Shape;3624;p78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625" name="Google Shape;3625;p78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6" name="Google Shape;3626;p78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7" name="Google Shape;3627;p78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628" name="Google Shape;3628;p78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9" name="Google Shape;3629;p78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0" name="Google Shape;3630;p78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631" name="Google Shape;3631;p78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2" name="Google Shape;3632;p78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3" name="Google Shape;3633;p78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634" name="Google Shape;3634;p78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5" name="Google Shape;3635;p78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6" name="Google Shape;3636;p78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637" name="Google Shape;3637;p78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8" name="Google Shape;3638;p78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9" name="Google Shape;3639;p78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640" name="Google Shape;3640;p78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1" name="Google Shape;3641;p78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2" name="Google Shape;3642;p78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643" name="Google Shape;3643;p78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4" name="Google Shape;3644;p78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5" name="Google Shape;3645;p78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646" name="Google Shape;3646;p78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7" name="Google Shape;3647;p78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8" name="Google Shape;3648;p78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649" name="Google Shape;3649;p78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0" name="Google Shape;3650;p78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1" name="Google Shape;3651;p78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652" name="Google Shape;3652;p78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3" name="Google Shape;3653;p78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4" name="Google Shape;3654;p78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655" name="Google Shape;3655;p78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6" name="Google Shape;3656;p78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7" name="Google Shape;3657;p78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658" name="Google Shape;3658;p78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9" name="Google Shape;3659;p78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0" name="Google Shape;3660;p78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661" name="Google Shape;3661;p78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2" name="Google Shape;3662;p78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3" name="Google Shape;3663;p78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664" name="Google Shape;3664;p78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5" name="Google Shape;3665;p78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6" name="Google Shape;3666;p78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667" name="Google Shape;3667;p78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8" name="Google Shape;3668;p78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9" name="Google Shape;3669;p78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670" name="Google Shape;3670;p78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1" name="Google Shape;3671;p78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2" name="Google Shape;3672;p78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673" name="Google Shape;3673;p78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4" name="Google Shape;3674;p78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5" name="Google Shape;3675;p78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676" name="Google Shape;3676;p78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7" name="Google Shape;3677;p78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8" name="Google Shape;3678;p78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679" name="Google Shape;3679;p78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0" name="Google Shape;3680;p78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1" name="Google Shape;3681;p78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682" name="Google Shape;3682;p78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3" name="Google Shape;3683;p78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4" name="Google Shape;3684;p78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685" name="Google Shape;3685;p78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6" name="Google Shape;3686;p78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87" name="Google Shape;3687;p78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688" name="Google Shape;3688;p78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9" name="Google Shape;3689;p78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0" name="Google Shape;3690;p78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691" name="Google Shape;3691;p78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2" name="Google Shape;3692;p78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3" name="Google Shape;3693;p78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694" name="Google Shape;3694;p78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5" name="Google Shape;3695;p78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6" name="Google Shape;3696;p78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697" name="Google Shape;3697;p78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8" name="Google Shape;3698;p78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99" name="Google Shape;3699;p78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700" name="Google Shape;3700;p78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1" name="Google Shape;3701;p78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2" name="Google Shape;3702;p78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703" name="Google Shape;3703;p78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4" name="Google Shape;3704;p78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5" name="Google Shape;3705;p78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706" name="Google Shape;3706;p78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7" name="Google Shape;3707;p78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8" name="Google Shape;3708;p78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709" name="Google Shape;3709;p78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0" name="Google Shape;3710;p78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1" name="Google Shape;3711;p78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712" name="Google Shape;3712;p78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3" name="Google Shape;3713;p78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4" name="Google Shape;3714;p78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715" name="Google Shape;3715;p78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6" name="Google Shape;3716;p78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7" name="Google Shape;3717;p78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718" name="Google Shape;3718;p78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9" name="Google Shape;3719;p78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0" name="Google Shape;3720;p78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721" name="Google Shape;3721;p78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2" name="Google Shape;3722;p78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3" name="Google Shape;3723;p78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724" name="Google Shape;3724;p78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5" name="Google Shape;3725;p78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6" name="Google Shape;3726;p78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727" name="Google Shape;3727;p78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8" name="Google Shape;3728;p78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9" name="Google Shape;3729;p78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730" name="Google Shape;3730;p78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1" name="Google Shape;3731;p78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2" name="Google Shape;3732;p78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733" name="Google Shape;3733;p78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4" name="Google Shape;3734;p78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5" name="Google Shape;3735;p78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736" name="Google Shape;3736;p78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7" name="Google Shape;3737;p78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8" name="Google Shape;3738;p78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739" name="Google Shape;3739;p78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0" name="Google Shape;3740;p78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1" name="Google Shape;3741;p78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742" name="Google Shape;3742;p78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3" name="Google Shape;3743;p78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4" name="Google Shape;3744;p78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745" name="Google Shape;3745;p78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6" name="Google Shape;3746;p78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47" name="Google Shape;3747;p78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748" name="Google Shape;3748;p78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9" name="Google Shape;3749;p78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0" name="Google Shape;3750;p78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751" name="Google Shape;3751;p78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2" name="Google Shape;3752;p78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3" name="Google Shape;3753;p78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754" name="Google Shape;3754;p78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5" name="Google Shape;3755;p78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6" name="Google Shape;3756;p78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757" name="Google Shape;3757;p78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58" name="Google Shape;3758;p78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59" name="Google Shape;3759;p78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760" name="Google Shape;3760;p78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1" name="Google Shape;3761;p78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2" name="Google Shape;3762;p78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763" name="Google Shape;3763;p78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4" name="Google Shape;3764;p78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5" name="Google Shape;3765;p78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766" name="Google Shape;3766;p78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67" name="Google Shape;3767;p78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68" name="Google Shape;3768;p78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3769" name="Google Shape;3769;p78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0" name="Google Shape;3770;p78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1" name="Google Shape;3771;p78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3772" name="Google Shape;3772;p78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3" name="Google Shape;3773;p78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4" name="Google Shape;3774;p78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3775" name="Google Shape;3775;p78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6" name="Google Shape;3776;p78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77" name="Google Shape;3777;p78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3778" name="Google Shape;3778;p78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79" name="Google Shape;3779;p78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0" name="Google Shape;3780;p78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3781" name="Google Shape;3781;p78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2" name="Google Shape;3782;p78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3" name="Google Shape;3783;p78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3784" name="Google Shape;3784;p78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5" name="Google Shape;3785;p78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6" name="Google Shape;3786;p78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3787" name="Google Shape;3787;p78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88" name="Google Shape;3788;p78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89" name="Google Shape;3789;p78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3790" name="Google Shape;3790;p78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1" name="Google Shape;3791;p78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2" name="Google Shape;3792;p78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3793" name="Google Shape;3793;p78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4" name="Google Shape;3794;p78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95" name="Google Shape;3795;p78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3796" name="Google Shape;3796;p78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97" name="Google Shape;3797;p78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798" name="Google Shape;3798;p78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78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00" name="Google Shape;3800;p78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3801" name="Google Shape;3801;p78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2" name="Google Shape;3802;p78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03" name="Google Shape;3803;p78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3804" name="Google Shape;3804;p78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05" name="Google Shape;3805;p78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06" name="Google Shape;3806;p78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78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08" name="Google Shape;3808;p78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3809" name="Google Shape;3809;p78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0" name="Google Shape;3810;p78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1" name="Google Shape;3811;p78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3812" name="Google Shape;3812;p78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3" name="Google Shape;3813;p78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4" name="Google Shape;3814;p78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3815" name="Google Shape;3815;p78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6" name="Google Shape;3816;p78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17" name="Google Shape;3817;p78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3818" name="Google Shape;3818;p78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19" name="Google Shape;3819;p78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0" name="Google Shape;3820;p78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3821" name="Google Shape;3821;p78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2" name="Google Shape;3822;p78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3" name="Google Shape;3823;p78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3824" name="Google Shape;3824;p78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5" name="Google Shape;3825;p78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6" name="Google Shape;3826;p78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3827" name="Google Shape;3827;p78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28" name="Google Shape;3828;p78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29" name="Google Shape;3829;p78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3830" name="Google Shape;3830;p78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1" name="Google Shape;3831;p78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2" name="Google Shape;3832;p78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3833" name="Google Shape;3833;p78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4" name="Google Shape;3834;p78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5" name="Google Shape;3835;p78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3836" name="Google Shape;3836;p78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37" name="Google Shape;3837;p78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38" name="Google Shape;3838;p78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3839" name="Google Shape;3839;p78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0" name="Google Shape;3840;p78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1" name="Google Shape;3841;p78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3842" name="Google Shape;3842;p78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3" name="Google Shape;3843;p78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44" name="Google Shape;3844;p78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78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46" name="Google Shape;3846;p78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3847" name="Google Shape;3847;p78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8" name="Google Shape;3848;p78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9" name="Google Shape;3849;p78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3850" name="Google Shape;3850;p78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1" name="Google Shape;3851;p78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2" name="Google Shape;3852;p78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3853" name="Google Shape;3853;p78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4" name="Google Shape;3854;p78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5" name="Google Shape;3855;p78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3856" name="Google Shape;3856;p78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7" name="Google Shape;3857;p78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8" name="Google Shape;3858;p78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3859" name="Google Shape;3859;p78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0" name="Google Shape;3860;p78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1" name="Google Shape;3861;p78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3862" name="Google Shape;3862;p78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3" name="Google Shape;3863;p78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4" name="Google Shape;3864;p78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3865" name="Google Shape;3865;p78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6" name="Google Shape;3866;p78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7" name="Google Shape;3867;p78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3868" name="Google Shape;3868;p78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9" name="Google Shape;3869;p78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0" name="Google Shape;3870;p78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3871" name="Google Shape;3871;p78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2" name="Google Shape;3872;p78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3" name="Google Shape;3873;p78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3874" name="Google Shape;3874;p78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5" name="Google Shape;3875;p78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6" name="Google Shape;3876;p78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3877" name="Google Shape;3877;p78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8" name="Google Shape;3878;p78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9" name="Google Shape;3879;p78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3880" name="Google Shape;3880;p78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1" name="Google Shape;3881;p78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2" name="Google Shape;3882;p78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3883" name="Google Shape;3883;p78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4" name="Google Shape;3884;p78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5" name="Google Shape;3885;p78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3886" name="Google Shape;3886;p78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7" name="Google Shape;3887;p78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8" name="Google Shape;3888;p78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3889" name="Google Shape;3889;p78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0" name="Google Shape;3890;p78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1" name="Google Shape;3891;p78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3892" name="Google Shape;3892;p78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3" name="Google Shape;3893;p78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4" name="Google Shape;3894;p78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3895" name="Google Shape;3895;p78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6" name="Google Shape;3896;p78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7" name="Google Shape;3897;p78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3898" name="Google Shape;3898;p78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9" name="Google Shape;3899;p78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0" name="Google Shape;3900;p78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3901" name="Google Shape;3901;p78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2" name="Google Shape;3902;p78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3" name="Google Shape;3903;p78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3904" name="Google Shape;3904;p78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5" name="Google Shape;3905;p78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6" name="Google Shape;3906;p78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3907" name="Google Shape;3907;p78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8" name="Google Shape;3908;p78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9" name="Google Shape;3909;p78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3910" name="Google Shape;3910;p78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1" name="Google Shape;3911;p78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2" name="Google Shape;3912;p78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3913" name="Google Shape;3913;p78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4" name="Google Shape;3914;p78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5" name="Google Shape;3915;p78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3916" name="Google Shape;3916;p78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7" name="Google Shape;3917;p78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18" name="Google Shape;3918;p78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78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20" name="Google Shape;3920;p78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3921" name="Google Shape;3921;p78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2" name="Google Shape;3922;p78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3" name="Google Shape;3923;p78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3924" name="Google Shape;3924;p78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5" name="Google Shape;3925;p78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6" name="Google Shape;3926;p78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3927" name="Google Shape;3927;p78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8" name="Google Shape;3928;p78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29" name="Google Shape;3929;p78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3930" name="Google Shape;3930;p78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3931" name="Google Shape;3931;p78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2" name="Google Shape;3932;p78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3" name="Google Shape;3933;p78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4" name="Google Shape;3934;p78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5" name="Google Shape;3935;p78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6" name="Google Shape;3936;p78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7" name="Google Shape;3937;p78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8" name="Google Shape;3938;p78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9" name="Google Shape;3939;p78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0" name="Google Shape;3940;p78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1" name="Google Shape;3941;p78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2" name="Google Shape;3942;p78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3" name="Google Shape;3943;p78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4" name="Google Shape;3944;p78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5" name="Google Shape;3945;p78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6" name="Google Shape;3946;p78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7" name="Google Shape;3947;p78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8" name="Google Shape;3948;p78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9" name="Google Shape;3949;p78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0" name="Google Shape;3950;p78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1" name="Google Shape;3951;p78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2" name="Google Shape;3952;p78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3" name="Google Shape;3953;p78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4" name="Google Shape;3954;p78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5" name="Google Shape;3955;p78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6" name="Google Shape;3956;p78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7" name="Google Shape;3957;p78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8" name="Google Shape;3958;p78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9" name="Google Shape;3959;p78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0" name="Google Shape;3960;p78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1" name="Google Shape;3961;p78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2" name="Google Shape;3962;p78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3" name="Google Shape;3963;p78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4" name="Google Shape;3964;p78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5" name="Google Shape;3965;p78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6" name="Google Shape;3966;p78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7" name="Google Shape;3967;p78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8" name="Google Shape;3968;p78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9" name="Google Shape;3969;p78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0" name="Google Shape;3970;p78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1" name="Google Shape;3971;p78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2" name="Google Shape;3972;p78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3" name="Google Shape;3973;p78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4" name="Google Shape;3974;p78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5" name="Google Shape;3975;p78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6" name="Google Shape;3976;p78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7" name="Google Shape;3977;p78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8" name="Google Shape;3978;p78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9" name="Google Shape;3979;p78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0" name="Google Shape;3980;p78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1" name="Google Shape;3981;p78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2" name="Google Shape;3982;p78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3" name="Google Shape;3983;p78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4" name="Google Shape;3984;p78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5" name="Google Shape;3985;p78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6" name="Google Shape;3986;p78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7" name="Google Shape;3987;p78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3988" name="Google Shape;3988;p78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9" name="Google Shape;3989;p78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0" name="Google Shape;3990;p78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3991" name="Google Shape;3991;p78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2" name="Google Shape;3992;p78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3" name="Google Shape;3993;p78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3994" name="Google Shape;3994;p78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5" name="Google Shape;3995;p78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6" name="Google Shape;3996;p78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3997" name="Google Shape;3997;p78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8" name="Google Shape;3998;p78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9" name="Google Shape;3999;p78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4000" name="Google Shape;4000;p78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1" name="Google Shape;4001;p78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2" name="Google Shape;4002;p78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4003" name="Google Shape;4003;p78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4" name="Google Shape;4004;p78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5" name="Google Shape;4005;p78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4006" name="Google Shape;4006;p78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7" name="Google Shape;4007;p78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8" name="Google Shape;4008;p78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4009" name="Google Shape;4009;p78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0" name="Google Shape;4010;p78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1" name="Google Shape;4011;p78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4012" name="Google Shape;4012;p78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3" name="Google Shape;4013;p78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4" name="Google Shape;4014;p78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4015" name="Google Shape;4015;p78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6" name="Google Shape;4016;p78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7" name="Google Shape;4017;p78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4018" name="Google Shape;4018;p78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9" name="Google Shape;4019;p78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20" name="Google Shape;4020;p78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78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22" name="Google Shape;4022;p78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4023" name="Google Shape;4023;p78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4" name="Google Shape;4024;p78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5" name="Google Shape;4025;p78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4026" name="Google Shape;4026;p78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7" name="Google Shape;4027;p78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8" name="Google Shape;4028;p78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4029" name="Google Shape;4029;p78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0" name="Google Shape;4030;p78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1" name="Google Shape;4031;p78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4032" name="Google Shape;4032;p78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3" name="Google Shape;4033;p78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4" name="Google Shape;4034;p78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4035" name="Google Shape;4035;p78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6" name="Google Shape;4036;p78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7" name="Google Shape;4037;p78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4038" name="Google Shape;4038;p78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9" name="Google Shape;4039;p78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0" name="Google Shape;4040;p78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4041" name="Google Shape;4041;p78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2" name="Google Shape;4042;p78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3" name="Google Shape;4043;p78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4044" name="Google Shape;4044;p78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5" name="Google Shape;4045;p78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6" name="Google Shape;4046;p78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4047" name="Google Shape;4047;p78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8" name="Google Shape;4048;p78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9" name="Google Shape;4049;p78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4050" name="Google Shape;4050;p78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1" name="Google Shape;4051;p78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2" name="Google Shape;4052;p78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4053" name="Google Shape;4053;p78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4" name="Google Shape;4054;p78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5" name="Google Shape;4055;p78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4056" name="Google Shape;4056;p78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7" name="Google Shape;4057;p78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8" name="Google Shape;4058;p78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4059" name="Google Shape;4059;p78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0" name="Google Shape;4060;p78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1" name="Google Shape;4061;p78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4062" name="Google Shape;4062;p78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3" name="Google Shape;4063;p78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4" name="Google Shape;4064;p78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4065" name="Google Shape;4065;p78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6" name="Google Shape;4066;p78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7" name="Google Shape;4067;p78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4068" name="Google Shape;4068;p78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9" name="Google Shape;4069;p78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0" name="Google Shape;4070;p78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4071" name="Google Shape;4071;p78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2" name="Google Shape;4072;p78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3" name="Google Shape;4073;p78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4074" name="Google Shape;4074;p78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5" name="Google Shape;4075;p78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6" name="Google Shape;4076;p78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4077" name="Google Shape;4077;p78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8" name="Google Shape;4078;p78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9" name="Google Shape;4079;p78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4080" name="Google Shape;4080;p78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1" name="Google Shape;4081;p78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2" name="Google Shape;4082;p78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4083" name="Google Shape;4083;p78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4" name="Google Shape;4084;p78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5" name="Google Shape;4085;p78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4086" name="Google Shape;4086;p78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7" name="Google Shape;4087;p78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8" name="Google Shape;4088;p78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4089" name="Google Shape;4089;p78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0" name="Google Shape;4090;p78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1" name="Google Shape;4091;p78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4092" name="Google Shape;4092;p78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3" name="Google Shape;4093;p78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4" name="Google Shape;4094;p78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4095" name="Google Shape;4095;p78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6" name="Google Shape;4096;p78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7" name="Google Shape;4097;p78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4098" name="Google Shape;4098;p78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9" name="Google Shape;4099;p78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0" name="Google Shape;4100;p78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4101" name="Google Shape;4101;p78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2" name="Google Shape;4102;p78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3" name="Google Shape;4103;p78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4104" name="Google Shape;4104;p78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5" name="Google Shape;4105;p78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6" name="Google Shape;4106;p78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4107" name="Google Shape;4107;p78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8" name="Google Shape;4108;p78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9" name="Google Shape;4109;p78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4110" name="Google Shape;4110;p78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1" name="Google Shape;4111;p78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2" name="Google Shape;4112;p78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4113" name="Google Shape;4113;p78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4" name="Google Shape;4114;p78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5" name="Google Shape;4115;p78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4116" name="Google Shape;4116;p78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7" name="Google Shape;4117;p78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8" name="Google Shape;4118;p78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4119" name="Google Shape;4119;p78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0" name="Google Shape;4120;p78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1" name="Google Shape;4121;p78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4122" name="Google Shape;4122;p78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3" name="Google Shape;4123;p78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27" name="Shape 4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28" name="Google Shape;4128;p79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4129" name="Google Shape;4129;p79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4130" name="Google Shape;4130;p79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31" name="Google Shape;4131;p79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132" name="Google Shape;4132;p79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133" name="Google Shape;4133;p79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34" name="Google Shape;4134;p79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4135" name="Google Shape;4135;p79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36" name="Google Shape;4136;p79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137" name="Google Shape;4137;p79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138" name="Google Shape;4138;p79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39" name="Google Shape;4139;p79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4140" name="Google Shape;4140;p79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41" name="Google Shape;4141;p79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142" name="Google Shape;4142;p79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143" name="Google Shape;4143;p79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44" name="Google Shape;4144;p79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4145" name="Google Shape;4145;p79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46" name="Google Shape;4146;p79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147" name="Google Shape;4147;p79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148" name="Google Shape;4148;p79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149" name="Google Shape;4149;p79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4150" name="Google Shape;4150;p79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51" name="Google Shape;4151;p79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4152" name="Google Shape;4152;p79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79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79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79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79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79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58" name="Google Shape;4158;p79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159" name="Google Shape;4159;p79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160" name="Google Shape;4160;p79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4161" name="Google Shape;4161;p79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162" name="Google Shape;4162;p79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63" name="Google Shape;4163;p79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4164" name="Google Shape;4164;p79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4165" name="Google Shape;4165;p79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66" name="Google Shape;4166;p79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167" name="Google Shape;4167;p79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168" name="Google Shape;4168;p79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4169" name="Google Shape;4169;p79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170" name="Google Shape;4170;p79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4171" name="Google Shape;4171;p79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4172" name="Google Shape;4172;p79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4173" name="Google Shape;4173;p79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4174" name="Google Shape;4174;p79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4175" name="Google Shape;4175;p79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176" name="Google Shape;4176;p79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77" name="Google Shape;4177;p79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78" name="Google Shape;4178;p79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4179" name="Google Shape;4179;p79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4180" name="Google Shape;4180;p79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181" name="Google Shape;4181;p79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82" name="Google Shape;4182;p79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83" name="Google Shape;4183;p79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4184" name="Google Shape;4184;p79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4185" name="Google Shape;4185;p79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186" name="Google Shape;4186;p79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87" name="Google Shape;4187;p79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88" name="Google Shape;4188;p79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4189" name="Google Shape;4189;p79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4190" name="Google Shape;4190;p79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191" name="Google Shape;4191;p79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92" name="Google Shape;4192;p79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93" name="Google Shape;4193;p79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4194" name="Google Shape;4194;p79"/>
            <p:cNvCxnSpPr>
              <a:stCxn id="4195" idx="6"/>
              <a:endCxn id="4196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197" name="Google Shape;4197;p79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4198" name="Google Shape;4198;p79"/>
              <p:cNvCxnSpPr>
                <a:stCxn id="4199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195" name="Google Shape;4195;p79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79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00" name="Google Shape;4200;p79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4201" name="Google Shape;4201;p79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202" name="Google Shape;4202;p79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79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04" name="Google Shape;4204;p79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4205" name="Google Shape;4205;p79"/>
              <p:cNvCxnSpPr>
                <a:stCxn id="4206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207" name="Google Shape;4207;p79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79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08" name="Google Shape;4208;p79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4209" name="Google Shape;4209;p79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196" name="Google Shape;4196;p79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79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11" name="Google Shape;4211;p79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4212" name="Google Shape;4212;p79"/>
            <p:cNvCxnSpPr>
              <a:stCxn id="4213" idx="4"/>
              <a:endCxn id="4214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15" name="Google Shape;4215;p79"/>
            <p:cNvCxnSpPr>
              <a:stCxn id="4214" idx="0"/>
              <a:endCxn id="4216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17" name="Google Shape;4217;p79"/>
            <p:cNvCxnSpPr>
              <a:stCxn id="4216" idx="4"/>
              <a:endCxn id="4218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19" name="Google Shape;4219;p79"/>
            <p:cNvCxnSpPr>
              <a:stCxn id="4218" idx="0"/>
              <a:endCxn id="4220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220" name="Google Shape;4220;p79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16" name="Google Shape;4216;p79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13" name="Google Shape;4213;p79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18" name="Google Shape;4218;p79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14" name="Google Shape;4214;p79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221" name="Google Shape;4221;p79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4222" name="Google Shape;4222;p79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9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9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9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9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7" name="Google Shape;4227;p79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4228" name="Google Shape;4228;p79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229" name="Google Shape;4229;p79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79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79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32" name="Google Shape;4232;p79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233" name="Google Shape;4233;p79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79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79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36" name="Google Shape;4236;p79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237" name="Google Shape;4237;p79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79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79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40" name="Google Shape;4240;p79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241" name="Google Shape;4241;p79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79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79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244" name="Google Shape;4244;p79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4245" name="Google Shape;4245;p79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4246" name="Google Shape;4246;p79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79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79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79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79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251" name="Google Shape;4251;p79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9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9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9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9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6" name="Google Shape;4256;p79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4257" name="Google Shape;4257;p79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9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9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9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9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9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9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9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9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9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7" name="Google Shape;4267;p79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4268" name="Google Shape;4268;p79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9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9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9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9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9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9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9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9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9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9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9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9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9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9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9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4" name="Google Shape;4284;p79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285" name="Google Shape;4285;p79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9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9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9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9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9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1" name="Google Shape;4291;p79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4292" name="Google Shape;4292;p79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9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9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295" name="Google Shape;4295;p79"/>
            <p:cNvCxnSpPr>
              <a:stCxn id="4292" idx="6"/>
              <a:endCxn id="4293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96" name="Google Shape;4296;p79"/>
            <p:cNvCxnSpPr>
              <a:stCxn id="4293" idx="4"/>
              <a:endCxn id="4297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98" name="Google Shape;4298;p79"/>
            <p:cNvCxnSpPr>
              <a:stCxn id="4297" idx="6"/>
              <a:endCxn id="4294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99" name="Google Shape;4299;p79"/>
            <p:cNvCxnSpPr>
              <a:stCxn id="4294" idx="4"/>
              <a:endCxn id="4300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297" name="Google Shape;4297;p79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9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9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02" name="Google Shape;4302;p79"/>
            <p:cNvCxnSpPr>
              <a:endCxn id="4301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303" name="Google Shape;4303;p79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304" name="Google Shape;4304;p79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9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9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9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9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9" name="Google Shape;4309;p79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4310" name="Google Shape;4310;p79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11" name="Google Shape;4311;p79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12" name="Google Shape;4312;p79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13" name="Google Shape;4313;p79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14" name="Google Shape;4314;p79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15" name="Google Shape;4315;p79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16" name="Google Shape;4316;p79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317" name="Google Shape;4317;p79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9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9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9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9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9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3" name="Google Shape;4323;p79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4324" name="Google Shape;4324;p79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25" name="Google Shape;4325;p79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26" name="Google Shape;4326;p79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27" name="Google Shape;4327;p79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28" name="Google Shape;4328;p79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29" name="Google Shape;4329;p79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330" name="Google Shape;4330;p79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331" name="Google Shape;4331;p79"/>
            <p:cNvCxnSpPr>
              <a:stCxn id="4324" idx="2"/>
              <a:endCxn id="4325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32" name="Google Shape;4332;p79"/>
            <p:cNvCxnSpPr>
              <a:stCxn id="4326" idx="0"/>
              <a:endCxn id="4324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33" name="Google Shape;4333;p79"/>
            <p:cNvCxnSpPr>
              <a:stCxn id="4326" idx="2"/>
              <a:endCxn id="4328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34" name="Google Shape;4334;p79"/>
            <p:cNvCxnSpPr>
              <a:stCxn id="4327" idx="0"/>
              <a:endCxn id="4326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35" name="Google Shape;4335;p79"/>
            <p:cNvCxnSpPr>
              <a:stCxn id="4325" idx="2"/>
              <a:endCxn id="4330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336" name="Google Shape;4336;p79"/>
            <p:cNvCxnSpPr>
              <a:stCxn id="4329" idx="0"/>
              <a:endCxn id="4325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337" name="Google Shape;4337;p79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338" name="Google Shape;4338;p79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9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9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9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9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43" name="Google Shape;4343;p79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344" name="Google Shape;4344;p79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79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79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79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79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49" name="Google Shape;4349;p79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350" name="Google Shape;4350;p79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351" name="Google Shape;4351;p79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52" name="Google Shape;4352;p79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3" name="Google Shape;4353;p79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354" name="Google Shape;4354;p79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55" name="Google Shape;4355;p79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6" name="Google Shape;4356;p79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357" name="Google Shape;4357;p79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58" name="Google Shape;4358;p79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59" name="Google Shape;4359;p79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360" name="Google Shape;4360;p79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61" name="Google Shape;4361;p79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362" name="Google Shape;4362;p79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363" name="Google Shape;4363;p79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364" name="Google Shape;4364;p79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365" name="Google Shape;4365;p79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66" name="Google Shape;4366;p79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67" name="Google Shape;4367;p79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68" name="Google Shape;4368;p79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369" name="Google Shape;4369;p79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370" name="Google Shape;4370;p79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71" name="Google Shape;4371;p79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72" name="Google Shape;4372;p79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73" name="Google Shape;4373;p79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74" name="Google Shape;4374;p79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375" name="Google Shape;4375;p79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376" name="Google Shape;4376;p79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377" name="Google Shape;4377;p79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78" name="Google Shape;4378;p79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379" name="Google Shape;4379;p79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380" name="Google Shape;4380;p79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81" name="Google Shape;4381;p79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382" name="Google Shape;4382;p79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83" name="Google Shape;4383;p79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384" name="Google Shape;4384;p79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85" name="Google Shape;4385;p79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386" name="Google Shape;4386;p79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387" name="Google Shape;4387;p79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388" name="Google Shape;4388;p79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89" name="Google Shape;4389;p79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390" name="Google Shape;4390;p79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91" name="Google Shape;4391;p79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92" name="Google Shape;4392;p79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93" name="Google Shape;4393;p79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94" name="Google Shape;4394;p79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95" name="Google Shape;4395;p79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396" name="Google Shape;4396;p79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397" name="Google Shape;4397;p79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398" name="Google Shape;4398;p79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399" name="Google Shape;4399;p79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00" name="Google Shape;4400;p79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01" name="Google Shape;4401;p79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02" name="Google Shape;4402;p79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03" name="Google Shape;4403;p79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04" name="Google Shape;4404;p79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05" name="Google Shape;4405;p79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406" name="Google Shape;4406;p79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407" name="Google Shape;4407;p79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08" name="Google Shape;4408;p79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409" name="Google Shape;4409;p79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410" name="Google Shape;4410;p79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411" name="Google Shape;4411;p79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412" name="Google Shape;4412;p79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13" name="Google Shape;4413;p79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14" name="Google Shape;4414;p79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15" name="Google Shape;4415;p79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16" name="Google Shape;4416;p79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17" name="Google Shape;4417;p79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18" name="Google Shape;4418;p79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419" name="Google Shape;4419;p79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420" name="Google Shape;4420;p79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21" name="Google Shape;4421;p79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422" name="Google Shape;4422;p79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423" name="Google Shape;4423;p79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424" name="Google Shape;4424;p79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79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79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79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79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79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79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79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79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79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79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79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79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79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79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79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79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79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79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79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4" name="Google Shape;4444;p79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445" name="Google Shape;4445;p79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446" name="Google Shape;4446;p79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447" name="Google Shape;4447;p79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48" name="Google Shape;4448;p79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49" name="Google Shape;4449;p79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450" name="Google Shape;4450;p79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451" name="Google Shape;4451;p79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452" name="Google Shape;4452;p79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53" name="Google Shape;4453;p79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454" name="Google Shape;4454;p79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455" name="Google Shape;4455;p79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456" name="Google Shape;4456;p79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57" name="Google Shape;4457;p79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58" name="Google Shape;4458;p79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459" name="Google Shape;4459;p79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60" name="Google Shape;4460;p79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61" name="Google Shape;4461;p79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462" name="Google Shape;4462;p79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463" name="Google Shape;4463;p79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64" name="Google Shape;4464;p79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65" name="Google Shape;4465;p79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466" name="Google Shape;4466;p79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67" name="Google Shape;4467;p79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468" name="Google Shape;4468;p79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469" name="Google Shape;4469;p79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470" name="Google Shape;4470;p79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471" name="Google Shape;4471;p79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72" name="Google Shape;4472;p79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73" name="Google Shape;4473;p79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74" name="Google Shape;4474;p79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475" name="Google Shape;4475;p79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76" name="Google Shape;4476;p79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477" name="Google Shape;4477;p79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478" name="Google Shape;4478;p79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479" name="Google Shape;4479;p79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80" name="Google Shape;4480;p79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81" name="Google Shape;4481;p79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482" name="Google Shape;4482;p79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83" name="Google Shape;4483;p79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84" name="Google Shape;4484;p79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485" name="Google Shape;4485;p79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486" name="Google Shape;4486;p79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487" name="Google Shape;4487;p79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88" name="Google Shape;4488;p79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89" name="Google Shape;4489;p79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490" name="Google Shape;4490;p79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491" name="Google Shape;4491;p79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492" name="Google Shape;4492;p79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493" name="Google Shape;4493;p79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494" name="Google Shape;4494;p79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495" name="Google Shape;4495;p79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496" name="Google Shape;4496;p79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497" name="Google Shape;4497;p79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498" name="Google Shape;4498;p79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499" name="Google Shape;4499;p79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500" name="Google Shape;4500;p79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501" name="Google Shape;4501;p79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502" name="Google Shape;4502;p79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503" name="Google Shape;4503;p79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504" name="Google Shape;4504;p79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05" name="Google Shape;4505;p79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06" name="Google Shape;4506;p79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507" name="Google Shape;4507;p79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08" name="Google Shape;4508;p79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509" name="Google Shape;4509;p79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510" name="Google Shape;4510;p79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9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9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9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9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9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9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9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9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9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9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9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9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9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9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9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9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9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9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9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9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9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9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9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9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9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9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9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9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9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9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9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9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46" name="Shape 4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47" name="Google Shape;4547;p80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548" name="Google Shape;4548;p80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49" name="Google Shape;4549;p80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0" name="Google Shape;4550;p80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1" name="Google Shape;4551;p80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2" name="Google Shape;4552;p80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3" name="Google Shape;4553;p80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4" name="Google Shape;4554;p80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5" name="Google Shape;4555;p80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6" name="Google Shape;4556;p80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7" name="Google Shape;4557;p80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8" name="Google Shape;4558;p80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59" name="Google Shape;4559;p80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60" name="Google Shape;4560;p80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561" name="Google Shape;4561;p80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562" name="Google Shape;4562;p80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563" name="Google Shape;4563;p80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64" name="Google Shape;4564;p80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65" name="Google Shape;4565;p80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66" name="Google Shape;4566;p80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67" name="Google Shape;4567;p80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68" name="Google Shape;4568;p80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69" name="Google Shape;4569;p80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70" name="Google Shape;4570;p80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71" name="Google Shape;4571;p80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72" name="Google Shape;4572;p80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73" name="Google Shape;4573;p80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574" name="Google Shape;4574;p80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575" name="Google Shape;4575;p80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{05D63347-9901-41C5-BAC9-BAC2AB7BF099}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576" name="Google Shape;4576;p80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577" name="Google Shape;4577;p80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8" name="Google Shape;4578;p80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9" name="Google Shape;4579;p80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580" name="Google Shape;4580;p80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581" name="Google Shape;4581;p80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582" name="Google Shape;4582;p80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583" name="Google Shape;4583;p80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584" name="Google Shape;4584;p80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80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80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80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80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80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80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591" name="Google Shape;4591;p80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592" name="Google Shape;4592;p80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593" name="Google Shape;4593;p80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4" name="Google Shape;4594;p80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595" name="Google Shape;4595;p80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80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80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80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80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80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80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80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80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80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80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80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80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80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80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80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80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80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80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80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80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80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80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80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80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80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80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80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80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80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80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80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627" name="Google Shape;4627;p80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{05D63347-9901-41C5-BAC9-BAC2AB7BF099}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628" name="Google Shape;4628;p80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{05D63347-9901-41C5-BAC9-BAC2AB7BF099}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629" name="Google Shape;4629;p80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630" name="Google Shape;4630;p80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80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2" name="Google Shape;4632;p80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633" name="Google Shape;4633;p80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80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5" name="Google Shape;4635;p80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636" name="Google Shape;4636;p80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637" name="Google Shape;4637;p80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80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80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80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80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80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43" name="Google Shape;4643;p80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644" name="Google Shape;4644;p80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80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80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80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80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80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50" name="Google Shape;4650;p80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651" name="Google Shape;4651;p80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80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80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80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80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80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57" name="Google Shape;4657;p80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658" name="Google Shape;4658;p80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80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80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80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80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80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64" name="Google Shape;4664;p80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665" name="Google Shape;4665;p80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80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80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80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80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80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671" name="Google Shape;4671;p80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{05D63347-9901-41C5-BAC9-BAC2AB7BF099}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672" name="Google Shape;4672;p80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673" name="Google Shape;4673;p80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674" name="Google Shape;4674;p80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75" name="Google Shape;4675;p80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676" name="Google Shape;4676;p80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677" name="Google Shape;4677;p80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78" name="Google Shape;4678;p80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79" name="Google Shape;4679;p80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80" name="Google Shape;4680;p80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681" name="Google Shape;4681;p80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682" name="Google Shape;4682;p80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683" name="Google Shape;4683;p80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684" name="Google Shape;4684;p80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5" name="Google Shape;4685;p80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86" name="Google Shape;4686;p80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687" name="Google Shape;4687;p80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88" name="Google Shape;4688;p80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89" name="Google Shape;4689;p80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690" name="Google Shape;4690;p80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1" name="Google Shape;4691;p80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92" name="Google Shape;4692;p80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693" name="Google Shape;4693;p80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4" name="Google Shape;4694;p80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95" name="Google Shape;4695;p80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696" name="Google Shape;4696;p80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97" name="Google Shape;4697;p80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98" name="Google Shape;4698;p80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699" name="Google Shape;4699;p80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0" name="Google Shape;4700;p80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01" name="Google Shape;4701;p80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702" name="Google Shape;4702;p80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3" name="Google Shape;4703;p80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04" name="Google Shape;4704;p80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705" name="Google Shape;4705;p80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6" name="Google Shape;4706;p80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07" name="Google Shape;4707;p80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708" name="Google Shape;4708;p80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09" name="Google Shape;4709;p80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710" name="Google Shape;4710;p80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711" name="Google Shape;4711;p80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712" name="Google Shape;4712;p80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16" name="Shape 4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7" name="Google Shape;4717;p81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718" name="Google Shape;4718;p81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719" name="Google Shape;4719;p81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81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21" name="Google Shape;4721;p81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722" name="Google Shape;4722;p81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81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24" name="Google Shape;4724;p81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725" name="Google Shape;4725;p81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81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27" name="Google Shape;4727;p81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728" name="Google Shape;4728;p81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81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730" name="Google Shape;4730;p81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81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732" name="Google Shape;4732;p81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81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81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81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81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81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81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81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81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81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81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81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81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81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81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81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81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81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81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81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81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81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81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81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81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81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81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81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81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81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81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81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4" name="Google Shape;4764;p81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765" name="Google Shape;4765;p81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66" name="Google Shape;4766;p81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767" name="Google Shape;4767;p81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68" name="Google Shape;4768;p81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69" name="Google Shape;4769;p81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4770" name="Google Shape;4770;p81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71" name="Google Shape;4771;p81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72" name="Google Shape;4772;p81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4773" name="Google Shape;4773;p81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74" name="Google Shape;4774;p81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75" name="Google Shape;4775;p81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4776" name="Google Shape;4776;p81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77" name="Google Shape;4777;p81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78" name="Google Shape;4778;p81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4779" name="Google Shape;4779;p81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4780" name="Google Shape;4780;p81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81" name="Google Shape;4781;p81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4782" name="Google Shape;4782;p81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4783" name="Google Shape;4783;p81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81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85" name="Google Shape;4785;p81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4786" name="Google Shape;4786;p81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81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88" name="Google Shape;4788;p81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4789" name="Google Shape;4789;p81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81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91" name="Google Shape;4791;p81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4792" name="Google Shape;4792;p81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81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94" name="Google Shape;4794;p81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4795" name="Google Shape;4795;p81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96" name="Google Shape;4796;p81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4797" name="Google Shape;4797;p81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81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99" name="Google Shape;4799;p81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4800" name="Google Shape;4800;p81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81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2" name="Google Shape;4802;p81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4803" name="Google Shape;4803;p81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81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05" name="Google Shape;4805;p81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4806" name="Google Shape;4806;p81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81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08" name="Google Shape;4808;p81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4809" name="Google Shape;4809;p81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81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81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81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81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81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5" name="Google Shape;4815;p81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4816" name="Google Shape;4816;p81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4817" name="Google Shape;4817;p81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81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19" name="Google Shape;4819;p81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4820" name="Google Shape;4820;p81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81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2" name="Google Shape;4822;p81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4823" name="Google Shape;4823;p81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81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25" name="Google Shape;4825;p81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4826" name="Google Shape;4826;p81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81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28" name="Google Shape;4828;p81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4829" name="Google Shape;4829;p81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4830" name="Google Shape;4830;p81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81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2" name="Google Shape;4832;p81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4833" name="Google Shape;4833;p81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81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5" name="Google Shape;4835;p81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4836" name="Google Shape;4836;p81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81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38" name="Google Shape;4838;p81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4839" name="Google Shape;4839;p81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81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41" name="Google Shape;4841;p81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4842" name="Google Shape;4842;p81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81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81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81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6" name="Google Shape;4846;p81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4847" name="Google Shape;4847;p81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81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81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81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81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81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53" name="Google Shape;4853;p81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4854" name="Google Shape;4854;p81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81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81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81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81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81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860" name="Google Shape;4860;p81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4861" name="Google Shape;4861;p81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4862" name="Google Shape;4862;p81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63" name="Google Shape;4863;p81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64" name="Google Shape;4864;p81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65" name="Google Shape;4865;p81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66" name="Google Shape;4866;p81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67" name="Google Shape;4867;p81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68" name="Google Shape;4868;p81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69" name="Google Shape;4869;p81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0" name="Google Shape;4870;p81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1" name="Google Shape;4871;p81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2" name="Google Shape;4872;p81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3" name="Google Shape;4873;p81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4" name="Google Shape;4874;p81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5" name="Google Shape;4875;p81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6" name="Google Shape;4876;p81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7" name="Google Shape;4877;p81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8" name="Google Shape;4878;p81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79" name="Google Shape;4879;p81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0" name="Google Shape;4880;p81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881" name="Google Shape;4881;p81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2" name="Google Shape;4882;p81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3" name="Google Shape;4883;p81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4" name="Google Shape;4884;p81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5" name="Google Shape;4885;p81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886" name="Google Shape;4886;p81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887" name="Google Shape;4887;p81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4888" name="Google Shape;4888;p81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81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81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81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92" name="Google Shape;4892;p81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4893" name="Google Shape;4893;p81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81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81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81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81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81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81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81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81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81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81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81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05" name="Google Shape;4905;p81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4906" name="Google Shape;4906;p81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4907" name="Google Shape;4907;p81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908" name="Google Shape;4908;p81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909" name="Google Shape;4909;p81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4910" name="Google Shape;4910;p81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911" name="Google Shape;4911;p81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912" name="Google Shape;4912;p81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4913" name="Google Shape;4913;p81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914" name="Google Shape;4914;p81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4915" name="Google Shape;4915;p81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4916" name="Google Shape;4916;p81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4917" name="Google Shape;4917;p81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4918" name="Google Shape;4918;p81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4919" name="Google Shape;4919;p81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81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81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2" name="Google Shape;4922;p81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4923" name="Google Shape;4923;p81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81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5" name="Google Shape;4925;p81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4926" name="Google Shape;4926;p81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81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8" name="Google Shape;4928;p81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4929" name="Google Shape;4929;p81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81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81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81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81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81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5" name="Google Shape;4935;p81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4936" name="Google Shape;4936;p81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81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8" name="Google Shape;4938;p81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9" name="Google Shape;4939;p81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4940" name="Google Shape;4940;p81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41" name="Google Shape;4941;p81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42" name="Google Shape;4942;p81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43" name="Google Shape;4943;p81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44" name="Google Shape;4944;p81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945" name="Google Shape;4945;p81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946" name="Google Shape;4946;p81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4947" name="Google Shape;4947;p81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948" name="Google Shape;4948;p81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9" name="Google Shape;4949;p81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0" name="Google Shape;4950;p81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1" name="Google Shape;4951;p81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52" name="Google Shape;4952;p81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4953" name="Google Shape;4953;p81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4" name="Google Shape;4954;p81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5" name="Google Shape;4955;p81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6" name="Google Shape;4956;p81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4957" name="Google Shape;4957;p81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8" name="Google Shape;4958;p81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9" name="Google Shape;4959;p81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4960" name="Google Shape;4960;p81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81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81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81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4" name="Google Shape;4964;p81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4965" name="Google Shape;4965;p81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4966" name="Google Shape;4966;p81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67" name="Google Shape;4967;p81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68" name="Google Shape;4968;p81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4969" name="Google Shape;4969;p81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70" name="Google Shape;4970;p81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71" name="Google Shape;4971;p81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4972" name="Google Shape;4972;p81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73" name="Google Shape;4973;p81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74" name="Google Shape;4974;p81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4975" name="Google Shape;4975;p81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76" name="Google Shape;4976;p81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4977" name="Google Shape;4977;p81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4978" name="Google Shape;4978;p81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4979" name="Google Shape;4979;p81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4980" name="Google Shape;4980;p81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4981" name="Google Shape;4981;p81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81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81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81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81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81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4987" name="Google Shape;4987;p81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81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81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0" name="Google Shape;4990;p81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4991" name="Google Shape;4991;p81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4992" name="Google Shape;4992;p81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4993" name="Google Shape;4993;p81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94" name="Google Shape;4994;p81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95" name="Google Shape;4995;p81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4996" name="Google Shape;4996;p81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97" name="Google Shape;4997;p81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98" name="Google Shape;4998;p81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4999" name="Google Shape;4999;p81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000" name="Google Shape;5000;p81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001" name="Google Shape;5001;p81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5002" name="Google Shape;5002;p81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81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81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81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81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81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81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81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81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81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12" name="Google Shape;5012;p81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5013" name="Google Shape;5013;p81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5014" name="Google Shape;5014;p81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81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81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81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81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81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020" name="Google Shape;5020;p81"/>
              <p:cNvCxnSpPr>
                <a:stCxn id="5018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1" name="Google Shape;5021;p81"/>
              <p:cNvCxnSpPr>
                <a:stCxn id="5015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2" name="Google Shape;5022;p81"/>
              <p:cNvCxnSpPr>
                <a:stCxn id="5016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3" name="Google Shape;5023;p81"/>
              <p:cNvCxnSpPr>
                <a:stCxn id="5019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024" name="Google Shape;5024;p81"/>
              <p:cNvCxnSpPr>
                <a:stCxn id="5017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025" name="Google Shape;5025;p81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5026" name="Google Shape;5026;p81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81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81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29" name="Google Shape;5029;p81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5030" name="Google Shape;5030;p81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5031" name="Google Shape;5031;p81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81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3" name="Google Shape;5033;p81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5034" name="Google Shape;5034;p81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81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6" name="Google Shape;5036;p81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5037" name="Google Shape;5037;p81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81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9" name="Google Shape;5039;p81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5040" name="Google Shape;5040;p81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81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42" name="Google Shape;5042;p81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5043" name="Google Shape;5043;p81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81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5" name="Google Shape;5045;p81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5046" name="Google Shape;5046;p81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81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81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81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81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81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81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81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81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5" name="Google Shape;5055;p81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5056" name="Google Shape;5056;p81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5057" name="Google Shape;5057;p81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81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59" name="Google Shape;5059;p81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5060" name="Google Shape;5060;p81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5061" name="Google Shape;5061;p81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5062" name="Google Shape;5062;p81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63" name="Google Shape;5063;p81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064" name="Google Shape;5064;p81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5065" name="Google Shape;5065;p81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66" name="Google Shape;5066;p81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067" name="Google Shape;5067;p81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5068" name="Google Shape;5068;p81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69" name="Google Shape;5069;p81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070" name="Google Shape;5070;p81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5071" name="Google Shape;5071;p81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72" name="Google Shape;5072;p81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073" name="Google Shape;5073;p81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5074" name="Google Shape;5074;p81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75" name="Google Shape;5075;p81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5076" name="Google Shape;5076;p81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5077" name="Google Shape;5077;p81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078" name="Google Shape;5078;p81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5079" name="Google Shape;5079;p81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80" name="Google Shape;5080;p81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81" name="Google Shape;5081;p81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82" name="Google Shape;5082;p81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83" name="Google Shape;5083;p81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5084" name="Google Shape;5084;p81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81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81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81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81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9" name="Google Shape;5089;p81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5090" name="Google Shape;5090;p81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5091" name="Google Shape;5091;p81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81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93" name="Google Shape;5093;p81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5094" name="Google Shape;5094;p81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81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96" name="Google Shape;5096;p81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5097" name="Google Shape;5097;p81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81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99" name="Google Shape;5099;p81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5100" name="Google Shape;5100;p81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81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02" name="Google Shape;5102;p81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5103" name="Google Shape;5103;p81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04" name="Google Shape;5104;p81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105" name="Google Shape;5105;p81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81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81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108" name="Google Shape;5108;p81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5109" name="Google Shape;5109;p81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81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81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81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81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81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81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81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81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21" name="Shape 5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2" name="Google Shape;5122;p82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5123" name="Google Shape;5123;p82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5124" name="Google Shape;5124;p82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82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82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82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82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82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82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82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82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82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34" name="Google Shape;5134;p82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5135" name="Google Shape;5135;p82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82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82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82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82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82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82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82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82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82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45" name="Google Shape;5145;p82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5146" name="Google Shape;5146;p82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82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82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82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82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82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82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82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82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82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56" name="Google Shape;5156;p82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5157" name="Google Shape;5157;p82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82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82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82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82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82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82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82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82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82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67" name="Google Shape;5167;p82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5168" name="Google Shape;5168;p82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82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82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82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82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82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82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82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82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82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78" name="Google Shape;5178;p82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179" name="Google Shape;5179;p82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82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82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82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82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82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82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82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82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82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89" name="Google Shape;5189;p82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5190" name="Google Shape;5190;p82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82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82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82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82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82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82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82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82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82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00" name="Google Shape;5200;p82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5201" name="Google Shape;5201;p82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82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82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82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82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82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82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82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82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82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11" name="Google Shape;5211;p82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5212" name="Google Shape;5212;p82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82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82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82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82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82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82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82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82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82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22" name="Google Shape;5222;p82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5223" name="Google Shape;5223;p82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82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82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82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82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82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82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82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82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82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33" name="Google Shape;5233;p82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5234" name="Google Shape;5234;p82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5235" name="Google Shape;5235;p82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82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82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82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82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40" name="Google Shape;5240;p82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5241" name="Google Shape;5241;p82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82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82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82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82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46" name="Google Shape;5246;p82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5247" name="Google Shape;5247;p82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82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82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82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82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52" name="Google Shape;5252;p82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5253" name="Google Shape;5253;p82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82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82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82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82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58" name="Google Shape;5258;p82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5259" name="Google Shape;5259;p82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82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82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82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82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82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82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82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82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82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82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82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82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82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82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82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82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82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82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5278" name="Google Shape;5278;p82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82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82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5281" name="Google Shape;5281;p82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82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82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5284" name="Google Shape;5284;p82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82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82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82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82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82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82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82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82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293" name="Google Shape;5293;p82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82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82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82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82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8" name="Google Shape;5298;p82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5299" name="Google Shape;5299;p82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82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82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82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82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4" name="Google Shape;5304;p82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305" name="Google Shape;5305;p82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306" name="Google Shape;5306;p8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307" name="Google Shape;5307;p82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5308" name="Google Shape;5308;p82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309" name="Google Shape;5309;p82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310" name="Google Shape;5310;p82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5311" name="Google Shape;5311;p82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312" name="Google Shape;5312;p82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313" name="Google Shape;5313;p82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82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15" name="Google Shape;5315;p82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316" name="Google Shape;5316;p8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8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18" name="Google Shape;5318;p82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319" name="Google Shape;5319;p8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8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1" name="Google Shape;5321;p82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322" name="Google Shape;5322;p82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82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4" name="Google Shape;5324;p82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325" name="Google Shape;5325;p82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82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27" name="Google Shape;5327;p82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328" name="Google Shape;5328;p82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5329" name="Google Shape;5329;p82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330" name="Google Shape;5330;p82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331" name="Google Shape;5331;p82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332" name="Google Shape;5332;p82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333" name="Google Shape;5333;p82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5334" name="Google Shape;5334;p82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82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82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82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82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82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40" name="Google Shape;5340;p82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341" name="Google Shape;5341;p82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82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82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82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82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82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47" name="Google Shape;5347;p82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8" name="Google Shape;5348;p82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349" name="Google Shape;5349;p82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350" name="Google Shape;5350;p82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351" name="Google Shape;5351;p82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352" name="Google Shape;5352;p82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353" name="Google Shape;5353;p82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354" name="Google Shape;5354;p82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355" name="Google Shape;5355;p82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356" name="Google Shape;5356;p82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357" name="Google Shape;5357;p82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358" name="Google Shape;5358;p82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359" name="Google Shape;5359;p82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360" name="Google Shape;5360;p82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361" name="Google Shape;5361;p82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362" name="Google Shape;5362;p82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82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82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82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6" name="Google Shape;5366;p82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367" name="Google Shape;5367;p82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368" name="Google Shape;5368;p82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369" name="Google Shape;5369;p82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370" name="Google Shape;5370;p82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371" name="Google Shape;5371;p82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372" name="Google Shape;5372;p82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3" name="Google Shape;5373;p82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4" name="Google Shape;5374;p82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5" name="Google Shape;5375;p82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6" name="Google Shape;5376;p82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7" name="Google Shape;5377;p82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78" name="Google Shape;5378;p82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79" name="Google Shape;5379;p82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380" name="Google Shape;5380;p82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1" name="Google Shape;5381;p82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2" name="Google Shape;5382;p82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3" name="Google Shape;5383;p82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4" name="Google Shape;5384;p82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5" name="Google Shape;5385;p82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6" name="Google Shape;5386;p82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87" name="Google Shape;5387;p82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388" name="Google Shape;5388;p82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89" name="Google Shape;5389;p82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0" name="Google Shape;5390;p82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1" name="Google Shape;5391;p82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2" name="Google Shape;5392;p82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3" name="Google Shape;5393;p82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4" name="Google Shape;5394;p82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395" name="Google Shape;5395;p82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396" name="Google Shape;5396;p82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7" name="Google Shape;5397;p82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8" name="Google Shape;5398;p82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399" name="Google Shape;5399;p82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0" name="Google Shape;5400;p82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1" name="Google Shape;5401;p82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2" name="Google Shape;5402;p82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03" name="Google Shape;5403;p82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404" name="Google Shape;5404;p82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5" name="Google Shape;5405;p82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6" name="Google Shape;5406;p82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7" name="Google Shape;5407;p82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8" name="Google Shape;5408;p82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09" name="Google Shape;5409;p82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0" name="Google Shape;5410;p82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11" name="Google Shape;5411;p82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412" name="Google Shape;5412;p82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3" name="Google Shape;5413;p82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4" name="Google Shape;5414;p82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5" name="Google Shape;5415;p82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6" name="Google Shape;5416;p82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7" name="Google Shape;5417;p82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18" name="Google Shape;5418;p82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19" name="Google Shape;5419;p82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420" name="Google Shape;5420;p82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1" name="Google Shape;5421;p82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2" name="Google Shape;5422;p82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3" name="Google Shape;5423;p82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4" name="Google Shape;5424;p82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5" name="Google Shape;5425;p82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6" name="Google Shape;5426;p82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427" name="Google Shape;5427;p82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428" name="Google Shape;5428;p82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82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82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82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82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82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82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82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82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82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8" name="Google Shape;5438;p82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439" name="Google Shape;5439;p82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82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82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82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443" name="Google Shape;5443;p82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44" name="Google Shape;5444;p82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45" name="Google Shape;5445;p82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46" name="Google Shape;5446;p82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447" name="Google Shape;5447;p82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82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449" name="Google Shape;5449;p82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450" name="Google Shape;5450;p82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51" name="Google Shape;5451;p82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452" name="Google Shape;5452;p82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53" name="Google Shape;5453;p82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54" name="Google Shape;5454;p82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455" name="Google Shape;5455;p82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56" name="Google Shape;5456;p82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457" name="Google Shape;5457;p82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58" name="Google Shape;5458;p82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59" name="Google Shape;5459;p82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460" name="Google Shape;5460;p82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61" name="Google Shape;5461;p82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462" name="Google Shape;5462;p82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63" name="Google Shape;5463;p82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64" name="Google Shape;5464;p82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465" name="Google Shape;5465;p82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66" name="Google Shape;5466;p82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467" name="Google Shape;5467;p82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68" name="Google Shape;5468;p82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469" name="Google Shape;5469;p82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470" name="Google Shape;5470;p82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471" name="Google Shape;5471;p82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472" name="Google Shape;5472;p82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3" name="Google Shape;5473;p82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74" name="Google Shape;5474;p82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475" name="Google Shape;5475;p82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76" name="Google Shape;5476;p82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77" name="Google Shape;5477;p82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478" name="Google Shape;5478;p82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479" name="Google Shape;5479;p82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0" name="Google Shape;5480;p82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81" name="Google Shape;5481;p82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482" name="Google Shape;5482;p82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83" name="Google Shape;5483;p82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84" name="Google Shape;5484;p82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485" name="Google Shape;5485;p82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486" name="Google Shape;5486;p82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7" name="Google Shape;5487;p82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88" name="Google Shape;5488;p82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489" name="Google Shape;5489;p82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90" name="Google Shape;5490;p82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491" name="Google Shape;5491;p82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492" name="Google Shape;5492;p82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493" name="Google Shape;5493;p82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494" name="Google Shape;5494;p82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495" name="Google Shape;5495;p82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496" name="Google Shape;5496;p82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7" name="Google Shape;5497;p82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501" name="Shape 5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2" name="Google Shape;5502;p8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03" name="Google Shape;5503;p83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504" name="Google Shape;5504;p83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5505" name="Google Shape;5505;p83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83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83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83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83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83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83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83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83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83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83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5516" name="Google Shape;5516;p83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83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83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83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83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83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83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83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83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83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83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83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83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83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83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83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83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83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4" name="Google Shape;5534;p83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5535" name="Google Shape;5535;p83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83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83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83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83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83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83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2" name="Google Shape;5542;p83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5543" name="Google Shape;5543;p83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83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83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83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83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83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83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83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83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2" name="Google Shape;5552;p83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5553" name="Google Shape;5553;p83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83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83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83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83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83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83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83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83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2" name="Google Shape;5562;p83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5563" name="Google Shape;5563;p83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83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83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66" name="Google Shape;5566;p83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5567" name="Google Shape;5567;p83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83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83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83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83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83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83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74" name="Google Shape;5574;p83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5575" name="Google Shape;5575;p83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83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83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83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83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83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83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83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83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83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5" name="Google Shape;5585;p83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5586" name="Google Shape;5586;p83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83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83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83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83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83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83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83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83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83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83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83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83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83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0" name="Google Shape;5600;p83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5601" name="Google Shape;5601;p83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83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83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83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83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83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7" name="Google Shape;5607;p83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5608" name="Google Shape;5608;p83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83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83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83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83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83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83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83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83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83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83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83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83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83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83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83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83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83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83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7" name="Google Shape;5627;p83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5628" name="Google Shape;5628;p83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83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83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83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83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83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83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83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83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7" name="Google Shape;5637;p83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5638" name="Google Shape;5638;p83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83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83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83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83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83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83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5" name="Google Shape;5645;p83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5646" name="Google Shape;5646;p83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83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83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83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83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83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83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5653" name="Google Shape;5653;p83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83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83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83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83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83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83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0" name="Google Shape;5660;p83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5661" name="Google Shape;5661;p83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83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83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83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83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83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83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83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83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83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83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83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83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83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5675" name="Google Shape;5675;p83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83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83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83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83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83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83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83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5683" name="Google Shape;5683;p83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83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83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83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5687" name="Google Shape;5687;p83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83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83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83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83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83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83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83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83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83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5697" name="Google Shape;5697;p83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83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83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83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83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83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83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83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5705" name="Google Shape;5705;p83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83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83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83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83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83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83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83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83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83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83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83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83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83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83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83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83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83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83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83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83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83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83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83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83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83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83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83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83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83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5" name="Google Shape;5735;p83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5736" name="Google Shape;5736;p83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83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83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83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83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83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83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83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83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83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83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83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5748" name="Google Shape;5748;p83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83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83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83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2" name="Google Shape;5752;p83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5753" name="Google Shape;5753;p83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83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83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83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83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83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83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83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83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83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3" name="Google Shape;5763;p83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5764" name="Google Shape;5764;p83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83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83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83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83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83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83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83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83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83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83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83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5776" name="Google Shape;5776;p83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83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83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83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83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83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83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83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83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83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83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5787" name="Google Shape;5787;p83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83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83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83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83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83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83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83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83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83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83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83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83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83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83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83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3" name="Google Shape;5803;p83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5804" name="Google Shape;5804;p83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83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83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83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83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83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83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83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83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83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83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83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83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83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5818" name="Google Shape;5818;p83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83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83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83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83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83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83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83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83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7" name="Google Shape;5827;p83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5828" name="Google Shape;5828;p83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83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83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83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83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83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4" name="Google Shape;5834;p83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5835" name="Google Shape;5835;p83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83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7" name="Google Shape;5837;p83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5838" name="Google Shape;5838;p83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83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83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83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83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83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83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83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83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83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8" name="Google Shape;5848;p83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5849" name="Google Shape;5849;p83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83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83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83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83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83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83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83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83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5858" name="Google Shape;5858;p83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83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83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83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83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3" name="Google Shape;5863;p83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5864" name="Google Shape;5864;p83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83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6" name="Google Shape;5866;p83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7" name="Google Shape;5867;p83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8" name="Google Shape;5868;p83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9" name="Google Shape;5869;p83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0" name="Google Shape;5870;p83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1" name="Google Shape;5871;p83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2" name="Google Shape;5872;p83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3" name="Google Shape;5873;p83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4" name="Google Shape;5874;p83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5" name="Google Shape;5875;p83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6" name="Google Shape;5876;p83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7" name="Google Shape;5877;p83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8" name="Google Shape;5878;p83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9" name="Google Shape;5879;p83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0" name="Google Shape;5880;p83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1" name="Google Shape;5881;p83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82" name="Google Shape;5882;p83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5883" name="Google Shape;5883;p83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83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83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83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83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83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83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83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83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83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83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4" name="Google Shape;5894;p83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5895" name="Google Shape;5895;p83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83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83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83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83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83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83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83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83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83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83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5906" name="Google Shape;5906;p83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83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83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83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83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83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83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83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83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83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83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83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83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83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83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83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83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3" name="Google Shape;5923;p83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5924" name="Google Shape;5924;p83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83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83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83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83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83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83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5931" name="Google Shape;5931;p83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83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83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83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83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83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83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83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83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83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83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83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3" name="Google Shape;5943;p83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5944" name="Google Shape;5944;p83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83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83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83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83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83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83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83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83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83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83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83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6" name="Google Shape;5956;p83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5957" name="Google Shape;5957;p83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83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83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83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83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83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83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4" name="Google Shape;5964;p83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5965" name="Google Shape;5965;p83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83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83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83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83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83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83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2" name="Google Shape;5972;p83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5973" name="Google Shape;5973;p83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83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83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83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83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83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83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83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83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2" name="Google Shape;5982;p83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5983" name="Google Shape;5983;p83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83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83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6" name="Google Shape;5986;p83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5987" name="Google Shape;5987;p83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83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83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83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1" name="Google Shape;5991;p83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5992" name="Google Shape;5992;p83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83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83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5995" name="Google Shape;5995;p83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83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83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83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9" name="Google Shape;5999;p83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6000" name="Google Shape;6000;p83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83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2" name="Google Shape;6002;p83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03" name="Google Shape;6003;p83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6004" name="Google Shape;6004;p83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83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83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83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83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83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83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83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83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3" name="Google Shape;6013;p83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6014" name="Google Shape;6014;p83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83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83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83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83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83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83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83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83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83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83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83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6" name="Google Shape;6026;p83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6027" name="Google Shape;6027;p83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83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83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83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83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83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83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83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83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83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83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83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83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83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83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83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3" name="Google Shape;6043;p83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6044" name="Google Shape;6044;p83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83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83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83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83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83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83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83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83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83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83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83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83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83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8" name="Google Shape;6058;p83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6059" name="Google Shape;6059;p83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83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83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83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83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83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83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6" name="Google Shape;6066;p83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6067" name="Google Shape;6067;p83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83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83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83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83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83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83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83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5" name="Google Shape;6075;p83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6076" name="Google Shape;6076;p83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83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83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83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83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83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83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83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6084" name="Google Shape;6084;p83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83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83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83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83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83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83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83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83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83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83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83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83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7" name="Google Shape;6097;p83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6098" name="Google Shape;6098;p83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83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83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83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83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83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83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83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83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83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83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83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83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83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83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83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83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83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83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83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83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83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83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83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83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83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83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5" name="Google Shape;6125;p83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6126" name="Google Shape;6126;p83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83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83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83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83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83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83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83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83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83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83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83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83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83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83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83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2" name="Google Shape;6142;p83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6143" name="Google Shape;6143;p83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83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83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83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83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83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83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83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83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2" name="Google Shape;6152;p83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6153" name="Google Shape;6153;p83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83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83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83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83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83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83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83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83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83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83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83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83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83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6167" name="Google Shape;6167;p83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83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83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83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83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83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83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83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83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83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6177" name="Google Shape;6177;p83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83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83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83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83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83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83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83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83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83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83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83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83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6190" name="Google Shape;6190;p83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83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83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83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83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83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83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83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83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83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83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83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83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83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83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83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83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83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83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83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83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1" name="Google Shape;6211;p83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6212" name="Google Shape;6212;p83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83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83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83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83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83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83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83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83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83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83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83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83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83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83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83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83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83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83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83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2" name="Google Shape;6232;p83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6233" name="Google Shape;6233;p83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83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83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83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83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83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83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83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83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83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83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83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83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83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83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8" name="Google Shape;6248;p83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6249" name="Google Shape;6249;p83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83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83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83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83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83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83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83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83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83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83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83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83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83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83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83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83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69" name="Shape 6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0" name="Google Shape;6270;p84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71" name="Google Shape;6271;p84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72" name="Google Shape;6272;p84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6273" name="Google Shape;6273;p84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84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84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84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84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84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84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84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84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6282" name="Google Shape;6282;p84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84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84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84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84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84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84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84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84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84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84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84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84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5" name="Google Shape;6295;p84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6296" name="Google Shape;6296;p84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84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84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84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84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84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84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84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84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84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84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84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84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84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6310" name="Google Shape;6310;p84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84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84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84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84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84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84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84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84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84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84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84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84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84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84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84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84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84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84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84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84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84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84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84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84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5" name="Google Shape;6335;p84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6336" name="Google Shape;6336;p84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84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84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84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84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84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84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84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84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84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84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84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84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84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84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84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84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3" name="Google Shape;6353;p84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6354" name="Google Shape;6354;p84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84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84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84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84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84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84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84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84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84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84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84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84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84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84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84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84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84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84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3" name="Google Shape;6373;p84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6374" name="Google Shape;6374;p84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84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84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84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84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84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84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84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84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84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84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84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84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84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84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84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84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84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84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84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84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84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84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84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84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84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84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6401" name="Google Shape;6401;p84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84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84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84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5" name="Google Shape;6405;p84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6406" name="Google Shape;6406;p84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84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84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84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84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84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84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84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84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84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84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84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84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84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84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84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84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84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84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5" name="Google Shape;6425;p84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6426" name="Google Shape;6426;p84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84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84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84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84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84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84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84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84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84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84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84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84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6439" name="Google Shape;6439;p84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84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84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84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84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84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5" name="Google Shape;6445;p84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6446" name="Google Shape;6446;p84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84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84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9" name="Google Shape;6449;p84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6450" name="Google Shape;6450;p84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84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84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84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84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84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84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84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84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84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6460" name="Google Shape;6460;p84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84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84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84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84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84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84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84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84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84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84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84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84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84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4" name="Google Shape;6474;p84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6475" name="Google Shape;6475;p84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84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84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84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84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84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84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84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84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84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84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84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84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84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84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84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1" name="Google Shape;6491;p84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6492" name="Google Shape;6492;p84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84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84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84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84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84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84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84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84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84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84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84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84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84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84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84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6508" name="Google Shape;6508;p84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84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84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84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84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84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84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5" name="Google Shape;6515;p84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6516" name="Google Shape;6516;p84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84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84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84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84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84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84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84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84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84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84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84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84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84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84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84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84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6533" name="Google Shape;6533;p84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84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5" name="Google Shape;6535;p84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6536" name="Google Shape;6536;p84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84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84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84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84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84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84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3" name="Google Shape;6543;p84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6544" name="Google Shape;6544;p84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84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84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84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84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84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84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84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84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84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84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84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84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84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84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84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84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84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84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84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84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84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6566" name="Google Shape;6566;p84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84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84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84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84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84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84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84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84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84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84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84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84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84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84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1" name="Google Shape;6581;p84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6582" name="Google Shape;6582;p84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84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84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84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84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84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8" name="Google Shape;6588;p84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6589" name="Google Shape;6589;p84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84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84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84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84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84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84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84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84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84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84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84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84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84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84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84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84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6606" name="Google Shape;6606;p84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84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84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84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84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84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2" name="Google Shape;6612;p84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6613" name="Google Shape;6613;p84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84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84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84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84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84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84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84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84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2" name="Google Shape;6622;p84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6623" name="Google Shape;6623;p84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84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84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84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84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84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84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84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84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84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84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84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84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84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84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84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84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84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84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84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84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84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84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6646" name="Google Shape;6646;p84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84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84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84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84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84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2" name="Google Shape;6652;p84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6653" name="Google Shape;6653;p84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84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84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84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84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84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84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84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84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84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84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84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84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84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6667" name="Google Shape;6667;p84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84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84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84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84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84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84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84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84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84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84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84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84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84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84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84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84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6684" name="Google Shape;6684;p84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84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84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84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84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84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84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84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84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84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84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84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84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84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84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84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84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84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84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3" name="Google Shape;6703;p84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6704" name="Google Shape;6704;p84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84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84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84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84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84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84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84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84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84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84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84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84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84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84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84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84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84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84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84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84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6725" name="Google Shape;6725;p84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84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84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84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84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84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84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84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84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84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84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6" name="Google Shape;6736;p84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6737" name="Google Shape;6737;p84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84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84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84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84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84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84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84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84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84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84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84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84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84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84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84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84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84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84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84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7" name="Google Shape;6757;p84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6758" name="Google Shape;6758;p84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84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84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84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84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84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84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84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84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84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84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84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84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84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6772" name="Google Shape;6772;p84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84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84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84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84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84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8" name="Google Shape;6778;p84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6779" name="Google Shape;6779;p84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84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84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84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84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84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84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84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84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84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84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84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84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84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84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4" name="Google Shape;6794;p84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6795" name="Google Shape;6795;p84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84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84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84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84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84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84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84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84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84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84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84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84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84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84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84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6811" name="Google Shape;6811;p84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84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84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84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84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84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84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84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6819" name="Google Shape;6819;p84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84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84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84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84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84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6825" name="Google Shape;6825;p84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84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84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84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84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84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84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84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84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84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84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84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84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6838" name="Google Shape;6838;p84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84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0" name="Google Shape;6840;p84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6841" name="Google Shape;6841;p84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84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84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84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84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84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84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84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84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84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84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84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3" name="Google Shape;6853;p84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6854" name="Google Shape;6854;p84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84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84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84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84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84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84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84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84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84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84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5" name="Google Shape;6865;p84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6866" name="Google Shape;6866;p84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84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84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84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84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84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84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84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84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84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84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84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84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84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84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84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84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84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84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84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6" name="Google Shape;6886;p84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6887" name="Google Shape;6887;p84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84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84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84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84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84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84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84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84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84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84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84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6899" name="Google Shape;6899;p84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84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84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84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84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84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84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84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84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84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84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84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84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84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84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4" name="Google Shape;6914;p84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6915" name="Google Shape;6915;p84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84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84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84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84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84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84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84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84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84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5" name="Google Shape;6925;p84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6926" name="Google Shape;6926;p84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84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84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84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84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84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84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84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84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84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84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84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84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84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0" name="Google Shape;6940;p84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6941" name="Google Shape;6941;p84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84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84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84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84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84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84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84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84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0" name="Google Shape;6950;p84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6951" name="Google Shape;6951;p84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84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84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84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84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84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84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84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84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84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84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84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84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84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84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84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84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84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84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84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84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84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84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84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84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84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84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84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84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84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84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6982" name="Google Shape;6982;p84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84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84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84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84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84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84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84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84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84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84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84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84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84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84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84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84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84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84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84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84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84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84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84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84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84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84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84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84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7011" name="Google Shape;7011;p84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84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84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84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84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84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84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84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84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84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84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84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84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84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84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84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84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84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84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84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84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84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84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84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84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84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84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84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84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84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84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84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84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84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84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84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84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84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84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84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7051" name="Google Shape;7051;p84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84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84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4" name="Google Shape;7054;p84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7055" name="Google Shape;7055;p84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84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84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84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84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84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84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2" name="Google Shape;7062;p84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7063" name="Google Shape;7063;p84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84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84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84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84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84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84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84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84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84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84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84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84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84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84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84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84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0" name="Google Shape;7080;p84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7081" name="Google Shape;7081;p84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84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84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84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84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84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84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84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84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84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84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84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84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84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84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84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84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7098" name="Google Shape;7098;p84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84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84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84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84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84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84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84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84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84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84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84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84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84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84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84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84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84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84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7" name="Google Shape;7117;p84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7118" name="Google Shape;7118;p84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84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84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84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84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84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84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84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84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7127" name="Google Shape;7127;p84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84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84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84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84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84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84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84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84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6" name="Google Shape;7136;p84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7137" name="Google Shape;7137;p84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84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84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84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84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84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84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84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84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84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7147" name="Google Shape;7147;p84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84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84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84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84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84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84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84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84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84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84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84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84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84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7161" name="Google Shape;7161;p84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84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84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84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84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84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84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84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84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7170" name="Google Shape;7170;p84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84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84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84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84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84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84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84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84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84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7180" name="Google Shape;7180;p84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84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84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84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84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84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84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84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84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84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84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84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84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84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84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84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84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7" name="Google Shape;7197;p84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7198" name="Google Shape;7198;p84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84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84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84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84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84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84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84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84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84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84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84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84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84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84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84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84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84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84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7217" name="Google Shape;7217;p84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84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84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84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84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84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84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84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84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84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84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84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84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84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84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84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84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84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84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84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7" name="Google Shape;7237;p84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7238" name="Google Shape;7238;p84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84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84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84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84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84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84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84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84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7" name="Google Shape;7247;p84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7248" name="Google Shape;7248;p84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84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84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84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84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84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84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84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84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84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84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84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84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84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84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84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84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84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84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84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84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84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0" name="Google Shape;7270;p84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7271" name="Google Shape;7271;p84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84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84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84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84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84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84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84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84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84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84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84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7283" name="Google Shape;7283;p84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84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84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84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84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84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9" name="Google Shape;7289;p84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7290" name="Google Shape;7290;p84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84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84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84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84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84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6" name="Google Shape;7296;p84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7297" name="Google Shape;7297;p84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84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84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84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84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84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84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4" name="Google Shape;7304;p84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7305" name="Google Shape;7305;p84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84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84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84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84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84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84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84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84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84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84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84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84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84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84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84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84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84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84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84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84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7326" name="Google Shape;7326;p84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84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84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84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84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84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84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84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84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7335" name="Google Shape;7335;p84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84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84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84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9" name="Google Shape;7339;p84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7340" name="Google Shape;7340;p84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84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84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84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84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84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84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84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84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84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84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84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84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84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84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5" name="Google Shape;7355;p84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7356" name="Google Shape;7356;p84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84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84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84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84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84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84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84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84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84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84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84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84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84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84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84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84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84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84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84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84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84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84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7379" name="Google Shape;7379;p84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84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84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84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84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84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84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84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84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84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84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7390" name="Google Shape;7390;p84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84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84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84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84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84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84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7" name="Google Shape;7397;p84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7398" name="Google Shape;7398;p84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84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84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84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84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84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84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84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84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84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84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84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84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11" name="Google Shape;7411;p84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12" name="Google Shape;7412;p84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7413" name="Google Shape;7413;p84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84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84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84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84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84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84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84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1" name="Google Shape;7421;p84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7422" name="Google Shape;7422;p84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84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84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84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84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84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84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84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84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84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84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84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84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84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84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84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84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84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84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7441" name="Google Shape;7441;p84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84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84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84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84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84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84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84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84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84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1" name="Google Shape;7451;p84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7452" name="Google Shape;7452;p84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84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84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84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84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84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84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84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84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84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2" name="Google Shape;7462;p84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7463" name="Google Shape;7463;p84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84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84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84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84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84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84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84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84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84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84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84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84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84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84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84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84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7480" name="Google Shape;7480;p84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84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84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84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84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84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84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84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84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84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84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84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84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84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84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84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84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7" name="Google Shape;7497;p84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7498" name="Google Shape;7498;p84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84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84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84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84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84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84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5" name="Google Shape;7505;p84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6" name="Google Shape;7506;p84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7507" name="Google Shape;7507;p84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84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84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84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84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84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84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84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84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84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84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84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84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84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84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84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84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84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84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84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84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84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7529" name="Google Shape;7529;p84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84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84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84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84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84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84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84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84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84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84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84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84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7542" name="Google Shape;7542;p84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84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84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84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84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84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84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84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84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1" name="Google Shape;7551;p84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7552" name="Google Shape;7552;p84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84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84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84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84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84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84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84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84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84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2" name="Google Shape;7562;p84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7563" name="Google Shape;7563;p84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84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84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84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84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84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84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84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84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84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84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84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84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84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84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7578" name="Google Shape;7578;p84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84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84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84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84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84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84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84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7586" name="Google Shape;7586;p84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84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84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84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84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84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84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84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84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84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84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7" name="Google Shape;7597;p84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7598" name="Google Shape;7598;p84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84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84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84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84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84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84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84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84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84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84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84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84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1" name="Google Shape;7611;p84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7612" name="Google Shape;7612;p84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84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84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84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84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84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84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84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84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84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84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84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84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84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84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84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84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84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84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84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2" name="Google Shape;7632;p84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7633" name="Google Shape;7633;p84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84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84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84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84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84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84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0" name="Google Shape;7640;p84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7641" name="Google Shape;7641;p84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84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84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84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84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84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84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84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84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84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84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84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84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84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7655" name="Google Shape;7655;p84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84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84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84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84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84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84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84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84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84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84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84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7667" name="Google Shape;7667;p84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84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84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84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84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84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76" name="Shape 7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77" name="Google Shape;7677;p85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8" name="Google Shape;7678;p85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79" name="Google Shape;7679;p85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7680" name="Google Shape;7680;p85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85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85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85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85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85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85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85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85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85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85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85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85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85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85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85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85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85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85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85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0" name="Google Shape;7700;p85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7701" name="Google Shape;7701;p85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85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85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85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85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85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85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85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85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85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85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2" name="Google Shape;7712;p85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7713" name="Google Shape;7713;p85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85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85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85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85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85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85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85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85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85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85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85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85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85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85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85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85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85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85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85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7733" name="Google Shape;7733;p85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85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85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85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85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85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85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85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85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85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85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85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85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85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85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85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85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85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7751" name="Google Shape;7751;p85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85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85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85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85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85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85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85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85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85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85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85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85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85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85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85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85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85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85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85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85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85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85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85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85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85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7777" name="Google Shape;7777;p85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85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85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85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85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85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85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85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85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85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85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85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85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85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85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85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7793" name="Google Shape;7793;p85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85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85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85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85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85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85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85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85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85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85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85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85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85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85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8" name="Google Shape;7808;p85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7809" name="Google Shape;7809;p85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85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85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85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85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85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85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85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85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85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85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85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85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85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85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4" name="Google Shape;7824;p85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7825" name="Google Shape;7825;p85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85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85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85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85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85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85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85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85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85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85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85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7" name="Google Shape;7837;p85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7838" name="Google Shape;7838;p85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85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85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85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85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85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85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85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85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85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85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85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85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85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2" name="Google Shape;7852;p85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7853" name="Google Shape;7853;p85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85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85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85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85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85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85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85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85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85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85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85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85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85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7" name="Google Shape;7867;p85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7868" name="Google Shape;7868;p85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85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85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85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85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85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85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5" name="Google Shape;7875;p85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7876" name="Google Shape;7876;p85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85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85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85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85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85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85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85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85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85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85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85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85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85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85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85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85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85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85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85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85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85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85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85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85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85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2" name="Google Shape;7902;p85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7903" name="Google Shape;7903;p85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85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85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85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85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85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85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85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85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85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85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85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85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85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85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85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85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85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85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85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85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85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85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85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85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85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85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85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85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85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3" name="Google Shape;7933;p85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7934" name="Google Shape;7934;p85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85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85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85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85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85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85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85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85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85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85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85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85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85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85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85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85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85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85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85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4" name="Google Shape;7954;p85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7955" name="Google Shape;7955;p85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85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85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85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85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85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85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85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85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85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85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85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85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85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85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85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1" name="Google Shape;7971;p85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7972" name="Google Shape;7972;p85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85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85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85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85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85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85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85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85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85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85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85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85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85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85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85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85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9" name="Google Shape;7989;p85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7990" name="Google Shape;7990;p85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85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85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85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85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85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85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85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8" name="Google Shape;7998;p85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7999" name="Google Shape;7999;p85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85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85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85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85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85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85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85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85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85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85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85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85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85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85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85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85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85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85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8018" name="Google Shape;8018;p85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85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85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85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85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85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85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85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85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85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85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85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85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85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85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85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85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85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85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85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85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85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85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85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85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85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85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85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85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85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8" name="Google Shape;8048;p85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9" name="Google Shape;8049;p85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8050" name="Google Shape;8050;p85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85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85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85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85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85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85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85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85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85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85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85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85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85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85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85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85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85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85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85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85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85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85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85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85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85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85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85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8078" name="Google Shape;8078;p85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85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85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85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85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85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85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85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85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85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85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85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85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85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85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85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85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85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85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85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85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85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85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85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85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85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85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85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85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85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85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9" name="Google Shape;8109;p85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8110" name="Google Shape;8110;p85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85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85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85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85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85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85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85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85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85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85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85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85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3" name="Google Shape;8123;p85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8124" name="Google Shape;8124;p85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85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85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85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85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85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85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85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85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85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85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85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36" name="Google Shape;8136;p85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7" name="Google Shape;8137;p85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8138" name="Google Shape;8138;p85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85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85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85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85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85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85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85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85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85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85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85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85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85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85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85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85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85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8156" name="Google Shape;8156;p85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85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85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85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85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85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85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85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85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85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8166" name="Google Shape;8166;p85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85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85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85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85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85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85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85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85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85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8176" name="Google Shape;8176;p85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85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85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85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85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85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85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85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85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85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85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7" name="Google Shape;8187;p85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8188" name="Google Shape;8188;p85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85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85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85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85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85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85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85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85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85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85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85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85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85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8202" name="Google Shape;8202;p85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85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85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85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85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85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85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85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85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85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85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85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85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85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85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8217" name="Google Shape;8217;p85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85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85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85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85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85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85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85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85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6" name="Google Shape;8226;p85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8227" name="Google Shape;8227;p85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85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85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85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85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85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85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85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85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85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85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85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85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85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85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85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85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85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85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85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85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8" name="Google Shape;8248;p85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8249" name="Google Shape;8249;p85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85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85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85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85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85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85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8256" name="Google Shape;8256;p85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85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85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85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85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85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85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85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4" name="Google Shape;8264;p85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65" name="Google Shape;8265;p85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66" name="Google Shape;8266;p85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8267" name="Google Shape;8267;p85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85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85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85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85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85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85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85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85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85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85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85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85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85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85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85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85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85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85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85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85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85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85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85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85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85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85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85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85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85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85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85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85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85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85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85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85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85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85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85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85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85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85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85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85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85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85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85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8315" name="Google Shape;8315;p85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85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85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85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85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85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85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85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85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85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85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85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85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85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85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85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1" name="Google Shape;8331;p85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8332" name="Google Shape;8332;p85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85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85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85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85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85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85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85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85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85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8342" name="Google Shape;8342;p85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85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85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85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85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85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85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85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85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85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85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85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85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85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85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85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85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85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85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85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85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85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8364" name="Google Shape;8364;p85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85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85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85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85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85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85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85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85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85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85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85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85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7" name="Google Shape;8377;p85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8378" name="Google Shape;8378;p85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85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85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85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85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85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85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85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85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85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85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9" name="Google Shape;8389;p85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8390" name="Google Shape;8390;p85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85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85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85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85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85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85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85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85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85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85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85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2" name="Google Shape;8402;p85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8403" name="Google Shape;8403;p85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85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85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85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85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85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9" name="Google Shape;8409;p85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8410" name="Google Shape;8410;p85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85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85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85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85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85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85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85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85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85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85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1" name="Google Shape;8421;p85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8422" name="Google Shape;8422;p85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85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85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85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85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85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85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85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85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85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85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85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85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85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85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85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85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85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8440" name="Google Shape;8440;p85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85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85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85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85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85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85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85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85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85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85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85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85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85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85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85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85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8457" name="Google Shape;8457;p85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85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85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85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85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85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85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85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8465" name="Google Shape;8465;p85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85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85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85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85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85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85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85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85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85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85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8476" name="Google Shape;8476;p85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85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85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85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85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85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85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85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85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85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85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85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85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85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0" name="Google Shape;8490;p85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8491" name="Google Shape;8491;p85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85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85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85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85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85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85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85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85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85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85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85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85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85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85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85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85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85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85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0" name="Google Shape;8510;p85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8511" name="Google Shape;8511;p85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85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85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85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85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85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85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85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85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85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85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85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85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85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85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85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85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85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85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85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85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85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85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85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85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85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85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85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85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85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85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85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85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85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85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85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8547" name="Google Shape;8547;p85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85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85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85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85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85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85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85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85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85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85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85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85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85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85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85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85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8564" name="Google Shape;8564;p85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85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85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85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85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85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85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85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85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85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85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85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85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85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85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85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85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85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85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85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85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85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85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85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85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8589" name="Google Shape;8589;p85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85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85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85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85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85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85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85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85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85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85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85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85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85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85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85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85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85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85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85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8609" name="Google Shape;8609;p85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85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85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85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85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85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85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85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85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85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85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85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85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85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85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85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85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85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85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85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85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8630" name="Google Shape;8630;p85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85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85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85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85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85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85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85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85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85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85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85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8642" name="Google Shape;8642;p85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85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85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85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85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85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85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85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85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85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85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85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85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85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85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85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85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85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85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85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8662" name="Google Shape;8662;p85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85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85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85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85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85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85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85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85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8671" name="Google Shape;8671;p85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85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85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85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85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85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85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85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85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85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85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85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85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85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85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6" name="Google Shape;8686;p85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8687" name="Google Shape;8687;p85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85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85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85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85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85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85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85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85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85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85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85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85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85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85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85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85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85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85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85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85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85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85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85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85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85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85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85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85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85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85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8718" name="Google Shape;8718;p85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85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85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85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85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85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85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85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85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85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85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85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85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85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85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85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85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85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85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85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85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85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85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8741" name="Google Shape;8741;p85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85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85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85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85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85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85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85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85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85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85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85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85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85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85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85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85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85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85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85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85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85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85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85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85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85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85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85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85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85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85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85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85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85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85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85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85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85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9" name="Google Shape;8779;p85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8780" name="Google Shape;8780;p85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85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85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85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85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85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85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85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85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85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85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85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85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85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85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85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85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85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85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85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85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85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85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8803" name="Google Shape;8803;p85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85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85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85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85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85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85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85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85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85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85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85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85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85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85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8818" name="Google Shape;8818;p85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85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85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85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85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85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85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85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85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85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85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85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85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85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85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85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85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85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8836" name="Google Shape;8836;p85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85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85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85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85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85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85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85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85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85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85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85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85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85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85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85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85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85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85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85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85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85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85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85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85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85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8862" name="Google Shape;8862;p85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85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85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85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85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85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85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85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85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85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85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85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85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85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85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85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85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85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85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85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85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85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85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5" name="Google Shape;8885;p85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8886" name="Google Shape;8886;p85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85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85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85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85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85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85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85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85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85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85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85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85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85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85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85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85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85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85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85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85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85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85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85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85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85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85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85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85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85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85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85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85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9" name="Google Shape;8919;p85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0" name="Google Shape;8920;p85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8921" name="Google Shape;8921;p85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85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85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85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85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85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85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85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85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85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85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85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85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85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85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85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85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85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85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85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85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85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85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85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85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85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85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85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85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85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85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85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85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85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85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8956" name="Google Shape;8956;p85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85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85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85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85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85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85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85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85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85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85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85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85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85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85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85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85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85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85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85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85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85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85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85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85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85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85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85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85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85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6" name="Google Shape;8986;p85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7" name="Google Shape;8987;p85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8988" name="Google Shape;8988;p85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85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85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85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85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85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85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85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85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85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85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85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85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85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85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85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85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85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85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85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85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85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85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85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85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85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85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85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85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85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85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85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85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85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85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85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85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85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85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85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85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85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85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85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85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85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85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85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85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85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85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85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85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85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85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85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85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85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85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85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85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85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85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85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85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85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85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85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85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85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85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85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85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85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85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85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85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85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85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85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85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85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85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85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9072" name="Google Shape;9072;p85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85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85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85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85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85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85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85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85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85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85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85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85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85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85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7" name="Google Shape;9087;p85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9088" name="Google Shape;9088;p85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85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85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85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85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85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85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85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85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85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85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85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85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85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85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85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85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85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85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85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85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85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85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1" name="Google Shape;9111;p85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9112" name="Google Shape;9112;p85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85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85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85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85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85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85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85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85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85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85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85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85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9125" name="Google Shape;9125;p85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85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85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85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85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85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85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85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85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85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85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85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85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85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85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85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85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85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85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85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85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85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85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85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85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85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85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85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85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85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85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85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85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85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85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85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85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2" name="Google Shape;9162;p85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9163" name="Google Shape;9163;p85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85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85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85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85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85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85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85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85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85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85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85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85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85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85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9178" name="Google Shape;9178;p85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85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85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85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85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85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85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5" name="Google Shape;9185;p85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9186" name="Google Shape;9186;p85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85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85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85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85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85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85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85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85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85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85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85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85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85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85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85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85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85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85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85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85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85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85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85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85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85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85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9213" name="Google Shape;9213;p85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85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85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85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85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85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85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85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85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85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85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85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85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85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85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85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85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85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85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85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85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85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85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85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85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85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85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85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85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85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3" name="Google Shape;9243;p85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9244" name="Google Shape;9244;p85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85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85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85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85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85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85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85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85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85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85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85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85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85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85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85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85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85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85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3" name="Google Shape;9263;p85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9264" name="Google Shape;9264;p85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85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85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85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85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85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85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85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85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85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85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85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85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85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85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9" name="Google Shape;9279;p85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9280" name="Google Shape;9280;p85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85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85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85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85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85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85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85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85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85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85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85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85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85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85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85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85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85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85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85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0" name="Google Shape;9300;p85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9301" name="Google Shape;9301;p85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85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85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85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85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85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85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85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85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85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85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85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85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85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85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85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85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9318" name="Google Shape;9318;p85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85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85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85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85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85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85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85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85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85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85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85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85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85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85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85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85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5" name="Google Shape;9335;p85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9336" name="Google Shape;9336;p85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85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85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85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85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85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85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85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4" name="Google Shape;9344;p85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9345" name="Google Shape;9345;p85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85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85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85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85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85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85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85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85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85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85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85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85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85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85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85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85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85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3" name="Google Shape;9363;p85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9364" name="Google Shape;9364;p85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85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85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85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85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85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85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85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85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85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85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85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85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85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85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85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85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85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85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85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85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85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85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85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85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85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85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85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85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85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4" name="Google Shape;9394;p85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9395" name="Google Shape;9395;p85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85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85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85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85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85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85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85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85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85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85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85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85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85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85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85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85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85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85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85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85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85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85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85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85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85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85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2" name="Google Shape;9422;p85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9423" name="Google Shape;9423;p85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85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85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85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85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85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85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85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85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85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85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85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85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85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85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85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85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85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85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85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85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85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85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85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85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85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85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9450" name="Google Shape;9450;p85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85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85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85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85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85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85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85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85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85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85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85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85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85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85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85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85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85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85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85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85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85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85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85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85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85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85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85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85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85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85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9481" name="Google Shape;9481;p85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85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85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85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85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85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85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85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85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85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85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85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85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85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85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85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85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85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85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85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85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85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85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85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85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85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85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85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85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0" name="Google Shape;9510;p85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9511" name="Google Shape;9511;p85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85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85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85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85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85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85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85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85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85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85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85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85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85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85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85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85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85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85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85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85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85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9533" name="Google Shape;9533;p85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85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85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85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85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85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85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0" name="Google Shape;9540;p85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9541" name="Google Shape;9541;p85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85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85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85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85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85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85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85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85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85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85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85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85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85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85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85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85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85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85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85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85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85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85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85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85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85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85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85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85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85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85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2" name="Google Shape;9572;p85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9573" name="Google Shape;9573;p85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85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85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85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85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85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85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85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85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85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85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85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85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85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85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85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85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85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85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85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85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85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85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85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85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85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85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85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85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85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85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85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85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85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85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85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85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85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1" name="Google Shape;9611;p85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9612" name="Google Shape;9612;p85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85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85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85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85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85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85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85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85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85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85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85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85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85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85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85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85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85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85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85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85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85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85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85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85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85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85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85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85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85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2" name="Google Shape;9642;p85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9643" name="Google Shape;9643;p85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85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85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85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85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85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85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85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85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85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85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85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85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6" name="Google Shape;9656;p85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9657" name="Google Shape;9657;p85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85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85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85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85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85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85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85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85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85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85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8" name="Google Shape;9668;p85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9669" name="Google Shape;9669;p85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85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85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85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85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85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85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85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85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85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85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85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1" name="Google Shape;9681;p85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9682" name="Google Shape;9682;p85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85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85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85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85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85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85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85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85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85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85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85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85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85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85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85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85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85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0" name="Google Shape;9700;p85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9701" name="Google Shape;9701;p85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85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85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85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85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85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85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85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85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85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85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85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85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85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85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85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85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8" name="Google Shape;9718;p85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9719" name="Google Shape;9719;p85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85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85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85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85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85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85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85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85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85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85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85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85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85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85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85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5" name="Google Shape;9735;p85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9736" name="Google Shape;9736;p85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85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85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85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85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85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85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85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85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85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85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85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85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85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85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85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85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85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85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85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85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85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85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85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85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85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85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85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85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85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85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85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85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85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85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85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85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85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85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85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6" name="Google Shape;9776;p85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9777" name="Google Shape;9777;p85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85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85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85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85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85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85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85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85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85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85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85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85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85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85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85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85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85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85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85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85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85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85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85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85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85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85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85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85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85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85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85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85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85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85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85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85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85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85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85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85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85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85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85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1" name="Google Shape;9821;p85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2" name="Google Shape;9822;p85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3" name="Google Shape;9823;p85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4" name="Google Shape;9824;p85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5" name="Google Shape;9825;p85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6" name="Google Shape;9826;p85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9827" name="Google Shape;9827;p85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85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85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85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85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85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85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85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85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85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85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85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85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85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85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85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85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85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85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85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85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85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85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85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85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85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85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85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85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85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85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85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85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85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85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85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85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85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85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85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85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85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85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85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1" name="Google Shape;9871;p85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9872" name="Google Shape;9872;p85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85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85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85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85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85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85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85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85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85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85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85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85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85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85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85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85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85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85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85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85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85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85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85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85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85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85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85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85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85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2" name="Google Shape;9902;p85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9903" name="Google Shape;9903;p85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85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85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85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85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85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85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85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85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85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85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85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85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85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85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85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85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0" name="Google Shape;9920;p85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9921" name="Google Shape;9921;p85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85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85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85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85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85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85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85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85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85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85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85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85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85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85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85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85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85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85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85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85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85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85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85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85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85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85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85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85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85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85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85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85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85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85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85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85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8" name="Google Shape;9958;p85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9959" name="Google Shape;9959;p85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85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85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85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85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85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85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85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85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85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85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85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85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85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85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85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85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85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85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8" name="Google Shape;9978;p85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9979" name="Google Shape;9979;p85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85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85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85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85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85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85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85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85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85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85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85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85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85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85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85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85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85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85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85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85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85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85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85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85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85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85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85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85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85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85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85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85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85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85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85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85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85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85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85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85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85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85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85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85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85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85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85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85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8" name="Google Shape;10028;p85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0029" name="Google Shape;10029;p85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85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85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85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85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85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85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85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85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8" name="Google Shape;10038;p85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0039" name="Google Shape;10039;p85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85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85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85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85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85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85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85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85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85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85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85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85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85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85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85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5" name="Google Shape;10055;p85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0056" name="Google Shape;10056;p85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85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85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85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85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85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85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85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85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85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85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9" name="Shape 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" name="Google Shape;360;p50"/>
          <p:cNvSpPr txBox="1"/>
          <p:nvPr>
            <p:ph idx="1" type="subTitle"/>
          </p:nvPr>
        </p:nvSpPr>
        <p:spPr>
          <a:xfrm flipH="1">
            <a:off x="1747915" y="1273475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61" name="Google Shape;361;p50"/>
          <p:cNvSpPr txBox="1"/>
          <p:nvPr>
            <p:ph idx="2" type="subTitle"/>
          </p:nvPr>
        </p:nvSpPr>
        <p:spPr>
          <a:xfrm flipH="1">
            <a:off x="1747915" y="893050"/>
            <a:ext cx="28239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362" name="Google Shape;362;p50"/>
          <p:cNvSpPr txBox="1"/>
          <p:nvPr>
            <p:ph type="title"/>
          </p:nvPr>
        </p:nvSpPr>
        <p:spPr>
          <a:xfrm>
            <a:off x="716775" y="792447"/>
            <a:ext cx="1031100" cy="94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363" name="Google Shape;363;p50"/>
          <p:cNvSpPr txBox="1"/>
          <p:nvPr>
            <p:ph idx="3" type="subTitle"/>
          </p:nvPr>
        </p:nvSpPr>
        <p:spPr>
          <a:xfrm flipH="1">
            <a:off x="1747992" y="3759688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64" name="Google Shape;364;p50"/>
          <p:cNvSpPr txBox="1"/>
          <p:nvPr>
            <p:ph idx="4" type="subTitle"/>
          </p:nvPr>
        </p:nvSpPr>
        <p:spPr>
          <a:xfrm flipH="1">
            <a:off x="1747925" y="3379263"/>
            <a:ext cx="28239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METHODS</a:t>
            </a:r>
            <a:endParaRPr/>
          </a:p>
        </p:txBody>
      </p:sp>
      <p:sp>
        <p:nvSpPr>
          <p:cNvPr id="365" name="Google Shape;365;p50"/>
          <p:cNvSpPr txBox="1"/>
          <p:nvPr>
            <p:ph idx="5" type="title"/>
          </p:nvPr>
        </p:nvSpPr>
        <p:spPr>
          <a:xfrm>
            <a:off x="716800" y="3272017"/>
            <a:ext cx="1031100" cy="94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366" name="Google Shape;366;p50"/>
          <p:cNvSpPr txBox="1"/>
          <p:nvPr>
            <p:ph idx="6" type="subTitle"/>
          </p:nvPr>
        </p:nvSpPr>
        <p:spPr>
          <a:xfrm flipH="1">
            <a:off x="6001265" y="1273475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67" name="Google Shape;367;p50"/>
          <p:cNvSpPr txBox="1"/>
          <p:nvPr>
            <p:ph idx="7" type="subTitle"/>
          </p:nvPr>
        </p:nvSpPr>
        <p:spPr>
          <a:xfrm flipH="1">
            <a:off x="6001192" y="893050"/>
            <a:ext cx="24261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CLINICAL TRIAL</a:t>
            </a:r>
            <a:endParaRPr/>
          </a:p>
        </p:txBody>
      </p:sp>
      <p:sp>
        <p:nvSpPr>
          <p:cNvPr id="368" name="Google Shape;368;p50"/>
          <p:cNvSpPr txBox="1"/>
          <p:nvPr>
            <p:ph idx="8" type="title"/>
          </p:nvPr>
        </p:nvSpPr>
        <p:spPr>
          <a:xfrm>
            <a:off x="4970125" y="792447"/>
            <a:ext cx="1031100" cy="94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369" name="Google Shape;369;p50"/>
          <p:cNvSpPr txBox="1"/>
          <p:nvPr>
            <p:ph idx="9" type="subTitle"/>
          </p:nvPr>
        </p:nvSpPr>
        <p:spPr>
          <a:xfrm flipH="1">
            <a:off x="6001342" y="3759688"/>
            <a:ext cx="2320200" cy="66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370" name="Google Shape;370;p50"/>
          <p:cNvSpPr txBox="1"/>
          <p:nvPr>
            <p:ph idx="13" type="subTitle"/>
          </p:nvPr>
        </p:nvSpPr>
        <p:spPr>
          <a:xfrm flipH="1">
            <a:off x="6001200" y="3379275"/>
            <a:ext cx="2426100" cy="539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RESULTS</a:t>
            </a:r>
            <a:endParaRPr/>
          </a:p>
        </p:txBody>
      </p:sp>
      <p:sp>
        <p:nvSpPr>
          <p:cNvPr id="371" name="Google Shape;371;p50"/>
          <p:cNvSpPr txBox="1"/>
          <p:nvPr>
            <p:ph idx="14" type="title"/>
          </p:nvPr>
        </p:nvSpPr>
        <p:spPr>
          <a:xfrm>
            <a:off x="4970150" y="3272017"/>
            <a:ext cx="1031100" cy="94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070" name="Shape 10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1" name="Google Shape;10071;p86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72" name="Google Shape;10072;p86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073" name="Google Shape;10073;p86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0074" name="Google Shape;10074;p86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86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86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86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86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86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86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86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86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86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86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86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86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86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86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9" name="Google Shape;10089;p86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0090" name="Google Shape;10090;p86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86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86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86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86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86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86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86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86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86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86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86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86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86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86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86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86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86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86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86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86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86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86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86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86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86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6" name="Google Shape;10116;p86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0117" name="Google Shape;10117;p86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86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86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86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86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86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86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86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86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86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86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86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86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86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86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2" name="Google Shape;10132;p86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0133" name="Google Shape;10133;p86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86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86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86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86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86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86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86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86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86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3" name="Google Shape;10143;p86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0144" name="Google Shape;10144;p86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86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86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86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86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86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86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86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86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86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86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86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86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86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86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86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0" name="Google Shape;10160;p86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0161" name="Google Shape;10161;p86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86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86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86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86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86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86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86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86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86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86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86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86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86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86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86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86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86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86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86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86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2" name="Google Shape;10182;p86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0183" name="Google Shape;10183;p86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86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86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86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86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86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86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86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86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86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86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86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86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86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86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86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86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86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86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86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86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86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5" name="Google Shape;10205;p86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0206" name="Google Shape;10206;p86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86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86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86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86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86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86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86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86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86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86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86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86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86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86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86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86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86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86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86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86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86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86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86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0" name="Google Shape;10230;p86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0231" name="Google Shape;10231;p86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86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86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86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86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86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86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86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86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86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86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86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86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86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86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86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86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86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86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86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86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86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86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86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86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86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86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86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86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86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86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86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86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86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86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86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86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86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86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86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86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86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86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86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86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86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86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86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86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0" name="Google Shape;10280;p86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0281" name="Google Shape;10281;p86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86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86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86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86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86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86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86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86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86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86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2" name="Google Shape;10292;p86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0293" name="Google Shape;10293;p86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86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86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86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86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86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86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86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86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2" name="Google Shape;10302;p86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0303" name="Google Shape;10303;p86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86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86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86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86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86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86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86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86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2" name="Google Shape;10312;p86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0313" name="Google Shape;10313;p86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86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86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86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86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86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86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86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86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86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86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86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5" name="Google Shape;10325;p86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0326" name="Google Shape;10326;p86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86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86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86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86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86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86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86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86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86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86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86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86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9" name="Google Shape;10339;p86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0340" name="Google Shape;10340;p86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86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86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86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86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86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86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86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86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86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86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86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86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86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86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86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6" name="Google Shape;10356;p86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0357" name="Google Shape;10357;p86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86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86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86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86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86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86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86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86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86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86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86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86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86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86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86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86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86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5" name="Google Shape;10375;p86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0376" name="Google Shape;10376;p86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86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86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86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86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86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86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86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86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86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86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7" name="Google Shape;10387;p86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0388" name="Google Shape;10388;p86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86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86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86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86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86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86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86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86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86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86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9" name="Google Shape;10399;p86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0400" name="Google Shape;10400;p86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86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86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86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86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86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86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86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86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86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86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86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86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86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86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86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86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86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86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86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86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86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86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86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86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86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86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7" name="Google Shape;10427;p86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0428" name="Google Shape;10428;p86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86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86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86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86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86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86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86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86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86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86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86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86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86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86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86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86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86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86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86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86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86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86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86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86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86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86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86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86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86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86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86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86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86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86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3" name="Google Shape;10463;p86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0464" name="Google Shape;10464;p86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86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86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86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86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86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86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86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86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86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4" name="Google Shape;10474;p86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0475" name="Google Shape;10475;p86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86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86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86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86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86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86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86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86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86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86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86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86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86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9" name="Google Shape;10489;p86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0490" name="Google Shape;10490;p86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86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86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86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86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86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86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86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86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86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86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86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86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86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86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86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86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86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86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86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86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86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86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86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86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86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6" name="Google Shape;10516;p86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0517" name="Google Shape;10517;p86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86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86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86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86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2" name="Google Shape;10522;p86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0523" name="Google Shape;10523;p86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86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86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86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86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86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86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86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86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86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3" name="Google Shape;10533;p86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0534" name="Google Shape;10534;p86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86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86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86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86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86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86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86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86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86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86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86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86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86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86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86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86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86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2" name="Google Shape;10552;p86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0553" name="Google Shape;10553;p86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86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86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86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86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86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86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86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86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86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86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86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86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86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86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8" name="Google Shape;10568;p86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0569" name="Google Shape;10569;p86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86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86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86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86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86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86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86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86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86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9" name="Google Shape;10579;p86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0580" name="Google Shape;10580;p86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86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86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86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86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86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86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86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86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86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86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1" name="Google Shape;10591;p86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0592" name="Google Shape;10592;p86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86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86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86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86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86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86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86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86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86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86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86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86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86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86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86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86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86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86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86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2" name="Google Shape;10612;p86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0613" name="Google Shape;10613;p86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86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86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86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86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86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86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86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86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86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86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4" name="Google Shape;10624;p86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0625" name="Google Shape;10625;p86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86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86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86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86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86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86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86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86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86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86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86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86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86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86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86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86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86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86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86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5" name="Google Shape;10645;p86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0646" name="Google Shape;10646;p86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86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86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86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86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86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86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3" name="Google Shape;10653;p86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0654" name="Google Shape;10654;p86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86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86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86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86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86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86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86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86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63" name="Google Shape;10663;p86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4" name="Google Shape;10664;p86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0665" name="Google Shape;10665;p86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86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86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86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86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86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86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86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86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86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86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86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86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8" name="Google Shape;10678;p86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0679" name="Google Shape;10679;p86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86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86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86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86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86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86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86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86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86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0689" name="Google Shape;10689;p86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86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86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86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86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86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86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86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86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86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86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86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86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86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86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86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86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86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86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86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86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86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86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86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86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86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86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86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86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86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9" name="Google Shape;10719;p86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0720" name="Google Shape;10720;p86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86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86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86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86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86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86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86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86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86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86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86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86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86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86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86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86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86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86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86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0" name="Google Shape;10740;p86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0741" name="Google Shape;10741;p86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86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86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86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86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86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86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86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86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86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86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86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86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4" name="Google Shape;10754;p86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0755" name="Google Shape;10755;p86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86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86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86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86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86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86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86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86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86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86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86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86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86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86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86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86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86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3" name="Google Shape;10773;p86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0774" name="Google Shape;10774;p86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86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86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86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86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86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86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86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2" name="Google Shape;10782;p86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0783" name="Google Shape;10783;p86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86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86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86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86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8" name="Google Shape;10788;p86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0789" name="Google Shape;10789;p86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86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86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86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86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86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86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86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86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86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86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86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86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86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86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4" name="Google Shape;10804;p86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0805" name="Google Shape;10805;p86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86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86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86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86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86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86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86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86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86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86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86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86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86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86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86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86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2" name="Google Shape;10822;p86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0823" name="Google Shape;10823;p86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86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86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86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86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86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86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86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86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86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86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4" name="Google Shape;10834;p86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0835" name="Google Shape;10835;p86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86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86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86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86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86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86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86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86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86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86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86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86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86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86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0" name="Google Shape;10850;p86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0851" name="Google Shape;10851;p86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86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86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86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86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86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86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86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86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86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1" name="Google Shape;10861;p86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0862" name="Google Shape;10862;p86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86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86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86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86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86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86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86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86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86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86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86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86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5" name="Google Shape;10875;p86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0876" name="Google Shape;10876;p86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86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86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86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86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86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86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86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86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86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86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86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86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86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86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1" name="Google Shape;10891;p86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0892" name="Google Shape;10892;p86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86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86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86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86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86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86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86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86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86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86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86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86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86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86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7" name="Google Shape;10907;p86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0908" name="Google Shape;10908;p86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86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86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86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86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86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86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86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86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86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86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86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86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86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86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86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4" name="Google Shape;10924;p86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0925" name="Google Shape;10925;p86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86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86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86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86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86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86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86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86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86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86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86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86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86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9" name="Google Shape;10939;p86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0940" name="Google Shape;10940;p86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86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86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86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86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86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86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86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86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86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86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86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86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86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86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55" name="Google Shape;10955;p86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56" name="Google Shape;10956;p86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0957" name="Google Shape;10957;p86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86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86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86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86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86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86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86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86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86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86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86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86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86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86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86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86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86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86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86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86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86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86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0" name="Google Shape;10980;p86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0981" name="Google Shape;10981;p86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86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86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86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86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86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86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86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86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86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86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86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86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86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86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86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7" name="Google Shape;10997;p86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0998" name="Google Shape;10998;p86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86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86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86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86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86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86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86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86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86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86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86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86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86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86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86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86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5" name="Google Shape;11015;p86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1016" name="Google Shape;11016;p86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86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86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86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86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86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86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86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86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86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86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86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86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86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86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86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86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86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86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86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86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86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1038" name="Google Shape;11038;p86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86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86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86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86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86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86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86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86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86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86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86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86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86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86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86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86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86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86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86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86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86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86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86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2" name="Google Shape;11062;p86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1063" name="Google Shape;11063;p86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86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86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86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86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86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86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86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86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86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86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86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86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86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86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86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86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0" name="Google Shape;11080;p86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1081" name="Google Shape;11081;p86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86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86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86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86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86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86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86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86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86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86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86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86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86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86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86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86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8" name="Google Shape;11098;p86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1099" name="Google Shape;11099;p86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86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86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86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86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86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86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86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86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86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86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86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86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86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86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86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86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86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86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86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86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86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86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2" name="Google Shape;11122;p86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1123" name="Google Shape;11123;p86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86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86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86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86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86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86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86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86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86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86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86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86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86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86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86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86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86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86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86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86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4" name="Google Shape;11144;p86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1145" name="Google Shape;11145;p86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86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86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86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86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86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86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86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86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86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86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86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86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86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86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86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86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86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86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86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5" name="Google Shape;11165;p86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1166" name="Google Shape;11166;p86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86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86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86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86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86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86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86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86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86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86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86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86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86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86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86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86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86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86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86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86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86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8" name="Google Shape;11188;p86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1189" name="Google Shape;11189;p86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86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86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86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86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86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86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86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86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86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86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86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86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86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86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86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86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86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86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86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9" name="Google Shape;11209;p86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1210" name="Google Shape;11210;p86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86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86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86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86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86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86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86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86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86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86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86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86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86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86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86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86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86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86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86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86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86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2" name="Google Shape;11232;p86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1233" name="Google Shape;11233;p86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86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86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86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86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86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86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86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86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86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86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86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86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86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86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86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86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86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86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2" name="Google Shape;11252;p86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1253" name="Google Shape;11253;p86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86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86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86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86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86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86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86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86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86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86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86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86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86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86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86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86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86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86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86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86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86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86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86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86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8" name="Google Shape;11278;p86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1279" name="Google Shape;11279;p86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86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86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86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86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86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86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86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86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86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86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86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86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86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86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86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86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86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86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86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86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86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86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86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86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86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86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86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86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86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86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86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86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86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86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86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86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86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7" name="Google Shape;11317;p86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1318" name="Google Shape;11318;p86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86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86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86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86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86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86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86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86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86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86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86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86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86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86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86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86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86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86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86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86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86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86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86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86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86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4" name="Google Shape;11344;p86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1345" name="Google Shape;11345;p86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86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86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86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86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86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86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86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86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86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86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86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86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86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86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86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86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86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86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86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86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6" name="Google Shape;11366;p86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1367" name="Google Shape;11367;p86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86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86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86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86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86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86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86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86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86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86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86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86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86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86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86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86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86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86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86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86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86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86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86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86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2" name="Google Shape;11392;p86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1393" name="Google Shape;11393;p86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86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86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86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86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86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86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86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86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86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86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86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86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86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86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86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86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86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86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86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86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86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86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86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7" name="Google Shape;11417;p86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1418" name="Google Shape;11418;p86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86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86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86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86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86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86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86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86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86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86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86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86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86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86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86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86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86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86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86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86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86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0" name="Google Shape;11440;p86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1441" name="Google Shape;11441;p86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86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86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86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86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86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86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86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86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86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86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86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86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86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86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86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86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86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86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86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86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86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3" name="Google Shape;11463;p86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1464" name="Google Shape;11464;p86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86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86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86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86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86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86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86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86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86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86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86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86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86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86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9" name="Google Shape;11479;p86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1480" name="Google Shape;11480;p86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86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86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86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86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86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86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86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86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86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86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86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86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86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86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5" name="Google Shape;11495;p86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1496" name="Google Shape;11496;p86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86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86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86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86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86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86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86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86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86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86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86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86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86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86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86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86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86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86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86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86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86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86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86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86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86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86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86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4" name="Google Shape;11524;p86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1525" name="Google Shape;11525;p86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86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86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86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86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86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86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86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86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86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86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86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86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86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86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86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86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86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86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86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5" name="Google Shape;11545;p86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1546" name="Google Shape;11546;p86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86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86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86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86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86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86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86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86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86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86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86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86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86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86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86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86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86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86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5" name="Google Shape;11565;p86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1566" name="Google Shape;11566;p86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86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86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86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86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86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86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86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86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86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86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86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86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86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86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86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2" name="Google Shape;11582;p86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1583" name="Google Shape;11583;p86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86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86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86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86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86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86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86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86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86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86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86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86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86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86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86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86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86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86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86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86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4" name="Google Shape;11604;p86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1605" name="Google Shape;11605;p86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86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86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86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86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86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86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86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86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86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86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86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86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86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86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86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1" name="Google Shape;11621;p86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1622" name="Google Shape;11622;p86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86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86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86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86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86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86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86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86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86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86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86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86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86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86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7" name="Google Shape;11637;p86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1638" name="Google Shape;11638;p86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86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86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86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86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86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86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86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86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86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86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86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86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86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86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86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86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86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6" name="Google Shape;11656;p86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1657" name="Google Shape;11657;p86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86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86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86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86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86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86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86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86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86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86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86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86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86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86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86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86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4" name="Google Shape;11674;p86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1675" name="Google Shape;11675;p86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86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86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86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86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86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86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86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86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86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86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86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86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86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86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86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86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2" name="Google Shape;11692;p86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1693" name="Google Shape;11693;p86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86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86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86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86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86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86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86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86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86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86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86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86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86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86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86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86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86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1" name="Google Shape;11711;p86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1712" name="Google Shape;11712;p86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86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86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86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86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86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86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86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86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86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86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86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86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86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86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86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86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86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86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86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86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86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86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5" name="Google Shape;11735;p86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1736" name="Google Shape;11736;p86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86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86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86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86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86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86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86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86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86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86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86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86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86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86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86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86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86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86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5" name="Google Shape;11755;p86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1756" name="Google Shape;11756;p86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86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86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86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86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86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86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86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86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86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86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86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86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86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86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1" name="Google Shape;11771;p86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1772" name="Google Shape;11772;p86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86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86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86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86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86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86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86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86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86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86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86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86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86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86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86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86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86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86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1" name="Google Shape;11791;p86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1792" name="Google Shape;11792;p86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86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86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86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86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86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86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86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86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86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86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86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86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86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86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86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86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9" name="Google Shape;11809;p86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1810" name="Google Shape;11810;p86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86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86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86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86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86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86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86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86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86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86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86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2" name="Google Shape;11822;p86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1823" name="Google Shape;11823;p86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86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86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86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86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86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86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86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86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86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86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86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86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86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86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86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86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86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86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86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86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4" name="Google Shape;11844;p86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1845" name="Google Shape;11845;p86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86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86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86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86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86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86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86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86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86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86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86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86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86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86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86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86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86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86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86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86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86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86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86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86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86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86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86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73" name="Google Shape;11873;p86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74" name="Google Shape;11874;p86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1875" name="Google Shape;11875;p86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86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86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86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86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86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86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86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86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86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86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86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86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86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86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86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86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86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86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86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86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6" name="Google Shape;11896;p86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1897" name="Google Shape;11897;p86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86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86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86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86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86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86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86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86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86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86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86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86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86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86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86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86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86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86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86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86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86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86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86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86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2" name="Google Shape;11922;p86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1923" name="Google Shape;11923;p86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86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86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86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86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86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86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86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86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86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86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86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86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86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86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86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86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86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86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86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86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4" name="Google Shape;11944;p86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1945" name="Google Shape;11945;p86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86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86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86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86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86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86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86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86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86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86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86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86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86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86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86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86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86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86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86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86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86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7" name="Google Shape;11967;p86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1968" name="Google Shape;11968;p86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86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86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86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86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86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86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86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86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86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86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86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86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86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86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86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86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86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86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86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86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9" name="Google Shape;11989;p86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1990" name="Google Shape;11990;p86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86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86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86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86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86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86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86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86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86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86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86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86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86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86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86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6" name="Google Shape;12006;p86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2007" name="Google Shape;12007;p86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86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86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86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86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86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86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86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86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86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86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86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86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86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86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86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86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86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86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86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86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8" name="Google Shape;12028;p86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2029" name="Google Shape;12029;p86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86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86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86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86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86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86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86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86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86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86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86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86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86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86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86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5" name="Google Shape;12045;p86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2046" name="Google Shape;12046;p86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86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86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86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86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86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86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86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86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86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86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86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86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86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86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86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2" name="Google Shape;12062;p86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2063" name="Google Shape;12063;p86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86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86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86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86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86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86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86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86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86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86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86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86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86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86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86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86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86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084" name="Shape 12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5" name="Google Shape;12085;p8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86" name="Google Shape;12086;p8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087" name="Google Shape;12087;p87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2088" name="Google Shape;12088;p87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87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87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87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87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87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87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87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87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87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87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87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87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87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2" name="Google Shape;12102;p87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2103" name="Google Shape;12103;p87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87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87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87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87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87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87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87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87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87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87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87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87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87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7" name="Google Shape;12117;p87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2118" name="Google Shape;12118;p87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87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87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87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87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87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87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87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87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87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8" name="Google Shape;12128;p87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2129" name="Google Shape;12129;p87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87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87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87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87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87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87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87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87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87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87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87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1" name="Google Shape;12141;p87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2142" name="Google Shape;12142;p87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87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87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87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87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87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87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87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0" name="Google Shape;12150;p87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2151" name="Google Shape;12151;p87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87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87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87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87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87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87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87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87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87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87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87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87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87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87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87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87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87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87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87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87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87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87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87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5" name="Google Shape;12175;p87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12176" name="Google Shape;12176;p87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87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87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87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87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87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87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3" name="Google Shape;12183;p87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2184" name="Google Shape;12184;p87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87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87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87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87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87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87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87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87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87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87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87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87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87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87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87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87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87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87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3" name="Google Shape;12203;p87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2204" name="Google Shape;12204;p87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87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87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87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87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87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87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87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87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87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4" name="Google Shape;12214;p87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2215" name="Google Shape;12215;p87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87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87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87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87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87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87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87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87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87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87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87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87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87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87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87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87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87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87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87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5" name="Google Shape;12235;p87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2236" name="Google Shape;12236;p87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87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87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87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87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87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87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87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87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87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87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7" name="Google Shape;12247;p87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2248" name="Google Shape;12248;p87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87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87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87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87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87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87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87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87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87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87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87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87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1" name="Google Shape;12261;p87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2262" name="Google Shape;12262;p87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87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87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87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87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87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87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87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87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87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2" name="Google Shape;12272;p87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2273" name="Google Shape;12273;p87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87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87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87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87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87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87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87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87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87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87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87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87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87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87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87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9" name="Google Shape;12289;p87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2290" name="Google Shape;12290;p87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87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87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87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87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87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87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87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87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87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87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87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87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87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87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87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87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87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87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87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87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1" name="Google Shape;12311;p87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2312" name="Google Shape;12312;p87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87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87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5" name="Google Shape;12315;p87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2316" name="Google Shape;12316;p87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87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87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87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87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87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87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87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87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87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87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87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8" name="Google Shape;12328;p87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2329" name="Google Shape;12329;p87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87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87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87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3" name="Google Shape;12333;p87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2334" name="Google Shape;12334;p87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87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87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87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87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87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87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87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87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87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87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87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87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87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87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87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0" name="Google Shape;12350;p87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2351" name="Google Shape;12351;p87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87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87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87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87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87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87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87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87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87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87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87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87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87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87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87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87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87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87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87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87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87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87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87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87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87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7" name="Google Shape;12377;p87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2378" name="Google Shape;12378;p87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87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87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87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87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87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87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87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87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87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87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87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87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87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2" name="Google Shape;12392;p87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2393" name="Google Shape;12393;p87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87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87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6" name="Google Shape;12396;p87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2397" name="Google Shape;12397;p87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87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87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87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87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87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3" name="Google Shape;12403;p87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2404" name="Google Shape;12404;p87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87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87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87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87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87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87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87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2" name="Google Shape;12412;p87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2413" name="Google Shape;12413;p87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87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87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87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87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87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87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87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87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87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87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87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87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87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87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87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87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87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87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87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3" name="Google Shape;12433;p87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2434" name="Google Shape;12434;p87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87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87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87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87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87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87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87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87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87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87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87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87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87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8" name="Google Shape;12448;p87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2449" name="Google Shape;12449;p87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87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87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87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87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4" name="Google Shape;12454;p87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2455" name="Google Shape;12455;p87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87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87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87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87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87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87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87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87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87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87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87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87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87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87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87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87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87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3" name="Google Shape;12473;p87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2474" name="Google Shape;12474;p87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87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87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87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87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87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87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1" name="Google Shape;12481;p87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2482" name="Google Shape;12482;p87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87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87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87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87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87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87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87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87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87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87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87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87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87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87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87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87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87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87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1" name="Google Shape;12501;p87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2502" name="Google Shape;12502;p87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87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87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87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87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87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87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87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87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1" name="Google Shape;12511;p87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2512" name="Google Shape;12512;p87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87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87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87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87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87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87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8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8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87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87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87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4" name="Google Shape;12524;p87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2525" name="Google Shape;12525;p87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87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87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87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87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87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87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87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87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87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87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6" name="Google Shape;12536;p87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2537" name="Google Shape;12537;p87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87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87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87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87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87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3" name="Google Shape;12543;p87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2544" name="Google Shape;12544;p87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87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87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87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87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87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87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87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87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87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87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87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87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87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87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87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87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87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87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87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87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5" name="Google Shape;12565;p87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2566" name="Google Shape;12566;p87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87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87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87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87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87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2" name="Google Shape;12572;p87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2573" name="Google Shape;12573;p87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87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87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87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87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87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87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87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1" name="Google Shape;12581;p87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2582" name="Google Shape;12582;p87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87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87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87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87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87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8" name="Google Shape;12588;p87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2589" name="Google Shape;12589;p87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87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87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87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87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87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87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87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87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87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87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0" name="Google Shape;12600;p87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2601" name="Google Shape;12601;p87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87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87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87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87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87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87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87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87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87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87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87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87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87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87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87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87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87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87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87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1" name="Google Shape;12621;p87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2622" name="Google Shape;12622;p87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87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87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87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87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87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87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87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87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87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87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87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87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87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87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87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87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9" name="Google Shape;12639;p87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2640" name="Google Shape;12640;p87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87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87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87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87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87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87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87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87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87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87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87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87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87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87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87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87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87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87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87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87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87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87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87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87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87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87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87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87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87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0" name="Google Shape;12670;p87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2671" name="Google Shape;12671;p87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87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87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87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87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87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87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87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87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87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87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87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87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87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5" name="Google Shape;12685;p87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2686" name="Google Shape;12686;p87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87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87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87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87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87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87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87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87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87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87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87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87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87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87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87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87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87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87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87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87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87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87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87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0" name="Google Shape;12710;p87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2711" name="Google Shape;12711;p87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87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87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87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87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87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87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87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87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87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87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87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87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87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87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87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87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87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9" name="Google Shape;12729;p87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2730" name="Google Shape;12730;p87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87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87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87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87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87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87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87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87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87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87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87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87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87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87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87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87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87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87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87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87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87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87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87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87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87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87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87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87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87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87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87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87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87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87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87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87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87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87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87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87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71" name="Google Shape;12771;p87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72" name="Google Shape;12772;p87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2773" name="Google Shape;12773;p87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87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87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87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87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87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87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87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87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87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87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87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87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87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7" name="Google Shape;12787;p87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2788" name="Google Shape;12788;p87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87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87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87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87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87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87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87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87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87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87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87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0" name="Google Shape;12800;p87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2801" name="Google Shape;12801;p87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87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87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87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87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87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87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87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87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87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87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87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87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4" name="Google Shape;12814;p87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2815" name="Google Shape;12815;p87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87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87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87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87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87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87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87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87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87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87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6" name="Google Shape;12826;p87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2827" name="Google Shape;12827;p87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87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87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87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87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87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87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87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87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87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87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87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87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87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87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87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87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87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87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87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7" name="Google Shape;12847;p87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2848" name="Google Shape;12848;p87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87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87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87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87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87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87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87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87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87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87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87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87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87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87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87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87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87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87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87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87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87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0" name="Google Shape;12870;p87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2871" name="Google Shape;12871;p87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87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87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87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87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87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87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87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87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87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87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87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87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4" name="Google Shape;12884;p87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2885" name="Google Shape;12885;p87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87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87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87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87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87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87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87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87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87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87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87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87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87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87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87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87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87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87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87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87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87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87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87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87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87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87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2" name="Google Shape;12912;p87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2913" name="Google Shape;12913;p87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87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87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87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87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87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87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87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87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87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87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87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5" name="Google Shape;12925;p87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2926" name="Google Shape;12926;p87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87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87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87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87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87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87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87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87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87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87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87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87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87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87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87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87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87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87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87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6" name="Google Shape;12946;p87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2947" name="Google Shape;12947;p87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87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87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87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87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87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87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87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87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87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87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8" name="Google Shape;12958;p87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2959" name="Google Shape;12959;p87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87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87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87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87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87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87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87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87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87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87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87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1" name="Google Shape;12971;p87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12972" name="Google Shape;12972;p87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87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87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87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87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87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87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87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87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87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87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87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87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87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87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87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87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87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87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87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87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87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4" name="Google Shape;12994;p87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2995" name="Google Shape;12995;p87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87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87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87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87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87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87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87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87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87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87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87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87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87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87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87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87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87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87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4" name="Google Shape;13014;p87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13015" name="Google Shape;13015;p87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87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87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87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87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87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87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87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87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87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87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6" name="Google Shape;13026;p87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3027" name="Google Shape;13027;p87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87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87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87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87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87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87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87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87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87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87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87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87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87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87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87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87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87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87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87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87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87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87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87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87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2" name="Google Shape;13052;p87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3053" name="Google Shape;13053;p87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87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87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87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87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87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87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87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87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87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87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87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87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87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87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87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87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87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1" name="Google Shape;13071;p87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3072" name="Google Shape;13072;p87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87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87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87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87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87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87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87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87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87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87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87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87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87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87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87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87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9" name="Google Shape;13089;p87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3090" name="Google Shape;13090;p87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87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87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87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87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87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87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87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87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87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87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87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87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87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4" name="Google Shape;13104;p87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3105" name="Google Shape;13105;p87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87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87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87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87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87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87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87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87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4" name="Google Shape;13114;p87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3115" name="Google Shape;13115;p87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87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87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87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87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87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87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87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87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87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87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87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87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87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87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87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1" name="Google Shape;13131;p87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3132" name="Google Shape;13132;p87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87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87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87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87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87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87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87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87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87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87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87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87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87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87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87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87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87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87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87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87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87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87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87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87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7" name="Google Shape;13157;p87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3158" name="Google Shape;13158;p87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87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87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87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87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87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87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87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87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87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87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87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87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87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87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87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87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87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87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87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87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87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87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87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87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87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87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5" name="Google Shape;13185;p87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3186" name="Google Shape;13186;p87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87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87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87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87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87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87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3" name="Google Shape;13193;p87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3194" name="Google Shape;13194;p87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87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87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87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87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87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87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87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87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87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87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87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87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87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87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87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0" name="Google Shape;13210;p87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13211" name="Google Shape;13211;p87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87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87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87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87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87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87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87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87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87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87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87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87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87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87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87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87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87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87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87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87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87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87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87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87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87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87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87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87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87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87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87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87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87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87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87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87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87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87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87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87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87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3" name="Google Shape;13253;p87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3254" name="Google Shape;13254;p87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87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87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87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87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87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87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87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87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87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87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87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6" name="Google Shape;13266;p87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3267" name="Google Shape;13267;p87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87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87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87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87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87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87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87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87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87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87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87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87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87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87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87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87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87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87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6" name="Google Shape;13286;p87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3287" name="Google Shape;13287;p87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87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87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87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87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87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87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87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87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87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87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87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87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87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87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87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3" name="Google Shape;13303;p87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3304" name="Google Shape;13304;p87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87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87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87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87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87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87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1" name="Google Shape;13311;p87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3312" name="Google Shape;13312;p87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87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87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87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87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87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87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87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87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87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87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87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87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87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87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7" name="Google Shape;13327;p87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3328" name="Google Shape;13328;p87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87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87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87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87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87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87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87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87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87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87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87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87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87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87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87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87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87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87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87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87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87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87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1" name="Google Shape;13351;p87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3352" name="Google Shape;13352;p87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87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87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87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87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87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87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9" name="Google Shape;13359;p87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3360" name="Google Shape;13360;p87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87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87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3" name="Google Shape;13363;p87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87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87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87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87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87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87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87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87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87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87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74" name="Google Shape;13374;p87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75" name="Google Shape;13375;p87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13376" name="Google Shape;13376;p87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87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87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87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87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87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87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87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87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87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87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87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8" name="Google Shape;13388;p87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3389" name="Google Shape;13389;p87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87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87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87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87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87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87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87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87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87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87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0" name="Google Shape;13400;p87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3401" name="Google Shape;13401;p87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87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87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87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87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87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87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87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87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87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87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87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87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87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87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87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87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87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87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0" name="Google Shape;13420;p87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3421" name="Google Shape;13421;p87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87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87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87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87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87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87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87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87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87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87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87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87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87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87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87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87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87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87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87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87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87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87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87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87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87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87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87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9" name="Google Shape;13449;p87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3450" name="Google Shape;13450;p87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87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87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87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87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87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87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87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87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87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87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87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87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87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87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87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87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87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87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87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0" name="Google Shape;13470;p87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3471" name="Google Shape;13471;p87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87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87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87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87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87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87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87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87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87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87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87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87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87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87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87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7" name="Google Shape;13487;p87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13488" name="Google Shape;13488;p87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87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87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87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87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87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87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87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87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97" name="Google Shape;13497;p87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98" name="Google Shape;13498;p87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3499" name="Google Shape;13499;p87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87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87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87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87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87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87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87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87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87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87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87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87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2" name="Google Shape;13512;p87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3513" name="Google Shape;13513;p87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87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87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87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87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87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87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87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87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87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87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87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87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87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87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87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87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87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87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2" name="Google Shape;13532;p87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3533" name="Google Shape;13533;p87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87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87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87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87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87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87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87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87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87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87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87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87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87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87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87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87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87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87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87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87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87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87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87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87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87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87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87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1" name="Google Shape;13561;p87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3562" name="Google Shape;13562;p87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87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87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87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87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87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87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9" name="Google Shape;13569;p87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3570" name="Google Shape;13570;p87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87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87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87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87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87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87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87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87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87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87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87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87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3" name="Google Shape;13583;p87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3584" name="Google Shape;13584;p87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87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87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87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87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87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87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87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87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87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87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87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6" name="Google Shape;13596;p87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3597" name="Google Shape;13597;p87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87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87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87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87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87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87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87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87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87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87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87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87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87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87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87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87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87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5" name="Google Shape;13615;p87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3616" name="Google Shape;13616;p87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87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87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87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87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87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87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87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87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87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87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7" name="Google Shape;13627;p87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3628" name="Google Shape;13628;p87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87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87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87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87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87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87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87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87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87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87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87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87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87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87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3" name="Google Shape;13643;p87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3644" name="Google Shape;13644;p87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87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87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7" name="Google Shape;13647;p87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3648" name="Google Shape;13648;p87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87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87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87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87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87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87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87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87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87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87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87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87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87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87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87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87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87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87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87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87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87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87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87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2" name="Google Shape;13672;p87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3673" name="Google Shape;13673;p87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87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87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87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87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87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87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87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87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87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87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87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87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87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87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87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87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87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1" name="Google Shape;13691;p87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3692" name="Google Shape;13692;p87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87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87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87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87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87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87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87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87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87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2" name="Google Shape;13702;p87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3703" name="Google Shape;13703;p87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87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87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87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87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87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87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87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87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87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87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87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87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87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720" name="Shape 13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" name="Google Shape;13721;p8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722" name="Google Shape;13722;p88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3723" name="Google Shape;13723;p88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88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88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88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88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88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88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88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88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88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88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88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88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88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88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8" name="Google Shape;13738;p88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3739" name="Google Shape;13739;p88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88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88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88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88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88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88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88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88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88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88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88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1" name="Google Shape;13751;p88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3752" name="Google Shape;13752;p88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88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88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88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88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88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88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88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88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88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88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88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88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88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88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7" name="Google Shape;13767;p88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3768" name="Google Shape;13768;p88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88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88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88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88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88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88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88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88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88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88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88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88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88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88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88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88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88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6" name="Google Shape;13786;p88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3787" name="Google Shape;13787;p88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88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88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88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88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88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88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4" name="Google Shape;13794;p88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3795" name="Google Shape;13795;p88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88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88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88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88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88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88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88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88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88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88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88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88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88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88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88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88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2" name="Google Shape;13812;p88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3813" name="Google Shape;13813;p88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88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88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88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88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88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88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88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88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88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3" name="Google Shape;13823;p88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3824" name="Google Shape;13824;p88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88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88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88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88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88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0" name="Google Shape;13830;p88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3831" name="Google Shape;13831;p88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88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88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88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88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88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88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88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88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88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1" name="Google Shape;13841;p88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3842" name="Google Shape;13842;p88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88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88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88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88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88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88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88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88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88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88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88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88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5" name="Google Shape;13855;p88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3856" name="Google Shape;13856;p88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88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88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88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88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1" name="Google Shape;13861;p88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3862" name="Google Shape;13862;p88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88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88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88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88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88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88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88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88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88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88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88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88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88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88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88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88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9" name="Google Shape;13879;p88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3880" name="Google Shape;13880;p88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88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88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88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88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88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88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88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88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88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0" name="Google Shape;13890;p88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3891" name="Google Shape;13891;p88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88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88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88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88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88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88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88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88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88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88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88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3" name="Google Shape;13903;p88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3904" name="Google Shape;13904;p88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88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88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88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88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88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88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88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88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3" name="Google Shape;13913;p88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3914" name="Google Shape;13914;p88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88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88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88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88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88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88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88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88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88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4" name="Google Shape;13924;p88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88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88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88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88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88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88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88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88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3" name="Google Shape;13933;p88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3934" name="Google Shape;13934;p88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88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88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88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88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88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88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88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88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3" name="Google Shape;13943;p88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3944" name="Google Shape;13944;p88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88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88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88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88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88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88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88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2" name="Google Shape;13952;p88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3953" name="Google Shape;13953;p88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88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88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88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88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88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88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0" name="Google Shape;13960;p88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3961" name="Google Shape;13961;p88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88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88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88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88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88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88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88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88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88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88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2" name="Google Shape;13972;p88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3973" name="Google Shape;13973;p88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88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88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88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88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88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88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88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88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88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88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4" name="Google Shape;13984;p88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3985" name="Google Shape;13985;p88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88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88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88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88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88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88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88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88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4" name="Google Shape;13994;p88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3995" name="Google Shape;13995;p88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88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88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88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88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88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88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88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88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88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5" name="Google Shape;14005;p88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4006" name="Google Shape;14006;p88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88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88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88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88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88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88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88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88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88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88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88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88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88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88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88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88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3" name="Google Shape;14023;p88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4024" name="Google Shape;14024;p88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88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88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88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88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88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88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88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88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88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88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88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88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88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88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88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88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88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2" name="Google Shape;14042;p88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4043" name="Google Shape;14043;p88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88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88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88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88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88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88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88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1" name="Google Shape;14051;p88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4052" name="Google Shape;14052;p88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88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88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5" name="Google Shape;14055;p88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4056" name="Google Shape;14056;p88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88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88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88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88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88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2" name="Google Shape;14062;p88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4063" name="Google Shape;14063;p88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88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88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88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88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88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88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88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88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88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88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4" name="Google Shape;14074;p88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88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88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88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88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88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88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88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2" name="Google Shape;14082;p88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4083" name="Google Shape;14083;p88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88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88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88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88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88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88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88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88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88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88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4" name="Google Shape;14094;p88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88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88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88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88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88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88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88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88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88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4" name="Google Shape;14104;p88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4105" name="Google Shape;14105;p88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88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88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88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88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88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88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88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88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88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88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88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88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88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88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88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88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88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88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88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88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88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88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88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88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88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88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88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88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88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88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88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88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88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88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88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88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88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88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88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88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88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88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88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9" name="Google Shape;14149;p88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4150" name="Google Shape;14150;p88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88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88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88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88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88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88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88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88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88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88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88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88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88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88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88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88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7" name="Google Shape;14167;p88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4168" name="Google Shape;14168;p88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88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88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88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88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88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88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88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88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88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8" name="Google Shape;14178;p88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4179" name="Google Shape;14179;p88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88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88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88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88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4" name="Google Shape;14184;p88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88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88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88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88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88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88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1" name="Google Shape;14191;p88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4192" name="Google Shape;14192;p88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88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88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88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88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88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88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88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88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88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88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88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88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88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88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88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88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88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88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88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2" name="Google Shape;14212;p88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4213" name="Google Shape;14213;p88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88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88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88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88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88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88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88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88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88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88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88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5" name="Google Shape;14225;p88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4226" name="Google Shape;14226;p88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7" name="Google Shape;14227;p88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88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88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88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88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88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88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88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88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88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88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8" name="Google Shape;14238;p88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88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88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88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88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88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88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5" name="Google Shape;14245;p88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4246" name="Google Shape;14246;p88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88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88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88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88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88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88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88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88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88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88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88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88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88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88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88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88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88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4" name="Google Shape;14264;p88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4265" name="Google Shape;14265;p88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88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88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88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88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88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88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88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88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4" name="Google Shape;14274;p88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5" name="Google Shape;14275;p88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88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7" name="Google Shape;14277;p88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4278" name="Google Shape;14278;p88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88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88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88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88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3" name="Google Shape;14283;p88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88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88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88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88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88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88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88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88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88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88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88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5" name="Google Shape;14295;p88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88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88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8" name="Google Shape;14298;p88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4299" name="Google Shape;14299;p88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88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88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88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88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88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88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88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88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88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88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88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88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88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88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4" name="Google Shape;14314;p88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4315" name="Google Shape;14315;p88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88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88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88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88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88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88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2" name="Google Shape;14322;p88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4323" name="Google Shape;14323;p88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88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88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88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88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8" name="Google Shape;14328;p88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4329" name="Google Shape;14329;p88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88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88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88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88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88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88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6" name="Google Shape;14336;p88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7" name="Google Shape;14337;p88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88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88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88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88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88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88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4" name="Google Shape;14344;p88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4345" name="Google Shape;14345;p88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88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88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88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88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88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88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88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88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88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88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88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88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8" name="Google Shape;14358;p88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4359" name="Google Shape;14359;p88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88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88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88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88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88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88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88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88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88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88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88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88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88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88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88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88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88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88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88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88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0" name="Google Shape;14380;p88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4381" name="Google Shape;14381;p88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88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88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88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88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88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88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88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88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88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1" name="Google Shape;14391;p88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4392" name="Google Shape;14392;p88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88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88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88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88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88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88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9" name="Google Shape;14399;p88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88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88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88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88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88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88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88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88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88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88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0" name="Google Shape;14410;p88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1" name="Google Shape;14411;p88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4412" name="Google Shape;14412;p88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88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88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88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88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88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8" name="Google Shape;14418;p88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4419" name="Google Shape;14419;p88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88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88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88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3" name="Google Shape;14423;p88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4" name="Google Shape;14424;p88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88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88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88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88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88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88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88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2" name="Google Shape;14432;p88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4433" name="Google Shape;14433;p88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88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88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88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88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88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88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88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88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88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88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88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88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88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88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88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88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88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1" name="Google Shape;14451;p88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4452" name="Google Shape;14452;p88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88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88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88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88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88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88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88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88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88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88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88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88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88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88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88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88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88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88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88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88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3" name="Google Shape;14473;p88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4474" name="Google Shape;14474;p88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88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88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88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88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88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88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81" name="Google Shape;14481;p88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4482" name="Google Shape;14482;p88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88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88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88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88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88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88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88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88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1" name="Google Shape;14491;p88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4492" name="Google Shape;14492;p88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493" name="Google Shape;14493;p88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4494" name="Google Shape;14494;p88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5" name="Google Shape;14495;p88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6" name="Google Shape;14496;p88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7" name="Google Shape;14497;p88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8" name="Google Shape;14498;p88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9" name="Google Shape;14499;p88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0" name="Google Shape;14500;p88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1" name="Google Shape;14501;p88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2" name="Google Shape;14502;p88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03" name="Google Shape;14503;p88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4504" name="Google Shape;14504;p88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88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88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88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88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88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88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88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88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88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88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15" name="Google Shape;14515;p88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4516" name="Google Shape;14516;p88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88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88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88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88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88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88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88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88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88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88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88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88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88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88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88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88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88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88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5" name="Google Shape;14535;p88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4536" name="Google Shape;14536;p88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88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88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88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88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88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88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88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88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88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88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88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88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9" name="Google Shape;14549;p88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4550" name="Google Shape;14550;p88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88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88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88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88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88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88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88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88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88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0" name="Google Shape;14560;p88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1" name="Google Shape;14561;p88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88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88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88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88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88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88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88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9" name="Google Shape;14569;p88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4570" name="Google Shape;14570;p88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88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88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88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88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88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88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88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88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88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88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88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88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3" name="Google Shape;14583;p88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4584" name="Google Shape;14584;p88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88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88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88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88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88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88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1" name="Google Shape;14591;p88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88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88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88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88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88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88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88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88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0" name="Google Shape;14600;p88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4601" name="Google Shape;14601;p88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88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88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88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88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88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88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88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88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88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88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88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88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88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5" name="Google Shape;14615;p88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4616" name="Google Shape;14616;p88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88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88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88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88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88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88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88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88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88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88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88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88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88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88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88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88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88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88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88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88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88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8" name="Google Shape;14638;p88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4639" name="Google Shape;14639;p88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88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88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88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88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88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88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88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88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88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88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88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88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88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88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88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88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88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88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88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88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88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1" name="Google Shape;14661;p88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4662" name="Google Shape;14662;p88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88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88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88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88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88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88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88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88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88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88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88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88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88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88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88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88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88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88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88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88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88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88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88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88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88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88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88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0" name="Google Shape;14690;p88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4691" name="Google Shape;14691;p88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88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88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88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88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88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88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88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88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88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88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88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88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88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5" name="Google Shape;14705;p88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4706" name="Google Shape;14706;p88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88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88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88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88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88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88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88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88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88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88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88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88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88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88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88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88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3" name="Google Shape;14723;p88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4" name="Google Shape;14724;p88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88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6" name="Google Shape;14726;p88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4727" name="Google Shape;14727;p88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88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88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0" name="Google Shape;14730;p88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1" name="Google Shape;14731;p88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88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88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88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88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88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88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88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88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88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88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88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88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88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5" name="Google Shape;14745;p88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4746" name="Google Shape;14746;p88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88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88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88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88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88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88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88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88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88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88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88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88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762" name="Shape 14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3" name="Google Shape;14763;p8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764" name="Google Shape;14764;p89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4765" name="Google Shape;14765;p89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89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89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89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89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89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89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89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89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89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89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89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89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89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9" name="Google Shape;14779;p89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4780" name="Google Shape;14780;p89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89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2" name="Google Shape;14782;p89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89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89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89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89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89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89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89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89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89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89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89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89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89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89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89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89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89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89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89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89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89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89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89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89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89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89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89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89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89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89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89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89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5" name="Google Shape;14815;p89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89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7" name="Google Shape;14817;p89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4818" name="Google Shape;14818;p89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89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89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89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89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89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89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89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89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89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89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89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89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89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2" name="Google Shape;14832;p89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4833" name="Google Shape;14833;p89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89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89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89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89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89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89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0" name="Google Shape;14840;p89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4841" name="Google Shape;14841;p89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89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89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89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89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89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89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89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89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89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89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89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89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89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89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89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89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89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89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89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89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89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89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89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89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89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7" name="Google Shape;14867;p89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4868" name="Google Shape;14868;p89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89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89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1" name="Google Shape;14871;p89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89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89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89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89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89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89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89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89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89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89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89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3" name="Google Shape;14883;p89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4884" name="Google Shape;14884;p89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89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89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89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89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89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89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89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89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3" name="Google Shape;14893;p89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4" name="Google Shape;14894;p89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89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89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89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89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89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0" name="Google Shape;14900;p89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4901" name="Google Shape;14901;p89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89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89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89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89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89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89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89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89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89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89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89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89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89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89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89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89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8" name="Google Shape;14918;p89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4919" name="Google Shape;14919;p89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89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89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2" name="Google Shape;14922;p89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3" name="Google Shape;14923;p89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89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89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89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89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89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89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89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89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2" name="Google Shape;14932;p89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4933" name="Google Shape;14933;p89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89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89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89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89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89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89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89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1" name="Google Shape;14941;p89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4942" name="Google Shape;14942;p89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89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89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89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89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89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89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89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89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89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89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89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89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89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89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89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89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89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89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89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89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89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89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89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89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89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89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89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89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89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2" name="Google Shape;14972;p89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14973" name="Google Shape;14973;p89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89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89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89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89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89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89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89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89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89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89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89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89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89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89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89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89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89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89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89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89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4" name="Google Shape;14994;p89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4995" name="Google Shape;14995;p89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89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7" name="Google Shape;14997;p89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89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89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89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89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89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89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89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89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89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89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8" name="Google Shape;15008;p89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5009" name="Google Shape;15009;p89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89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89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89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89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89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89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89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89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89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89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89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89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22" name="Google Shape;15022;p89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5023" name="Google Shape;15023;p89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89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89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89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89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89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89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89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89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89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33" name="Google Shape;15033;p89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5034" name="Google Shape;15034;p89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89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89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89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89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89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89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89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89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89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89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89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89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89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89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89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89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89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89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53" name="Google Shape;15053;p89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5054" name="Google Shape;15054;p89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89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89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89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89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89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89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89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89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89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4" name="Google Shape;15064;p89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89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89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89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89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89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0" name="Google Shape;15070;p89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5071" name="Google Shape;15071;p89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89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89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89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89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89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89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89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89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89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89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89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89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89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89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89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89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89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89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89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89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89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89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89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89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89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89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89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89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89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1" name="Google Shape;15101;p89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5102" name="Google Shape;15102;p89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89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89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89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89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89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89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89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89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89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89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3" name="Google Shape;15113;p89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5114" name="Google Shape;15114;p89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89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89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89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89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89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89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89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89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89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89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89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89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89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89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89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89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89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89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89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89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89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89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89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89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89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89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89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89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89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4" name="Google Shape;15144;p89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5145" name="Google Shape;15145;p89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89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89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89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89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89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89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89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89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89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89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89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89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89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89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89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89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2" name="Google Shape;15162;p89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5163" name="Google Shape;15163;p89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89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89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89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89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89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89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89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89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89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89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89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89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89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7" name="Google Shape;15177;p89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5178" name="Google Shape;15178;p89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89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89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89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89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89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89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89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89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7" name="Google Shape;15187;p89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5188" name="Google Shape;15188;p89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89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89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89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89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89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89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89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89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97" name="Google Shape;15197;p89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5198" name="Google Shape;15198;p89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89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89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89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89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89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89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89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89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89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89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89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89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89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89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89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89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89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89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89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89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9" name="Google Shape;15219;p89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5220" name="Google Shape;15220;p89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89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89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89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89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89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89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89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89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89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89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89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89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89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89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89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89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89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89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9" name="Google Shape;15239;p89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5240" name="Google Shape;15240;p89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89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89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89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89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89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89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89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89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89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89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89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89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89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89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5" name="Google Shape;15255;p89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6" name="Google Shape;15256;p89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5257" name="Google Shape;15257;p89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89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89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89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89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89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89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89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89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89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89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89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89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89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89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89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89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89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89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89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7" name="Google Shape;15277;p89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5278" name="Google Shape;15278;p89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89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89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89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89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89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89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89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89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89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89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89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89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89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89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3" name="Google Shape;15293;p89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5294" name="Google Shape;15294;p89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89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89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89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89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89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89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89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89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89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89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5" name="Google Shape;15305;p89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5306" name="Google Shape;15306;p89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89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89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89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89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89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89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89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89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5" name="Google Shape;15315;p89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5316" name="Google Shape;15316;p89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89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89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89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89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89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89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89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89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89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89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89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89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89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89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89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2" name="Google Shape;15332;p89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5333" name="Google Shape;15333;p89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4" name="Google Shape;15334;p89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89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89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89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89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9" name="Google Shape;15339;p89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5340" name="Google Shape;15340;p89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89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89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89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89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5" name="Google Shape;15345;p89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89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89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89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89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89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89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89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89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89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89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89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89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89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89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89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1" name="Google Shape;15361;p89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5362" name="Google Shape;15362;p89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89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89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89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89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89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89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89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89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89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89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89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89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89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89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89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89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89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89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89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89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89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4" name="Google Shape;15384;p89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5385" name="Google Shape;15385;p89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89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89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89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89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89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89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89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89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89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89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89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89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89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89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89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89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89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89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4" name="Google Shape;15404;p89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5405" name="Google Shape;15405;p89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89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89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89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89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89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89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89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89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89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89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89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89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89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89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89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89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89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89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89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89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89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89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89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89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89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89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89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89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89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89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89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89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8" name="Google Shape;15438;p89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5439" name="Google Shape;15439;p89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89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89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89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89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89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89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89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89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89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89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89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89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2" name="Google Shape;15452;p89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89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89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89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89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89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8" name="Google Shape;15458;p89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5459" name="Google Shape;15459;p89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89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89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89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89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89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89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89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89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89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89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89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89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89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89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89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89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89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89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89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9" name="Google Shape;15479;p89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5480" name="Google Shape;15480;p89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89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89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89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89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89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89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89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89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89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89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89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89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89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89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89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89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89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89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99" name="Google Shape;15499;p89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5500" name="Google Shape;15500;p89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89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89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89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89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89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89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89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89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89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89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89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89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89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14" name="Google Shape;15514;p89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5515" name="Google Shape;15515;p89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89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89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89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89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89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89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89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89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89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89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89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89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89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89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89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89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2" name="Google Shape;15532;p89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5533" name="Google Shape;15533;p89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89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89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89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89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89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89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89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89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89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89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89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89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89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7" name="Google Shape;15547;p89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89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89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89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89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89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89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89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89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89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89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89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89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89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89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89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89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89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89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6" name="Google Shape;15566;p89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5567" name="Google Shape;15567;p89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89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89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89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89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89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89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89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89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89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89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89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89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89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89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89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89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89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89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89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89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89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89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89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89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89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89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4" name="Google Shape;15594;p89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89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89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89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8" name="Google Shape;15598;p89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5599" name="Google Shape;15599;p89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89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89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89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89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89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89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89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89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89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89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89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89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89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89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89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89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89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7" name="Google Shape;15617;p89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89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89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89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89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89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89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89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89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89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89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89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89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89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89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89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89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89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89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89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89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89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89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89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89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89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89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89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89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89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89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89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89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89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89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89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89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89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89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89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89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89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89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89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89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89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89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89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89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89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89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89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89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89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1" name="Google Shape;15671;p89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89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89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89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89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89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89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89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89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89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89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89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3" name="Google Shape;15683;p89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5684" name="Google Shape;15684;p89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89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89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89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89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89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0" name="Google Shape;15690;p89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89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89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89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89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89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89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89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89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9" name="Google Shape;15699;p89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5700" name="Google Shape;15700;p89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89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89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89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89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89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89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89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89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89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89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1" name="Google Shape;15711;p89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2" name="Google Shape;15712;p89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89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89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89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89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89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89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89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89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89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89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3" name="Google Shape;15723;p89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5724" name="Google Shape;15724;p89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89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89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89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89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89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89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89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89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89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89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89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6" name="Google Shape;15736;p89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5737" name="Google Shape;15737;p89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89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89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89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89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89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89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89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89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6" name="Google Shape;15746;p89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89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89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89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89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1" name="Google Shape;15751;p89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5752" name="Google Shape;15752;p89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89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89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89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89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89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89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89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89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89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89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89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4" name="Google Shape;15764;p89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89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89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89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89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89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89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89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2" name="Google Shape;15772;p89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5773" name="Google Shape;15773;p89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89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89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89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89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89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89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89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89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89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89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84" name="Google Shape;15784;p89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5785" name="Google Shape;15785;p89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89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89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89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89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89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89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89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89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89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89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89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89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89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89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89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89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89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89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89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89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89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89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89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89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0" name="Google Shape;15810;p89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5811" name="Google Shape;15811;p89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89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89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89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89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89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89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89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89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89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89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89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89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89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89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89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89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89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89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89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89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2" name="Google Shape;15832;p89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5833" name="Google Shape;15833;p89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89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89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89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89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89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89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89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89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89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89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89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5" name="Google Shape;15845;p89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5846" name="Google Shape;15846;p89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89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89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89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89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89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89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89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89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89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89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89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89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89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89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89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89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89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89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89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89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89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89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89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89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89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2" name="Google Shape;15872;p89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5873" name="Google Shape;15873;p89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89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89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89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89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89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89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89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89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89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89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89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89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89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89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89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89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89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89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89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89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89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89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89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89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89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89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89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89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2" name="Google Shape;15902;p89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5903" name="Google Shape;15903;p89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89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89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89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89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89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89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0" name="Google Shape;15910;p89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5911" name="Google Shape;15911;p89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89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89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89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5" name="Google Shape;15915;p89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6" name="Google Shape;15916;p89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89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89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89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89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89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89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89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4" name="Google Shape;15924;p89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5925" name="Google Shape;15925;p89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89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89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89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89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89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1" name="Google Shape;15931;p89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2" name="Google Shape;15932;p89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89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89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89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89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7" name="Google Shape;15937;p89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5938" name="Google Shape;15938;p89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89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89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89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89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89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89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89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89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89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89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89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89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89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89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89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89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89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6" name="Google Shape;15956;p89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5957" name="Google Shape;15957;p89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89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89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89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89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89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89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89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89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6" name="Google Shape;15966;p89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5967" name="Google Shape;15967;p89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8" name="Google Shape;15968;p89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89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89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89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89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89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89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89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89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89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89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89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89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89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89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3" name="Google Shape;15983;p89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4" name="Google Shape;15984;p89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5985" name="Google Shape;15985;p89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89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89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89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89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89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89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89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89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89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89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89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89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89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89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89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1" name="Google Shape;16001;p89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6002" name="Google Shape;16002;p89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89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89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5" name="Google Shape;16005;p89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89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89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89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89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89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89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89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3" name="Google Shape;16013;p89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6014" name="Google Shape;16014;p89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89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89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7" name="Google Shape;16017;p89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89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89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89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89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89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89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89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89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89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7" name="Google Shape;16027;p89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6028" name="Google Shape;16028;p89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89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89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89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89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89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89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89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89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89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89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89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89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89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89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89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89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89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89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89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89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89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89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89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89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89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89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89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89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89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89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89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89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89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89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89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89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89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89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89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8" name="Google Shape;16068;p89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6069" name="Google Shape;16069;p89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89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89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89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89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4" name="Google Shape;16074;p89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6075" name="Google Shape;16075;p89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89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89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89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89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89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89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89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89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89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89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89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89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89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89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89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89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89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3" name="Google Shape;16093;p89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6094" name="Google Shape;16094;p89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89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89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89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89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89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89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89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89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89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89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89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89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89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89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89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89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89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89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89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89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89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89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89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89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89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89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89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89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89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89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89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89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89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89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89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89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89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89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89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89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89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89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89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89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89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89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89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89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3" name="Google Shape;16143;p89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6144" name="Google Shape;16144;p89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89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89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89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89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89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89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89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89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89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89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5" name="Google Shape;16155;p89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6156" name="Google Shape;16156;p89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7" name="Google Shape;16157;p89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89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89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89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89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89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89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89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89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89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89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89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89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89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89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2" name="Google Shape;16172;p89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6173" name="Google Shape;16173;p89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89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89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89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89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8" name="Google Shape;16178;p89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6179" name="Google Shape;16179;p89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89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89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2" name="Google Shape;16182;p89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6183" name="Google Shape;16183;p89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89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89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89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89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89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89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0" name="Google Shape;16190;p89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6191" name="Google Shape;16191;p89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89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89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89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89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89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89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89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89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89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89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89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3" name="Google Shape;16203;p89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6204" name="Google Shape;16204;p89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89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89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89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89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89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89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89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89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89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89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89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6" name="Google Shape;16216;p89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7" name="Google Shape;16217;p89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8" name="Google Shape;16218;p89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6219" name="Google Shape;16219;p89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89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89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89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89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4" name="Google Shape;16224;p89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6225" name="Google Shape;16225;p89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89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89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89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89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89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1" name="Google Shape;16231;p89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6232" name="Google Shape;16232;p89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89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89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89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89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7" name="Google Shape;16237;p89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6238" name="Google Shape;16238;p89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89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89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89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2" name="Google Shape;16242;p89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6243" name="Google Shape;16243;p89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89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89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89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7" name="Google Shape;16247;p89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6248" name="Google Shape;16248;p89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89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89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1" name="Google Shape;16251;p89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6252" name="Google Shape;16252;p89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89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89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5" name="Google Shape;16255;p89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6256" name="Google Shape;16256;p89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89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89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89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89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1" name="Google Shape;16261;p89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6262" name="Google Shape;16262;p89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89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89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89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6" name="Google Shape;16266;p89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6267" name="Google Shape;16267;p89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89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89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89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89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89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89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89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89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89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7" name="Google Shape;16277;p89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6278" name="Google Shape;16278;p89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89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80" name="Google Shape;16280;p89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81" name="Google Shape;16281;p89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6282" name="Google Shape;16282;p89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89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89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89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89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89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89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89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89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89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89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89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297" name="Shape 16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98" name="Google Shape;16298;p9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75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" name="Google Shape;376;p51"/>
          <p:cNvSpPr txBox="1"/>
          <p:nvPr>
            <p:ph type="ctrTitle"/>
          </p:nvPr>
        </p:nvSpPr>
        <p:spPr>
          <a:xfrm>
            <a:off x="716775" y="2825825"/>
            <a:ext cx="2892000" cy="79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377" name="Google Shape;377;p51"/>
          <p:cNvSpPr txBox="1"/>
          <p:nvPr>
            <p:ph idx="1" type="subTitle"/>
          </p:nvPr>
        </p:nvSpPr>
        <p:spPr>
          <a:xfrm>
            <a:off x="716775" y="1834025"/>
            <a:ext cx="32757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52"/>
          <p:cNvSpPr txBox="1"/>
          <p:nvPr>
            <p:ph type="ctrTitle"/>
          </p:nvPr>
        </p:nvSpPr>
        <p:spPr>
          <a:xfrm flipH="1">
            <a:off x="716775" y="2445725"/>
            <a:ext cx="1963200" cy="7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01.</a:t>
            </a:r>
            <a:endParaRPr/>
          </a:p>
        </p:txBody>
      </p:sp>
      <p:sp>
        <p:nvSpPr>
          <p:cNvPr id="383" name="Google Shape;383;p52"/>
          <p:cNvSpPr txBox="1"/>
          <p:nvPr>
            <p:ph idx="1" type="subTitle"/>
          </p:nvPr>
        </p:nvSpPr>
        <p:spPr>
          <a:xfrm flipH="1">
            <a:off x="716775" y="3209625"/>
            <a:ext cx="1963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384" name="Google Shape;384;p52"/>
          <p:cNvSpPr txBox="1"/>
          <p:nvPr>
            <p:ph idx="2"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BACKGROUND</a:t>
            </a:r>
            <a:endParaRPr/>
          </a:p>
        </p:txBody>
      </p:sp>
      <p:sp>
        <p:nvSpPr>
          <p:cNvPr id="385" name="Google Shape;385;p52"/>
          <p:cNvSpPr txBox="1"/>
          <p:nvPr>
            <p:ph idx="3" type="ctrTitle"/>
          </p:nvPr>
        </p:nvSpPr>
        <p:spPr>
          <a:xfrm flipH="1">
            <a:off x="3598125" y="2445725"/>
            <a:ext cx="1896000" cy="79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</a:t>
            </a:r>
            <a:endParaRPr/>
          </a:p>
        </p:txBody>
      </p:sp>
      <p:sp>
        <p:nvSpPr>
          <p:cNvPr id="386" name="Google Shape;386;p52"/>
          <p:cNvSpPr txBox="1"/>
          <p:nvPr>
            <p:ph idx="4" type="subTitle"/>
          </p:nvPr>
        </p:nvSpPr>
        <p:spPr>
          <a:xfrm flipH="1">
            <a:off x="3597975" y="3209625"/>
            <a:ext cx="1896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pic>
        <p:nvPicPr>
          <p:cNvPr id="387" name="Google Shape;387;p52"/>
          <p:cNvPicPr preferRelativeResize="0"/>
          <p:nvPr/>
        </p:nvPicPr>
        <p:blipFill rotWithShape="1">
          <a:blip r:embed="rId3">
            <a:alphaModFix/>
          </a:blip>
          <a:srcRect b="0" l="29355" r="30181" t="0"/>
          <a:stretch/>
        </p:blipFill>
        <p:spPr>
          <a:xfrm>
            <a:off x="6103724" y="917100"/>
            <a:ext cx="3040277" cy="42263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1" name="Shape 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2" name="Google Shape;392;p53"/>
          <p:cNvSpPr txBox="1"/>
          <p:nvPr>
            <p:ph type="title"/>
          </p:nvPr>
        </p:nvSpPr>
        <p:spPr>
          <a:xfrm>
            <a:off x="716775" y="378009"/>
            <a:ext cx="33936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</a:t>
            </a:r>
            <a:endParaRPr/>
          </a:p>
        </p:txBody>
      </p:sp>
      <p:sp>
        <p:nvSpPr>
          <p:cNvPr id="393" name="Google Shape;393;p53"/>
          <p:cNvSpPr txBox="1"/>
          <p:nvPr>
            <p:ph idx="2" type="ctrTitle"/>
          </p:nvPr>
        </p:nvSpPr>
        <p:spPr>
          <a:xfrm flipH="1">
            <a:off x="3817913" y="1242161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94" name="Google Shape;394;p53"/>
          <p:cNvSpPr txBox="1"/>
          <p:nvPr>
            <p:ph idx="1" type="subTitle"/>
          </p:nvPr>
        </p:nvSpPr>
        <p:spPr>
          <a:xfrm flipH="1">
            <a:off x="3540863" y="1830031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in the Solar System</a:t>
            </a:r>
            <a:endParaRPr/>
          </a:p>
        </p:txBody>
      </p:sp>
      <p:sp>
        <p:nvSpPr>
          <p:cNvPr id="395" name="Google Shape;395;p53"/>
          <p:cNvSpPr txBox="1"/>
          <p:nvPr>
            <p:ph idx="3" type="ctrTitle"/>
          </p:nvPr>
        </p:nvSpPr>
        <p:spPr>
          <a:xfrm flipH="1">
            <a:off x="3817913" y="335303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96" name="Google Shape;396;p53"/>
          <p:cNvSpPr txBox="1"/>
          <p:nvPr>
            <p:ph idx="4" type="subTitle"/>
          </p:nvPr>
        </p:nvSpPr>
        <p:spPr>
          <a:xfrm flipH="1">
            <a:off x="3540863" y="3945505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397" name="Google Shape;397;p53"/>
          <p:cNvSpPr txBox="1"/>
          <p:nvPr>
            <p:ph idx="5" type="ctrTitle"/>
          </p:nvPr>
        </p:nvSpPr>
        <p:spPr>
          <a:xfrm flipH="1">
            <a:off x="993814" y="3353043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98" name="Google Shape;398;p53"/>
          <p:cNvSpPr txBox="1"/>
          <p:nvPr>
            <p:ph idx="6" type="subTitle"/>
          </p:nvPr>
        </p:nvSpPr>
        <p:spPr>
          <a:xfrm flipH="1">
            <a:off x="716763" y="3945520"/>
            <a:ext cx="21147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pic>
        <p:nvPicPr>
          <p:cNvPr id="399" name="Google Shape;399;p53"/>
          <p:cNvPicPr preferRelativeResize="0"/>
          <p:nvPr/>
        </p:nvPicPr>
        <p:blipFill rotWithShape="1">
          <a:blip r:embed="rId3">
            <a:alphaModFix/>
          </a:blip>
          <a:srcRect b="0" l="9356" r="9348" t="0"/>
          <a:stretch/>
        </p:blipFill>
        <p:spPr>
          <a:xfrm>
            <a:off x="-5852" y="917225"/>
            <a:ext cx="3054000" cy="21132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0" name="Google Shape;400;p53"/>
          <p:cNvPicPr preferRelativeResize="0"/>
          <p:nvPr/>
        </p:nvPicPr>
        <p:blipFill rotWithShape="1">
          <a:blip r:embed="rId4">
            <a:alphaModFix/>
          </a:blip>
          <a:srcRect b="2994" l="28146" r="28146" t="6278"/>
          <a:stretch/>
        </p:blipFill>
        <p:spPr>
          <a:xfrm>
            <a:off x="6099148" y="917225"/>
            <a:ext cx="3053995" cy="42263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4" name="Shape 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" name="Google Shape;405;p54"/>
          <p:cNvSpPr txBox="1"/>
          <p:nvPr>
            <p:ph type="title"/>
          </p:nvPr>
        </p:nvSpPr>
        <p:spPr>
          <a:xfrm>
            <a:off x="3417450" y="1608300"/>
            <a:ext cx="5010000" cy="19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9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55"/>
          <p:cNvSpPr txBox="1"/>
          <p:nvPr>
            <p:ph type="title"/>
          </p:nvPr>
        </p:nvSpPr>
        <p:spPr>
          <a:xfrm>
            <a:off x="716775" y="378000"/>
            <a:ext cx="5463300" cy="75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METHODS</a:t>
            </a:r>
            <a:endParaRPr/>
          </a:p>
        </p:txBody>
      </p:sp>
      <p:sp>
        <p:nvSpPr>
          <p:cNvPr id="411" name="Google Shape;411;p55"/>
          <p:cNvSpPr txBox="1"/>
          <p:nvPr>
            <p:ph idx="2" type="ctrTitle"/>
          </p:nvPr>
        </p:nvSpPr>
        <p:spPr>
          <a:xfrm flipH="1">
            <a:off x="6517144" y="1316000"/>
            <a:ext cx="1647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MARS</a:t>
            </a:r>
            <a:endParaRPr/>
          </a:p>
        </p:txBody>
      </p:sp>
      <p:sp>
        <p:nvSpPr>
          <p:cNvPr id="412" name="Google Shape;412;p55"/>
          <p:cNvSpPr txBox="1"/>
          <p:nvPr>
            <p:ph idx="1" type="subTitle"/>
          </p:nvPr>
        </p:nvSpPr>
        <p:spPr>
          <a:xfrm flipH="1">
            <a:off x="6517500" y="1827674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13" name="Google Shape;413;p55"/>
          <p:cNvSpPr txBox="1"/>
          <p:nvPr>
            <p:ph idx="3" type="ctrTitle"/>
          </p:nvPr>
        </p:nvSpPr>
        <p:spPr>
          <a:xfrm flipH="1">
            <a:off x="3495997" y="1316000"/>
            <a:ext cx="145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14" name="Google Shape;414;p55"/>
          <p:cNvSpPr txBox="1"/>
          <p:nvPr>
            <p:ph idx="4" type="subTitle"/>
          </p:nvPr>
        </p:nvSpPr>
        <p:spPr>
          <a:xfrm flipH="1">
            <a:off x="3495850" y="1827682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15" name="Google Shape;415;p55"/>
          <p:cNvSpPr txBox="1"/>
          <p:nvPr>
            <p:ph idx="5" type="ctrTitle"/>
          </p:nvPr>
        </p:nvSpPr>
        <p:spPr>
          <a:xfrm flipH="1">
            <a:off x="6517146" y="3355598"/>
            <a:ext cx="1409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16" name="Google Shape;416;p55"/>
          <p:cNvSpPr txBox="1"/>
          <p:nvPr>
            <p:ph idx="6" type="subTitle"/>
          </p:nvPr>
        </p:nvSpPr>
        <p:spPr>
          <a:xfrm flipH="1">
            <a:off x="6517500" y="3871873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417" name="Google Shape;417;p55"/>
          <p:cNvSpPr txBox="1"/>
          <p:nvPr>
            <p:ph idx="7" type="ctrTitle"/>
          </p:nvPr>
        </p:nvSpPr>
        <p:spPr>
          <a:xfrm flipH="1">
            <a:off x="716787" y="1459400"/>
            <a:ext cx="1409400" cy="43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18" name="Google Shape;418;p55"/>
          <p:cNvSpPr txBox="1"/>
          <p:nvPr>
            <p:ph idx="8" type="subTitle"/>
          </p:nvPr>
        </p:nvSpPr>
        <p:spPr>
          <a:xfrm flipH="1">
            <a:off x="716799" y="1827669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419" name="Google Shape;419;p55"/>
          <p:cNvSpPr txBox="1"/>
          <p:nvPr>
            <p:ph idx="9" type="ctrTitle"/>
          </p:nvPr>
        </p:nvSpPr>
        <p:spPr>
          <a:xfrm flipH="1">
            <a:off x="3495997" y="3355604"/>
            <a:ext cx="145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20" name="Google Shape;420;p55"/>
          <p:cNvSpPr txBox="1"/>
          <p:nvPr>
            <p:ph idx="13" type="subTitle"/>
          </p:nvPr>
        </p:nvSpPr>
        <p:spPr>
          <a:xfrm flipH="1">
            <a:off x="3495850" y="3871873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421" name="Google Shape;421;p55"/>
          <p:cNvSpPr txBox="1"/>
          <p:nvPr>
            <p:ph idx="14" type="ctrTitle"/>
          </p:nvPr>
        </p:nvSpPr>
        <p:spPr>
          <a:xfrm flipH="1">
            <a:off x="716787" y="3355596"/>
            <a:ext cx="1409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22" name="Google Shape;422;p55"/>
          <p:cNvSpPr txBox="1"/>
          <p:nvPr>
            <p:ph idx="15" type="subTitle"/>
          </p:nvPr>
        </p:nvSpPr>
        <p:spPr>
          <a:xfrm flipH="1">
            <a:off x="716799" y="3871874"/>
            <a:ext cx="1909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Ovarian Cancer Breakthrough by Slidesgo">
  <a:themeElements>
    <a:clrScheme name="Simple Light">
      <a:dk1>
        <a:srgbClr val="8ED0C8"/>
      </a:dk1>
      <a:lt1>
        <a:srgbClr val="AAD3CE"/>
      </a:lt1>
      <a:dk2>
        <a:srgbClr val="CBDEDC"/>
      </a:dk2>
      <a:lt2>
        <a:srgbClr val="EAEDED"/>
      </a:lt2>
      <a:accent1>
        <a:srgbClr val="FFFFFF"/>
      </a:accent1>
      <a:accent2>
        <a:srgbClr val="4F5B5D"/>
      </a:accent2>
      <a:accent3>
        <a:srgbClr val="8ED0C8"/>
      </a:accent3>
      <a:accent4>
        <a:srgbClr val="AAD3CE"/>
      </a:accent4>
      <a:accent5>
        <a:srgbClr val="CBDEDC"/>
      </a:accent5>
      <a:accent6>
        <a:srgbClr val="CBDEDC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